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"/>
  </p:notesMasterIdLst>
  <p:sldIdLst>
    <p:sldId id="290" r:id="rId2"/>
    <p:sldId id="314" r:id="rId3"/>
    <p:sldId id="317" r:id="rId4"/>
    <p:sldId id="315" r:id="rId5"/>
    <p:sldId id="318" r:id="rId6"/>
    <p:sldId id="319" r:id="rId7"/>
    <p:sldId id="316" r:id="rId8"/>
    <p:sldId id="274" r:id="rId9"/>
  </p:sldIdLst>
  <p:sldSz cx="9144000" cy="6858000" type="screen4x3"/>
  <p:notesSz cx="6648450" cy="98964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05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5550" y="0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2950"/>
            <a:ext cx="4946650" cy="37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700588"/>
            <a:ext cx="5318125" cy="445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5550" y="9399588"/>
            <a:ext cx="28813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FF8711-8BDB-45D4-BFB0-A2751551EA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11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078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42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4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960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63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77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147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9695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58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110601_powerpoint_ekiba_nurschwu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2338"/>
            <a:ext cx="91440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3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Persönlich vom Glauben reden 1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9532" y="1124744"/>
            <a:ext cx="82809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</a:rPr>
              <a:t>Herzlich willkommen</a:t>
            </a:r>
          </a:p>
          <a:p>
            <a:pPr algn="ctr"/>
            <a:r>
              <a:rPr lang="de-DE" sz="3600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de-DE" sz="3600" dirty="0" smtClean="0">
                <a:solidFill>
                  <a:schemeClr val="accent2">
                    <a:lumMod val="75000"/>
                  </a:schemeClr>
                </a:solidFill>
              </a:rPr>
              <a:t>um Kommunikationstraining</a:t>
            </a:r>
          </a:p>
          <a:p>
            <a:pPr algn="ctr"/>
            <a:endParaRPr lang="de-DE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sz="3600" b="1" dirty="0" smtClean="0">
                <a:solidFill>
                  <a:schemeClr val="accent2">
                    <a:lumMod val="75000"/>
                  </a:schemeClr>
                </a:solidFill>
              </a:rPr>
              <a:t>„Persönlich vom Glauben reden“</a:t>
            </a:r>
          </a:p>
          <a:p>
            <a:pPr algn="ctr"/>
            <a:endParaRPr lang="de-DE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ORT   DATUM  REFERENT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Persönlich vom Glauben reden 1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48102" y="705123"/>
            <a:ext cx="861638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Mk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6: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33 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Die </a:t>
            </a:r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Leute sahen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wie </a:t>
            </a:r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sie abfuhren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und </a:t>
            </a:r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viele erkannten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wo </a:t>
            </a:r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sie hinwollten.</a:t>
            </a:r>
          </a:p>
          <a:p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 strömten sie auf dem 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Landweg aus </a:t>
            </a:r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allen umliegenden Orten 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herbei und </a:t>
            </a:r>
            <a:r>
              <a:rPr lang="de-DE" sz="1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kamen noch vor ihnen dorthin.</a:t>
            </a:r>
          </a:p>
          <a:p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34</a:t>
            </a:r>
            <a:r>
              <a:rPr lang="de-DE" sz="1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Als </a:t>
            </a:r>
            <a:r>
              <a:rPr lang="de-DE" sz="1500" dirty="0"/>
              <a:t>Jesus ausstieg</a:t>
            </a:r>
            <a:r>
              <a:rPr lang="de-DE" sz="1500" dirty="0" smtClean="0"/>
              <a:t>, sah </a:t>
            </a:r>
            <a:r>
              <a:rPr lang="de-DE" sz="1500" dirty="0"/>
              <a:t>er die große </a:t>
            </a:r>
            <a:r>
              <a:rPr lang="de-DE" sz="1500" dirty="0" smtClean="0"/>
              <a:t>Volksmenge und </a:t>
            </a:r>
            <a:r>
              <a:rPr lang="de-DE" sz="1500" dirty="0"/>
              <a:t>bekam Mitleid mit den Menschen</a:t>
            </a:r>
            <a:r>
              <a:rPr lang="de-DE" sz="1500" dirty="0" smtClean="0"/>
              <a:t>. Sie </a:t>
            </a:r>
            <a:r>
              <a:rPr lang="de-DE" sz="1500" dirty="0"/>
              <a:t>waren wie Schafe</a:t>
            </a:r>
            <a:r>
              <a:rPr lang="de-DE" sz="1500" dirty="0" smtClean="0"/>
              <a:t>, die </a:t>
            </a:r>
            <a:r>
              <a:rPr lang="de-DE" sz="1500" dirty="0" smtClean="0"/>
              <a:t>keinen Hirten haben</a:t>
            </a:r>
            <a:r>
              <a:rPr lang="de-DE" sz="1500" dirty="0" smtClean="0"/>
              <a:t>. Und </a:t>
            </a:r>
            <a:r>
              <a:rPr lang="de-DE" sz="1500" dirty="0"/>
              <a:t>er redete lange zu ihnen</a:t>
            </a:r>
            <a:r>
              <a:rPr lang="de-DE" sz="1500" dirty="0" smtClean="0"/>
              <a:t>. </a:t>
            </a:r>
            <a:r>
              <a:rPr lang="de-DE" sz="1100" dirty="0" smtClean="0"/>
              <a:t>35</a:t>
            </a:r>
            <a:r>
              <a:rPr lang="de-DE" sz="1500" dirty="0" smtClean="0"/>
              <a:t> So </a:t>
            </a:r>
            <a:r>
              <a:rPr lang="de-DE" sz="1500" dirty="0"/>
              <a:t>vergingen viele Stunden.</a:t>
            </a:r>
          </a:p>
          <a:p>
            <a:r>
              <a:rPr lang="de-DE" sz="1500" dirty="0"/>
              <a:t>Da kamen </a:t>
            </a:r>
            <a:r>
              <a:rPr lang="de-DE" sz="1500" dirty="0" smtClean="0"/>
              <a:t>seine Jünger zu </a:t>
            </a:r>
            <a:r>
              <a:rPr lang="de-DE" sz="1500" dirty="0" smtClean="0"/>
              <a:t>ihm und </a:t>
            </a:r>
            <a:r>
              <a:rPr lang="de-DE" sz="1500" dirty="0"/>
              <a:t>sagten</a:t>
            </a:r>
            <a:r>
              <a:rPr lang="de-DE" sz="1500" dirty="0" smtClean="0"/>
              <a:t>: »</a:t>
            </a:r>
            <a:r>
              <a:rPr lang="de-DE" sz="1500" dirty="0"/>
              <a:t>Es ist eine einsame Gegend </a:t>
            </a:r>
            <a:r>
              <a:rPr lang="de-DE" sz="1500" dirty="0" smtClean="0"/>
              <a:t>hier und </a:t>
            </a:r>
            <a:r>
              <a:rPr lang="de-DE" sz="1500" dirty="0"/>
              <a:t>es ist sehr spät.</a:t>
            </a:r>
          </a:p>
          <a:p>
            <a:r>
              <a:rPr lang="de-DE" sz="1100" dirty="0" smtClean="0"/>
              <a:t>36</a:t>
            </a:r>
            <a:r>
              <a:rPr lang="de-DE" sz="1500" dirty="0" smtClean="0"/>
              <a:t> Lass </a:t>
            </a:r>
            <a:r>
              <a:rPr lang="de-DE" sz="1500" dirty="0"/>
              <a:t>doch die Leute gehen</a:t>
            </a:r>
            <a:r>
              <a:rPr lang="de-DE" sz="1500" dirty="0" smtClean="0"/>
              <a:t>. Dann </a:t>
            </a:r>
            <a:r>
              <a:rPr lang="de-DE" sz="1500" dirty="0"/>
              <a:t>können sie zu den umliegenden </a:t>
            </a:r>
            <a:r>
              <a:rPr lang="de-DE" sz="1500" dirty="0" smtClean="0"/>
              <a:t>Höfen und </a:t>
            </a:r>
            <a:r>
              <a:rPr lang="de-DE" sz="1500" dirty="0"/>
              <a:t>in die Dörfer ziehen</a:t>
            </a:r>
            <a:r>
              <a:rPr lang="de-DE" sz="1500" dirty="0" smtClean="0"/>
              <a:t>, und </a:t>
            </a:r>
            <a:r>
              <a:rPr lang="de-DE" sz="1500" dirty="0"/>
              <a:t>sich etwas zu essen kaufen</a:t>
            </a:r>
            <a:r>
              <a:rPr lang="de-DE" sz="1500" dirty="0" smtClean="0"/>
              <a:t>.« </a:t>
            </a:r>
            <a:r>
              <a:rPr lang="de-DE" sz="1100" dirty="0" smtClean="0"/>
              <a:t>37</a:t>
            </a:r>
            <a:r>
              <a:rPr lang="de-DE" sz="1500" dirty="0" smtClean="0"/>
              <a:t> Aber </a:t>
            </a:r>
            <a:r>
              <a:rPr lang="de-DE" sz="1500" dirty="0"/>
              <a:t>Jesus antwortete ihnen</a:t>
            </a:r>
            <a:r>
              <a:rPr lang="de-DE" sz="1500" dirty="0" smtClean="0"/>
              <a:t>: </a:t>
            </a:r>
            <a:r>
              <a:rPr lang="de-DE" sz="1600" b="1" dirty="0" smtClean="0"/>
              <a:t>»</a:t>
            </a:r>
            <a:r>
              <a:rPr lang="de-DE" sz="1600" b="1" dirty="0"/>
              <a:t>Gebt ihr ihnen etwas zu essen.«</a:t>
            </a:r>
          </a:p>
          <a:p>
            <a:r>
              <a:rPr lang="de-DE" sz="1500" dirty="0"/>
              <a:t>Da sagten sie zu ihm</a:t>
            </a:r>
            <a:r>
              <a:rPr lang="de-DE" sz="1500" dirty="0" smtClean="0"/>
              <a:t>: »</a:t>
            </a:r>
            <a:r>
              <a:rPr lang="de-DE" sz="1500" dirty="0"/>
              <a:t>Sollen wir etwa </a:t>
            </a:r>
            <a:r>
              <a:rPr lang="de-DE" sz="1500" dirty="0" smtClean="0"/>
              <a:t>losgehen und </a:t>
            </a:r>
            <a:r>
              <a:rPr lang="de-DE" sz="1500" dirty="0"/>
              <a:t>für </a:t>
            </a:r>
            <a:r>
              <a:rPr lang="de-DE" sz="1500" dirty="0" smtClean="0"/>
              <a:t>zweihundert Silbermünzen Brot kaufen</a:t>
            </a:r>
            <a:endParaRPr lang="de-DE" sz="1500" dirty="0"/>
          </a:p>
          <a:p>
            <a:r>
              <a:rPr lang="de-DE" sz="1500" dirty="0"/>
              <a:t>und es ihnen zu essen geben?«</a:t>
            </a:r>
          </a:p>
          <a:p>
            <a:r>
              <a:rPr lang="de-DE" sz="1100" dirty="0" smtClean="0"/>
              <a:t>38</a:t>
            </a:r>
            <a:r>
              <a:rPr lang="de-DE" sz="1500" dirty="0" smtClean="0"/>
              <a:t> Jesus </a:t>
            </a:r>
            <a:r>
              <a:rPr lang="de-DE" sz="1500" dirty="0"/>
              <a:t>fragte sie</a:t>
            </a:r>
            <a:r>
              <a:rPr lang="de-DE" sz="1500" dirty="0" smtClean="0"/>
              <a:t>: »</a:t>
            </a:r>
            <a:r>
              <a:rPr lang="de-DE" sz="1500" dirty="0"/>
              <a:t>Wie </a:t>
            </a:r>
            <a:r>
              <a:rPr lang="de-DE" sz="1500" dirty="0" smtClean="0"/>
              <a:t>viele Brote habt </a:t>
            </a:r>
            <a:r>
              <a:rPr lang="de-DE" sz="1500" dirty="0"/>
              <a:t>ihr dabei</a:t>
            </a:r>
            <a:r>
              <a:rPr lang="de-DE" sz="1500" dirty="0" smtClean="0"/>
              <a:t>?</a:t>
            </a:r>
            <a:r>
              <a:rPr lang="de-DE" sz="1400" dirty="0" smtClean="0"/>
              <a:t> </a:t>
            </a:r>
            <a:r>
              <a:rPr lang="de-DE" sz="1600" b="1" dirty="0" smtClean="0"/>
              <a:t>Geht hin und seht</a:t>
            </a:r>
            <a:r>
              <a:rPr lang="de-DE" sz="1500" dirty="0" smtClean="0"/>
              <a:t>.« Als </a:t>
            </a:r>
            <a:r>
              <a:rPr lang="de-DE" sz="1500" dirty="0"/>
              <a:t>sie es herausgefunden hatten</a:t>
            </a:r>
            <a:r>
              <a:rPr lang="de-DE" sz="1500" dirty="0" smtClean="0"/>
              <a:t>, sagten </a:t>
            </a:r>
            <a:r>
              <a:rPr lang="de-DE" sz="1500" dirty="0"/>
              <a:t>sie</a:t>
            </a:r>
            <a:r>
              <a:rPr lang="de-DE" sz="1500" dirty="0" smtClean="0"/>
              <a:t>: »</a:t>
            </a:r>
            <a:r>
              <a:rPr lang="de-DE" sz="1500" dirty="0"/>
              <a:t>Fünf, und </a:t>
            </a:r>
            <a:r>
              <a:rPr lang="de-DE" sz="1500" dirty="0" smtClean="0"/>
              <a:t>zwei Fische.«</a:t>
            </a:r>
            <a:endParaRPr lang="de-DE" sz="1500" dirty="0" smtClean="0"/>
          </a:p>
          <a:p>
            <a:r>
              <a:rPr lang="de-DE" sz="1100" dirty="0" smtClean="0"/>
              <a:t>39</a:t>
            </a:r>
            <a:r>
              <a:rPr lang="de-DE" sz="1500" dirty="0" smtClean="0"/>
              <a:t> Und </a:t>
            </a:r>
            <a:r>
              <a:rPr lang="de-DE" sz="1500" dirty="0"/>
              <a:t>er ordnete an</a:t>
            </a:r>
            <a:r>
              <a:rPr lang="de-DE" sz="1500" dirty="0" smtClean="0"/>
              <a:t>: »</a:t>
            </a:r>
            <a:r>
              <a:rPr lang="de-DE" sz="1500" dirty="0"/>
              <a:t>Alle sollen sich in </a:t>
            </a:r>
            <a:r>
              <a:rPr lang="de-DE" sz="1500" dirty="0" smtClean="0"/>
              <a:t>Gruppen zum </a:t>
            </a:r>
            <a:r>
              <a:rPr lang="de-DE" sz="1500" dirty="0"/>
              <a:t>Essen im grünen Gras niederlassen</a:t>
            </a:r>
            <a:r>
              <a:rPr lang="de-DE" sz="1500" dirty="0" smtClean="0"/>
              <a:t>.« </a:t>
            </a:r>
            <a:r>
              <a:rPr lang="de-DE" sz="1100" dirty="0" smtClean="0"/>
              <a:t>40</a:t>
            </a:r>
            <a:r>
              <a:rPr lang="de-DE" sz="1500" dirty="0" smtClean="0"/>
              <a:t> So </a:t>
            </a:r>
            <a:r>
              <a:rPr lang="de-DE" sz="1500" dirty="0"/>
              <a:t>lagerten sich die </a:t>
            </a:r>
            <a:r>
              <a:rPr lang="de-DE" sz="1500" dirty="0" smtClean="0"/>
              <a:t>Leute in </a:t>
            </a:r>
            <a:r>
              <a:rPr lang="de-DE" sz="1500" dirty="0"/>
              <a:t>Gruppen zu hundert oder zu fünfzig</a:t>
            </a:r>
            <a:r>
              <a:rPr lang="de-DE" sz="1500" dirty="0" smtClean="0"/>
              <a:t>. </a:t>
            </a:r>
            <a:r>
              <a:rPr lang="de-DE" sz="1100" dirty="0" smtClean="0"/>
              <a:t>41</a:t>
            </a:r>
            <a:r>
              <a:rPr lang="de-DE" sz="1500" dirty="0" smtClean="0"/>
              <a:t> Dann </a:t>
            </a:r>
            <a:r>
              <a:rPr lang="de-DE" sz="1500" dirty="0"/>
              <a:t>nahm Jesus die </a:t>
            </a:r>
            <a:r>
              <a:rPr lang="de-DE" sz="1500" dirty="0" smtClean="0"/>
              <a:t>fünf Brote und </a:t>
            </a:r>
            <a:r>
              <a:rPr lang="de-DE" sz="1500" dirty="0"/>
              <a:t>die </a:t>
            </a:r>
            <a:r>
              <a:rPr lang="de-DE" sz="1500" dirty="0" smtClean="0"/>
              <a:t>zwei Fische. </a:t>
            </a:r>
            <a:r>
              <a:rPr lang="de-DE" sz="1500" dirty="0" smtClean="0"/>
              <a:t>Er </a:t>
            </a:r>
            <a:r>
              <a:rPr lang="de-DE" sz="1500" dirty="0"/>
              <a:t>blickte </a:t>
            </a:r>
            <a:r>
              <a:rPr lang="de-DE" sz="1500" dirty="0" smtClean="0"/>
              <a:t>zum Himmel auf </a:t>
            </a:r>
            <a:r>
              <a:rPr lang="de-DE" sz="1500" dirty="0" smtClean="0"/>
              <a:t>und </a:t>
            </a:r>
            <a:r>
              <a:rPr lang="de-DE" sz="1500" dirty="0"/>
              <a:t>sprach </a:t>
            </a:r>
            <a:r>
              <a:rPr lang="de-DE" sz="1500" dirty="0" smtClean="0"/>
              <a:t>das Dankgebet. </a:t>
            </a:r>
            <a:r>
              <a:rPr lang="de-DE" sz="1500" dirty="0" smtClean="0"/>
              <a:t>Dann </a:t>
            </a:r>
            <a:r>
              <a:rPr lang="de-DE" sz="1500" dirty="0"/>
              <a:t>brach er </a:t>
            </a:r>
            <a:r>
              <a:rPr lang="de-DE" sz="1500" dirty="0" smtClean="0"/>
              <a:t>die Brote in </a:t>
            </a:r>
            <a:r>
              <a:rPr lang="de-DE" sz="1500" dirty="0" smtClean="0"/>
              <a:t>Stücke und </a:t>
            </a:r>
            <a:r>
              <a:rPr lang="de-DE" sz="1500" dirty="0"/>
              <a:t>gab sie </a:t>
            </a:r>
            <a:r>
              <a:rPr lang="de-DE" sz="1500" dirty="0" smtClean="0"/>
              <a:t>seinen Jüngern, die </a:t>
            </a:r>
            <a:r>
              <a:rPr lang="de-DE" sz="1500" dirty="0"/>
              <a:t>sie verteilen sollten</a:t>
            </a:r>
            <a:r>
              <a:rPr lang="de-DE" sz="1500" dirty="0" smtClean="0"/>
              <a:t>. Auch </a:t>
            </a:r>
            <a:r>
              <a:rPr lang="de-DE" sz="1500" dirty="0"/>
              <a:t>die </a:t>
            </a:r>
            <a:r>
              <a:rPr lang="de-DE" sz="1500" dirty="0" smtClean="0"/>
              <a:t>zwei Fische ließ </a:t>
            </a:r>
            <a:r>
              <a:rPr lang="de-DE" sz="1500" dirty="0"/>
              <a:t>er an alle austeilen</a:t>
            </a:r>
            <a:r>
              <a:rPr lang="de-DE" sz="1500" dirty="0" smtClean="0"/>
              <a:t>.</a:t>
            </a:r>
            <a:endParaRPr lang="de-DE" sz="1500" dirty="0"/>
          </a:p>
          <a:p>
            <a:r>
              <a:rPr lang="de-DE" sz="1100" dirty="0" smtClean="0"/>
              <a:t>42 </a:t>
            </a:r>
            <a:r>
              <a:rPr lang="de-DE" sz="1600" b="1" dirty="0" smtClean="0"/>
              <a:t>Alle </a:t>
            </a:r>
            <a:r>
              <a:rPr lang="de-DE" sz="1600" b="1" dirty="0"/>
              <a:t>aßen und wurden satt</a:t>
            </a:r>
            <a:r>
              <a:rPr lang="de-DE" sz="1400" dirty="0" smtClean="0"/>
              <a:t>. </a:t>
            </a:r>
            <a:r>
              <a:rPr lang="de-DE" sz="1100" dirty="0" smtClean="0"/>
              <a:t>43</a:t>
            </a:r>
            <a:r>
              <a:rPr lang="de-DE" sz="1500" dirty="0" smtClean="0"/>
              <a:t> Sie </a:t>
            </a:r>
            <a:r>
              <a:rPr lang="de-DE" sz="1500" dirty="0"/>
              <a:t>sammelten noch zwölf Körbe voll mit </a:t>
            </a:r>
            <a:r>
              <a:rPr lang="de-DE" sz="1500" dirty="0" smtClean="0"/>
              <a:t>den Brot- und Fischresten. </a:t>
            </a:r>
            <a:r>
              <a:rPr lang="de-DE" sz="1100" dirty="0" smtClean="0"/>
              <a:t>44 </a:t>
            </a:r>
            <a:r>
              <a:rPr lang="de-DE" sz="1500" dirty="0" smtClean="0"/>
              <a:t>Es </a:t>
            </a:r>
            <a:r>
              <a:rPr lang="de-DE" sz="1500" dirty="0"/>
              <a:t>waren fünftausend Männer</a:t>
            </a:r>
            <a:r>
              <a:rPr lang="de-DE" sz="1500" dirty="0" smtClean="0"/>
              <a:t>, die </a:t>
            </a:r>
            <a:r>
              <a:rPr lang="de-DE" sz="1500" dirty="0"/>
              <a:t>von </a:t>
            </a:r>
            <a:r>
              <a:rPr lang="de-DE" sz="1500" dirty="0" smtClean="0"/>
              <a:t>den Broten gegessen </a:t>
            </a:r>
            <a:r>
              <a:rPr lang="de-DE" sz="1500" dirty="0"/>
              <a:t>hatten</a:t>
            </a:r>
            <a:r>
              <a:rPr lang="de-DE" sz="1500" dirty="0" smtClean="0"/>
              <a:t>.</a:t>
            </a:r>
            <a:endParaRPr lang="de-DE" sz="1500" dirty="0" smtClean="0"/>
          </a:p>
        </p:txBody>
      </p:sp>
    </p:spTree>
    <p:extLst>
      <p:ext uri="{BB962C8B-B14F-4D97-AF65-F5344CB8AC3E}">
        <p14:creationId xmlns:p14="http://schemas.microsoft.com/office/powerpoint/2010/main" val="17317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344816" cy="498171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Persönlich vom Glauben reden 1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8096" y="908720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3200" i="1" dirty="0" smtClean="0">
                <a:solidFill>
                  <a:schemeClr val="bg1"/>
                </a:solidFill>
              </a:rPr>
              <a:t>„</a:t>
            </a:r>
            <a:r>
              <a:rPr lang="de-DE" sz="3200" i="1" dirty="0">
                <a:solidFill>
                  <a:schemeClr val="bg1"/>
                </a:solidFill>
              </a:rPr>
              <a:t>Ich lebe mein Leben in wachsenden Ringen, die sich über die Kreise </a:t>
            </a:r>
            <a:r>
              <a:rPr lang="de-DE" sz="3200" i="1" dirty="0" err="1">
                <a:solidFill>
                  <a:schemeClr val="bg1"/>
                </a:solidFill>
              </a:rPr>
              <a:t>ziehn</a:t>
            </a:r>
            <a:r>
              <a:rPr lang="de-DE" sz="3200" i="1" dirty="0">
                <a:solidFill>
                  <a:schemeClr val="bg1"/>
                </a:solidFill>
              </a:rPr>
              <a:t>. </a:t>
            </a:r>
            <a:endParaRPr lang="de-DE" sz="3200" i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3200" i="1" dirty="0" smtClean="0">
                <a:solidFill>
                  <a:schemeClr val="bg1"/>
                </a:solidFill>
              </a:rPr>
              <a:t>Ich </a:t>
            </a:r>
            <a:r>
              <a:rPr lang="de-DE" sz="3200" i="1" dirty="0">
                <a:solidFill>
                  <a:schemeClr val="bg1"/>
                </a:solidFill>
              </a:rPr>
              <a:t>werde den letzten vielleicht </a:t>
            </a:r>
            <a:endParaRPr lang="de-DE" sz="3200" i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3200" i="1" dirty="0" smtClean="0">
                <a:solidFill>
                  <a:schemeClr val="bg1"/>
                </a:solidFill>
              </a:rPr>
              <a:t>nicht </a:t>
            </a:r>
            <a:r>
              <a:rPr lang="de-DE" sz="3200" i="1" dirty="0">
                <a:solidFill>
                  <a:schemeClr val="bg1"/>
                </a:solidFill>
              </a:rPr>
              <a:t>vollbringen, </a:t>
            </a:r>
            <a:endParaRPr lang="de-DE" sz="3200" i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de-DE" sz="3200" i="1" dirty="0" smtClean="0">
                <a:solidFill>
                  <a:schemeClr val="bg1"/>
                </a:solidFill>
              </a:rPr>
              <a:t>aber </a:t>
            </a:r>
            <a:r>
              <a:rPr lang="de-DE" sz="3200" i="1" dirty="0">
                <a:solidFill>
                  <a:schemeClr val="bg1"/>
                </a:solidFill>
              </a:rPr>
              <a:t>versuchen will ich ihn</a:t>
            </a:r>
            <a:r>
              <a:rPr lang="de-DE" sz="3200" i="1" dirty="0" smtClean="0">
                <a:solidFill>
                  <a:schemeClr val="bg1"/>
                </a:solidFill>
              </a:rPr>
              <a:t>.“</a:t>
            </a:r>
          </a:p>
          <a:p>
            <a:pPr algn="ctr">
              <a:lnSpc>
                <a:spcPct val="150000"/>
              </a:lnSpc>
            </a:pPr>
            <a:endParaRPr lang="de-DE" sz="2000" dirty="0" smtClean="0"/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chemeClr val="bg1"/>
                </a:solidFill>
              </a:rPr>
              <a:t>Rainer </a:t>
            </a:r>
            <a:r>
              <a:rPr lang="de-DE" sz="2000" dirty="0">
                <a:solidFill>
                  <a:schemeClr val="bg1"/>
                </a:solidFill>
              </a:rPr>
              <a:t>Maria Rilke </a:t>
            </a:r>
          </a:p>
        </p:txBody>
      </p:sp>
    </p:spTree>
    <p:extLst>
      <p:ext uri="{BB962C8B-B14F-4D97-AF65-F5344CB8AC3E}">
        <p14:creationId xmlns:p14="http://schemas.microsoft.com/office/powerpoint/2010/main" val="18617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Persönlich vom Glauben reden 1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941683" y="836712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Er </a:t>
            </a:r>
            <a:r>
              <a:rPr lang="de-DE" sz="3200" dirty="0"/>
              <a:t>streckte seine Hand aus von der Höhe und fasste mich und zog mich aus großen Wassern.“ </a:t>
            </a:r>
            <a:endParaRPr lang="de-DE" sz="3200" dirty="0" smtClean="0"/>
          </a:p>
          <a:p>
            <a:r>
              <a:rPr lang="de-DE" sz="2000" dirty="0" smtClean="0"/>
              <a:t>(</a:t>
            </a:r>
            <a:r>
              <a:rPr lang="de-DE" sz="2000" dirty="0" err="1"/>
              <a:t>Ps</a:t>
            </a:r>
            <a:r>
              <a:rPr lang="de-DE" sz="2000" dirty="0"/>
              <a:t> 187,17</a:t>
            </a:r>
            <a:r>
              <a:rPr lang="de-DE" sz="2000" dirty="0" smtClean="0"/>
              <a:t>)</a:t>
            </a:r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/>
              <a:t>„</a:t>
            </a:r>
            <a:r>
              <a:rPr lang="de-DE" sz="3200" dirty="0"/>
              <a:t>Ich habe mich müde </a:t>
            </a:r>
            <a:r>
              <a:rPr lang="de-DE" sz="3200" dirty="0" err="1" smtClean="0"/>
              <a:t>geschrieen</a:t>
            </a:r>
            <a:r>
              <a:rPr lang="de-DE" sz="3200" dirty="0"/>
              <a:t>, mein Hals ist heiser. Meine Augen sind trübe geworden, weil ich so lange harren muss auf meinen Gott.“</a:t>
            </a:r>
            <a:r>
              <a:rPr lang="de-DE" dirty="0"/>
              <a:t> </a:t>
            </a:r>
            <a:r>
              <a:rPr lang="de-DE" sz="2000" dirty="0"/>
              <a:t>(</a:t>
            </a:r>
            <a:r>
              <a:rPr lang="de-DE" sz="2000" dirty="0" err="1"/>
              <a:t>Ps</a:t>
            </a:r>
            <a:r>
              <a:rPr lang="de-DE" sz="2000" dirty="0"/>
              <a:t> 69, 4f</a:t>
            </a:r>
            <a:r>
              <a:rPr lang="de-DE" sz="2000" dirty="0" smtClean="0"/>
              <a:t>.)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2115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Persönlich vom Glauben reden 1</a:t>
            </a:r>
            <a:endParaRPr lang="de-DE" sz="1600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43608" y="1556792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err="1" smtClean="0">
                <a:solidFill>
                  <a:schemeClr val="accent2">
                    <a:lumMod val="75000"/>
                  </a:schemeClr>
                </a:solidFill>
              </a:rPr>
              <a:t>magic</a:t>
            </a:r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4800" dirty="0" err="1" smtClean="0">
                <a:solidFill>
                  <a:schemeClr val="accent2">
                    <a:lumMod val="75000"/>
                  </a:schemeClr>
                </a:solidFill>
              </a:rPr>
              <a:t>moments</a:t>
            </a:r>
            <a:endParaRPr lang="de-DE" sz="4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de-DE" sz="4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de-DE" sz="4800" dirty="0" smtClean="0">
                <a:solidFill>
                  <a:schemeClr val="accent2">
                    <a:lumMod val="75000"/>
                  </a:schemeClr>
                </a:solidFill>
              </a:rPr>
              <a:t>Schleuderphasen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pPr marL="342900" indent="-342900">
              <a:buAutoNum type="arabicPeriod"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794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260648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Persönlich vom Glauben reden 1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5" b="7585"/>
          <a:stretch/>
        </p:blipFill>
        <p:spPr>
          <a:xfrm>
            <a:off x="2627784" y="631062"/>
            <a:ext cx="4313057" cy="533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53D65B5EF46541AB2C965A84074A9B" ma:contentTypeVersion="14" ma:contentTypeDescription="Ein neues Dokument erstellen." ma:contentTypeScope="" ma:versionID="371dbbde85dad675b460867281ff84a1">
  <xsd:schema xmlns:xsd="http://www.w3.org/2001/XMLSchema" xmlns:xs="http://www.w3.org/2001/XMLSchema" xmlns:p="http://schemas.microsoft.com/office/2006/metadata/properties" xmlns:ns2="ece4ec67-50c5-40e5-9cc6-a519089e0869" xmlns:ns3="786bfff9-2c23-44ec-b78f-d830646a9d74" targetNamespace="http://schemas.microsoft.com/office/2006/metadata/properties" ma:root="true" ma:fieldsID="c659e5ca0b77db6b8deb21a7c2261d4b" ns2:_="" ns3:_="">
    <xsd:import namespace="ece4ec67-50c5-40e5-9cc6-a519089e0869"/>
    <xsd:import namespace="786bfff9-2c23-44ec-b78f-d830646a9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4ec67-50c5-40e5-9cc6-a519089e0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4c930fe5-1d79-4f1e-864d-9c3caa46a9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bfff9-2c23-44ec-b78f-d830646a9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615f7b0-7d06-43ab-8316-d681ddf4efa8}" ma:internalName="TaxCatchAll" ma:showField="CatchAllData" ma:web="786bfff9-2c23-44ec-b78f-d830646a9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86bfff9-2c23-44ec-b78f-d830646a9d74" xsi:nil="true"/>
    <lcf76f155ced4ddcb4097134ff3c332f xmlns="ece4ec67-50c5-40e5-9cc6-a519089e08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E02FB5-6083-43B9-A804-E2B5DF3AA593}"/>
</file>

<file path=customXml/itemProps2.xml><?xml version="1.0" encoding="utf-8"?>
<ds:datastoreItem xmlns:ds="http://schemas.openxmlformats.org/officeDocument/2006/customXml" ds:itemID="{8C111028-424D-4675-A5F3-2DEC6B12775C}"/>
</file>

<file path=customXml/itemProps3.xml><?xml version="1.0" encoding="utf-8"?>
<ds:datastoreItem xmlns:ds="http://schemas.openxmlformats.org/officeDocument/2006/customXml" ds:itemID="{366F6591-D341-4C9C-B5E1-B753E558393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451</Words>
  <Application>Microsoft Office PowerPoint</Application>
  <PresentationFormat>Bildschirmpräsentation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Ebert, Axel</dc:creator>
  <cp:lastModifiedBy>Obenauer, Silke</cp:lastModifiedBy>
  <cp:revision>152</cp:revision>
  <dcterms:created xsi:type="dcterms:W3CDTF">2016-08-24T09:16:19Z</dcterms:created>
  <dcterms:modified xsi:type="dcterms:W3CDTF">2018-05-28T10:58:37Z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0x0101006E53D65B5EF46541AB2C965A84074A9B</vt:lpwstr>
  </property>
</Properties>
</file>