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9"/>
  </p:notesMasterIdLst>
  <p:handoutMasterIdLst>
    <p:handoutMasterId r:id="rId10"/>
  </p:handoutMasterIdLst>
  <p:sldIdLst>
    <p:sldId id="290" r:id="rId2"/>
    <p:sldId id="314" r:id="rId3"/>
    <p:sldId id="323" r:id="rId4"/>
    <p:sldId id="317" r:id="rId5"/>
    <p:sldId id="318" r:id="rId6"/>
    <p:sldId id="325" r:id="rId7"/>
    <p:sldId id="324" r:id="rId8"/>
  </p:sldIdLst>
  <p:sldSz cx="9144000" cy="6858000" type="screen4x3"/>
  <p:notesSz cx="6669088" cy="987266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005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10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D23F8-1F60-44FF-B751-B7CE72CF4DDC}" type="datetimeFigureOut">
              <a:rPr lang="de-DE" smtClean="0"/>
              <a:t>14.06.2018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25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CBBC5-80F9-40CF-83F7-79B4548C63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9314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90257" cy="49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240" y="0"/>
            <a:ext cx="2890257" cy="49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41363"/>
            <a:ext cx="4935538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229" y="4689278"/>
            <a:ext cx="5334633" cy="4442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6972"/>
            <a:ext cx="2890257" cy="49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240" y="9376972"/>
            <a:ext cx="2890257" cy="49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FF8711-8BDB-45D4-BFB0-A2751551EA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2114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48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78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042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7449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09603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637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77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47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46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9695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63580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110601_powerpoint_ekiba_nurschwu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32338"/>
            <a:ext cx="9144000" cy="212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339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2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59532" y="1124744"/>
            <a:ext cx="828092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de-DE" sz="3600" dirty="0" smtClean="0">
                <a:solidFill>
                  <a:schemeClr val="accent2">
                    <a:lumMod val="75000"/>
                  </a:schemeClr>
                </a:solidFill>
              </a:rPr>
              <a:t>Herzlich willkommen</a:t>
            </a:r>
          </a:p>
          <a:p>
            <a:pPr algn="ctr"/>
            <a:r>
              <a:rPr lang="de-DE" sz="3600" dirty="0">
                <a:solidFill>
                  <a:schemeClr val="accent2">
                    <a:lumMod val="75000"/>
                  </a:schemeClr>
                </a:solidFill>
              </a:rPr>
              <a:t>z</a:t>
            </a:r>
            <a:r>
              <a:rPr lang="de-DE" sz="3600" dirty="0" smtClean="0">
                <a:solidFill>
                  <a:schemeClr val="accent2">
                    <a:lumMod val="75000"/>
                  </a:schemeClr>
                </a:solidFill>
              </a:rPr>
              <a:t>um Kommunikationstraining</a:t>
            </a:r>
          </a:p>
          <a:p>
            <a:pPr algn="ctr"/>
            <a:endParaRPr lang="de-DE" sz="3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de-DE" sz="3600" b="1" dirty="0" smtClean="0">
                <a:solidFill>
                  <a:schemeClr val="accent2">
                    <a:lumMod val="75000"/>
                  </a:schemeClr>
                </a:solidFill>
              </a:rPr>
              <a:t>„Persönlich vom Glauben reden“</a:t>
            </a:r>
          </a:p>
          <a:p>
            <a:pPr algn="ctr"/>
            <a:endParaRPr lang="de-DE" sz="3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de-DE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de-DE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ORT   DATUM  REFERENT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2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971600" y="276986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400" dirty="0" smtClean="0"/>
          </a:p>
          <a:p>
            <a:endParaRPr lang="de-DE" sz="2400" dirty="0" smtClean="0"/>
          </a:p>
          <a:p>
            <a:r>
              <a:rPr lang="de-DE" sz="2400" dirty="0" smtClean="0"/>
              <a:t>Glaube und Religion sind Themen des Privat- oder </a:t>
            </a:r>
          </a:p>
          <a:p>
            <a:r>
              <a:rPr lang="de-DE" sz="2400" dirty="0" smtClean="0"/>
              <a:t>sogar des Intimbereichs.</a:t>
            </a:r>
          </a:p>
        </p:txBody>
      </p:sp>
      <p:pic>
        <p:nvPicPr>
          <p:cNvPr id="4" name="Grafi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21" t="4308" r="18296" b="29812"/>
          <a:stretch/>
        </p:blipFill>
        <p:spPr bwMode="auto">
          <a:xfrm rot="16200000">
            <a:off x="3059835" y="1628799"/>
            <a:ext cx="3096343" cy="45365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6841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2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4424" y="804413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400" dirty="0" smtClean="0"/>
          </a:p>
          <a:p>
            <a:endParaRPr lang="de-DE" sz="2400" dirty="0" smtClean="0"/>
          </a:p>
          <a:p>
            <a:pPr marL="342900" indent="-342900">
              <a:buAutoNum type="arabicPeriod"/>
            </a:pPr>
            <a:endParaRPr lang="de-DE" sz="2400" dirty="0" smtClean="0"/>
          </a:p>
        </p:txBody>
      </p:sp>
      <p:sp>
        <p:nvSpPr>
          <p:cNvPr id="4" name="Rechteck 3"/>
          <p:cNvSpPr/>
          <p:nvPr/>
        </p:nvSpPr>
        <p:spPr>
          <a:xfrm>
            <a:off x="827584" y="1196752"/>
            <a:ext cx="7344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400" dirty="0"/>
              <a:t>Erinnern Sie sich an Gespräche, die sich um das Thema </a:t>
            </a:r>
            <a:r>
              <a:rPr lang="de-DE" sz="2400" dirty="0" smtClean="0"/>
              <a:t>Glaube / Gott / Kirche </a:t>
            </a:r>
            <a:r>
              <a:rPr lang="de-DE" sz="2400" dirty="0" smtClean="0"/>
              <a:t>drehten:</a:t>
            </a:r>
          </a:p>
          <a:p>
            <a:pPr>
              <a:lnSpc>
                <a:spcPct val="150000"/>
              </a:lnSpc>
            </a:pPr>
            <a:endParaRPr lang="de-DE" sz="24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 smtClean="0"/>
              <a:t>Was </a:t>
            </a:r>
            <a:r>
              <a:rPr lang="de-DE" sz="2400" dirty="0"/>
              <a:t>war die Situation? Haben Sie das Thema angesprochen oder Ihr Gesprächspartner?  </a:t>
            </a:r>
            <a:endParaRPr lang="de-DE" sz="2400" dirty="0" smtClean="0"/>
          </a:p>
          <a:p>
            <a:pPr>
              <a:lnSpc>
                <a:spcPct val="150000"/>
              </a:lnSpc>
            </a:pPr>
            <a:endParaRPr lang="de-DE" sz="24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 smtClean="0"/>
              <a:t>Wie </a:t>
            </a:r>
            <a:r>
              <a:rPr lang="de-DE" sz="2400" dirty="0"/>
              <a:t>war das insgesamt für Sie</a:t>
            </a:r>
            <a:r>
              <a:rPr lang="de-DE" sz="2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3170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2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403648" y="804413"/>
            <a:ext cx="47525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400" b="1" dirty="0" smtClean="0"/>
              <a:t>Vier Überlegungen:</a:t>
            </a:r>
          </a:p>
          <a:p>
            <a:pPr>
              <a:lnSpc>
                <a:spcPct val="150000"/>
              </a:lnSpc>
            </a:pPr>
            <a:endParaRPr lang="de-DE" sz="2400" b="1" dirty="0" smtClean="0"/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de-DE" sz="2400" dirty="0" smtClean="0"/>
              <a:t>Das Thema wahrnehmen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de-DE" sz="2400" dirty="0" smtClean="0"/>
              <a:t>Das Thema aufnehmen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de-DE" sz="2400" dirty="0" smtClean="0"/>
              <a:t>Genau hinhören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de-DE" sz="2400" dirty="0" smtClean="0"/>
              <a:t>Nachfragen</a:t>
            </a:r>
          </a:p>
        </p:txBody>
      </p:sp>
    </p:spTree>
    <p:extLst>
      <p:ext uri="{BB962C8B-B14F-4D97-AF65-F5344CB8AC3E}">
        <p14:creationId xmlns:p14="http://schemas.microsoft.com/office/powerpoint/2010/main" val="84560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2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403648" y="804413"/>
            <a:ext cx="5400600" cy="2932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sz="2400" b="1" dirty="0" smtClean="0"/>
              <a:t>Zwei weitere Überlegungen:</a:t>
            </a:r>
          </a:p>
          <a:p>
            <a:pPr>
              <a:lnSpc>
                <a:spcPct val="200000"/>
              </a:lnSpc>
            </a:pPr>
            <a:endParaRPr lang="de-DE" sz="2400" b="1" dirty="0" smtClean="0"/>
          </a:p>
          <a:p>
            <a:pPr marL="457200" indent="-457200">
              <a:lnSpc>
                <a:spcPct val="200000"/>
              </a:lnSpc>
              <a:buFont typeface="+mj-lt"/>
              <a:buAutoNum type="arabicPeriod" startAt="5"/>
            </a:pPr>
            <a:r>
              <a:rPr lang="de-DE" sz="2400" dirty="0" smtClean="0"/>
              <a:t>Auf mich selbst achten</a:t>
            </a:r>
          </a:p>
          <a:p>
            <a:pPr marL="457200" indent="-457200">
              <a:lnSpc>
                <a:spcPct val="200000"/>
              </a:lnSpc>
              <a:buAutoNum type="arabicPeriod" startAt="5"/>
            </a:pPr>
            <a:r>
              <a:rPr lang="de-DE" sz="2400" dirty="0" smtClean="0"/>
              <a:t>Ehrlich und echt bleiben</a:t>
            </a:r>
          </a:p>
        </p:txBody>
      </p:sp>
    </p:spTree>
    <p:extLst>
      <p:ext uri="{BB962C8B-B14F-4D97-AF65-F5344CB8AC3E}">
        <p14:creationId xmlns:p14="http://schemas.microsoft.com/office/powerpoint/2010/main" val="319016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684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E53D65B5EF46541AB2C965A84074A9B" ma:contentTypeVersion="14" ma:contentTypeDescription="Ein neues Dokument erstellen." ma:contentTypeScope="" ma:versionID="371dbbde85dad675b460867281ff84a1">
  <xsd:schema xmlns:xsd="http://www.w3.org/2001/XMLSchema" xmlns:xs="http://www.w3.org/2001/XMLSchema" xmlns:p="http://schemas.microsoft.com/office/2006/metadata/properties" xmlns:ns2="ece4ec67-50c5-40e5-9cc6-a519089e0869" xmlns:ns3="786bfff9-2c23-44ec-b78f-d830646a9d74" targetNamespace="http://schemas.microsoft.com/office/2006/metadata/properties" ma:root="true" ma:fieldsID="c659e5ca0b77db6b8deb21a7c2261d4b" ns2:_="" ns3:_="">
    <xsd:import namespace="ece4ec67-50c5-40e5-9cc6-a519089e0869"/>
    <xsd:import namespace="786bfff9-2c23-44ec-b78f-d830646a9d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e4ec67-50c5-40e5-9cc6-a519089e08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Bildmarkierungen" ma:readOnly="false" ma:fieldId="{5cf76f15-5ced-4ddc-b409-7134ff3c332f}" ma:taxonomyMulti="true" ma:sspId="4c930fe5-1d79-4f1e-864d-9c3caa46a9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6bfff9-2c23-44ec-b78f-d830646a9d7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615f7b0-7d06-43ab-8316-d681ddf4efa8}" ma:internalName="TaxCatchAll" ma:showField="CatchAllData" ma:web="786bfff9-2c23-44ec-b78f-d830646a9d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86bfff9-2c23-44ec-b78f-d830646a9d74" xsi:nil="true"/>
    <lcf76f155ced4ddcb4097134ff3c332f xmlns="ece4ec67-50c5-40e5-9cc6-a519089e086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857F644-377F-4594-A52F-BBA4E1408BA9}"/>
</file>

<file path=customXml/itemProps2.xml><?xml version="1.0" encoding="utf-8"?>
<ds:datastoreItem xmlns:ds="http://schemas.openxmlformats.org/officeDocument/2006/customXml" ds:itemID="{AA8B3E9A-131E-4DAD-94C1-A778494BB90E}"/>
</file>

<file path=customXml/itemProps3.xml><?xml version="1.0" encoding="utf-8"?>
<ds:datastoreItem xmlns:ds="http://schemas.openxmlformats.org/officeDocument/2006/customXml" ds:itemID="{7E098C04-B873-4D1E-B0FB-A9DF2A1CB45B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114</Words>
  <Application>Microsoft Office PowerPoint</Application>
  <PresentationFormat>Bildschirmpräsentation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EOK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Ebert, Axel</dc:creator>
  <cp:lastModifiedBy>Mayer, Sabine</cp:lastModifiedBy>
  <cp:revision>154</cp:revision>
  <dcterms:created xsi:type="dcterms:W3CDTF">2016-08-24T09:16:19Z</dcterms:created>
  <dcterms:modified xsi:type="dcterms:W3CDTF">2018-06-14T08:12:42Z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0x0101006E53D65B5EF46541AB2C965A84074A9B</vt:lpwstr>
  </property>
</Properties>
</file>