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6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1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7.xml" ContentType="application/vnd.openxmlformats-officedocument.presentationml.slide+xml"/>
  <Override PartName="/ppt/slides/slide10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8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1.xml" ContentType="application/vnd.openxmlformats-officedocument.theme+xml"/>
  <Override PartName="/ppt/theme/theme2.xml" ContentType="application/vnd.openxmlformats-officedocument.theme+xml"/>
  <Override PartName="/ppt/notesMasters/notesMaster1.xml" ContentType="application/vnd.openxmlformats-officedocument.presentationml.notesMaster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0" r:id="rId1"/>
  </p:sldMasterIdLst>
  <p:notesMasterIdLst>
    <p:notesMasterId r:id="rId12"/>
  </p:notesMasterIdLst>
  <p:sldIdLst>
    <p:sldId id="290" r:id="rId2"/>
    <p:sldId id="314" r:id="rId3"/>
    <p:sldId id="323" r:id="rId4"/>
    <p:sldId id="333" r:id="rId5"/>
    <p:sldId id="325" r:id="rId6"/>
    <p:sldId id="326" r:id="rId7"/>
    <p:sldId id="334" r:id="rId8"/>
    <p:sldId id="335" r:id="rId9"/>
    <p:sldId id="332" r:id="rId10"/>
    <p:sldId id="274" r:id="rId11"/>
  </p:sldIdLst>
  <p:sldSz cx="9144000" cy="6858000" type="screen4x3"/>
  <p:notesSz cx="6648450" cy="9896475"/>
  <p:defaultTextStyle>
    <a:defPPr>
      <a:defRPr lang="de-DE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D4D4D"/>
    <a:srgbClr val="005E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11" autoAdjust="0"/>
    <p:restoredTop sz="94660"/>
  </p:normalViewPr>
  <p:slideViewPr>
    <p:cSldViewPr>
      <p:cViewPr>
        <p:scale>
          <a:sx n="80" d="100"/>
          <a:sy n="80" d="100"/>
        </p:scale>
        <p:origin x="-2514" y="-108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18" Type="http://schemas.openxmlformats.org/officeDocument/2006/relationships/customXml" Target="../customXml/item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customXml" Target="../customXml/item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customXml" Target="../customXml/item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881313" cy="495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765550" y="0"/>
            <a:ext cx="2881313" cy="495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1126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50900" y="742950"/>
            <a:ext cx="4946650" cy="37099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65163" y="4700588"/>
            <a:ext cx="5318125" cy="44529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noProof="0" smtClean="0"/>
              <a:t>Textmasterformate durch Klicken bearbeiten</a:t>
            </a:r>
          </a:p>
          <a:p>
            <a:pPr lvl="1"/>
            <a:r>
              <a:rPr lang="de-DE" noProof="0" smtClean="0"/>
              <a:t>Zweite Ebene</a:t>
            </a:r>
          </a:p>
          <a:p>
            <a:pPr lvl="2"/>
            <a:r>
              <a:rPr lang="de-DE" noProof="0" smtClean="0"/>
              <a:t>Dritte Ebene</a:t>
            </a:r>
          </a:p>
          <a:p>
            <a:pPr lvl="3"/>
            <a:r>
              <a:rPr lang="de-DE" noProof="0" smtClean="0"/>
              <a:t>Vierte Ebene</a:t>
            </a:r>
          </a:p>
          <a:p>
            <a:pPr lvl="4"/>
            <a:r>
              <a:rPr lang="de-DE" noProof="0" smtClean="0"/>
              <a:t>Fünfte Ebene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99588"/>
            <a:ext cx="2881313" cy="495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765550" y="9399588"/>
            <a:ext cx="2881313" cy="495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A0FF8711-8BDB-45D4-BFB0-A2751551EACB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6211436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44889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907836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404207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274499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35096039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196378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297783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114741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54669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7969591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de-DE" noProof="0" smtClean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17635806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7" descr="110601_powerpoint_ekiba_nurschwung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732338"/>
            <a:ext cx="9144000" cy="2125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29" r:id="rId1"/>
    <p:sldLayoutId id="2147483730" r:id="rId2"/>
    <p:sldLayoutId id="2147483731" r:id="rId3"/>
    <p:sldLayoutId id="2147483732" r:id="rId4"/>
    <p:sldLayoutId id="2147483733" r:id="rId5"/>
    <p:sldLayoutId id="2147483734" r:id="rId6"/>
    <p:sldLayoutId id="2147483735" r:id="rId7"/>
    <p:sldLayoutId id="2147483736" r:id="rId8"/>
    <p:sldLayoutId id="2147483737" r:id="rId9"/>
    <p:sldLayoutId id="2147483738" r:id="rId10"/>
    <p:sldLayoutId id="2147483739" r:id="rId11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533923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60079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251520" y="260648"/>
            <a:ext cx="849694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600" dirty="0" smtClean="0">
                <a:solidFill>
                  <a:srgbClr val="0070C0"/>
                </a:solidFill>
              </a:rPr>
              <a:t>Persönlich vom Glauben reden 3</a:t>
            </a:r>
            <a:endParaRPr lang="de-DE" sz="1600" dirty="0">
              <a:solidFill>
                <a:srgbClr val="0070C0"/>
              </a:solidFill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359532" y="1124744"/>
            <a:ext cx="8280920" cy="40626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3200" dirty="0" smtClean="0">
                <a:solidFill>
                  <a:schemeClr val="accent2">
                    <a:lumMod val="75000"/>
                  </a:schemeClr>
                </a:solidFill>
              </a:rPr>
              <a:t>  </a:t>
            </a:r>
            <a:r>
              <a:rPr lang="de-DE" sz="3600" dirty="0" smtClean="0">
                <a:solidFill>
                  <a:schemeClr val="accent2">
                    <a:lumMod val="75000"/>
                  </a:schemeClr>
                </a:solidFill>
              </a:rPr>
              <a:t>Herzlich willkommen</a:t>
            </a:r>
          </a:p>
          <a:p>
            <a:pPr algn="ctr"/>
            <a:r>
              <a:rPr lang="de-DE" sz="3600" dirty="0">
                <a:solidFill>
                  <a:schemeClr val="accent2">
                    <a:lumMod val="75000"/>
                  </a:schemeClr>
                </a:solidFill>
              </a:rPr>
              <a:t>z</a:t>
            </a:r>
            <a:r>
              <a:rPr lang="de-DE" sz="3600" dirty="0" smtClean="0">
                <a:solidFill>
                  <a:schemeClr val="accent2">
                    <a:lumMod val="75000"/>
                  </a:schemeClr>
                </a:solidFill>
              </a:rPr>
              <a:t>um Kommunikationstraining</a:t>
            </a:r>
          </a:p>
          <a:p>
            <a:pPr algn="ctr"/>
            <a:endParaRPr lang="de-DE" sz="3600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algn="ctr"/>
            <a:r>
              <a:rPr lang="de-DE" sz="3600" b="1" dirty="0" smtClean="0">
                <a:solidFill>
                  <a:schemeClr val="accent2">
                    <a:lumMod val="75000"/>
                  </a:schemeClr>
                </a:solidFill>
              </a:rPr>
              <a:t>„Persönlich vom Glauben reden“</a:t>
            </a:r>
          </a:p>
          <a:p>
            <a:pPr algn="ctr"/>
            <a:endParaRPr lang="de-DE" sz="3200" dirty="0">
              <a:solidFill>
                <a:schemeClr val="accent2">
                  <a:lumMod val="75000"/>
                </a:schemeClr>
              </a:solidFill>
            </a:endParaRPr>
          </a:p>
          <a:p>
            <a:pPr algn="ctr"/>
            <a:endParaRPr lang="de-DE" sz="3200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algn="ctr"/>
            <a:endParaRPr lang="de-DE" sz="3200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algn="ctr"/>
            <a:r>
              <a:rPr lang="de-DE" dirty="0" smtClean="0">
                <a:solidFill>
                  <a:schemeClr val="accent1">
                    <a:lumMod val="75000"/>
                  </a:schemeClr>
                </a:solidFill>
              </a:rPr>
              <a:t>ORT   DATUM  REFERENT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251520" y="260648"/>
            <a:ext cx="849694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600" dirty="0" smtClean="0">
                <a:solidFill>
                  <a:srgbClr val="0070C0"/>
                </a:solidFill>
              </a:rPr>
              <a:t>Persönlich vom Glauben reden 3</a:t>
            </a:r>
            <a:endParaRPr lang="de-DE" sz="1600" dirty="0">
              <a:solidFill>
                <a:srgbClr val="0070C0"/>
              </a:solidFill>
            </a:endParaRPr>
          </a:p>
        </p:txBody>
      </p:sp>
      <p:pic>
        <p:nvPicPr>
          <p:cNvPr id="1026" name="Picture 2" descr="Bildergebnis für Stopschuild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69445" y="1842746"/>
            <a:ext cx="2581647" cy="25943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Bildergebnis für freie Fahrt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640" y="1987801"/>
            <a:ext cx="2304256" cy="23042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feld 4"/>
          <p:cNvSpPr txBox="1"/>
          <p:nvPr/>
        </p:nvSpPr>
        <p:spPr>
          <a:xfrm>
            <a:off x="1691680" y="4437112"/>
            <a:ext cx="64087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/>
              <a:t>Motivationen		und		Hindernisse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3684101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251520" y="260648"/>
            <a:ext cx="849694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600" dirty="0" smtClean="0">
                <a:solidFill>
                  <a:srgbClr val="0070C0"/>
                </a:solidFill>
              </a:rPr>
              <a:t>Persönlich vom Glauben reden 3</a:t>
            </a:r>
            <a:endParaRPr lang="de-DE" sz="1600" dirty="0">
              <a:solidFill>
                <a:srgbClr val="0070C0"/>
              </a:solidFill>
            </a:endParaRPr>
          </a:p>
        </p:txBody>
      </p:sp>
      <p:pic>
        <p:nvPicPr>
          <p:cNvPr id="2050" name="Picture 2" descr="Bildergebnis für PC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9792" y="810445"/>
            <a:ext cx="4042068" cy="26947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Grafik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7624" y="3501008"/>
            <a:ext cx="6840760" cy="26688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66950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251520" y="260648"/>
            <a:ext cx="849694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600" dirty="0" smtClean="0">
                <a:solidFill>
                  <a:srgbClr val="0070C0"/>
                </a:solidFill>
              </a:rPr>
              <a:t>Persönlich vom Glauben reden 3</a:t>
            </a:r>
            <a:endParaRPr lang="de-DE" sz="1600" dirty="0">
              <a:solidFill>
                <a:srgbClr val="0070C0"/>
              </a:solidFill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323528" y="1988840"/>
            <a:ext cx="496855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 smtClean="0"/>
              <a:t>Friedemann Schulz von Thun</a:t>
            </a:r>
          </a:p>
          <a:p>
            <a:endParaRPr lang="de-DE" sz="2400" dirty="0"/>
          </a:p>
          <a:p>
            <a:r>
              <a:rPr lang="de-DE" sz="2800" dirty="0" smtClean="0"/>
              <a:t>„Das innere Team“</a:t>
            </a:r>
            <a:endParaRPr lang="de-DE" sz="2800" dirty="0"/>
          </a:p>
        </p:txBody>
      </p:sp>
      <p:pic>
        <p:nvPicPr>
          <p:cNvPr id="15" name="Picture 2" descr="Bildergebnis für Spielfiguren Clipar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27806" y="2644709"/>
            <a:ext cx="735027" cy="10325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Picture 2" descr="Bildergebnis für Spielfiguren Clipar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68387" y="2956832"/>
            <a:ext cx="735027" cy="10325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2" descr="Bildergebnis für Spielfiguren Clipar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60621" y="4026224"/>
            <a:ext cx="735027" cy="10325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" name="Picture 2" descr="Bildergebnis für Spielfiguren Clipar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7379" y="4283278"/>
            <a:ext cx="735027" cy="10325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" name="Picture 2" descr="Bildergebnis für Spielfiguren Clipar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26450" y="2970164"/>
            <a:ext cx="735027" cy="10325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" name="Picture 2" descr="Bildergebnis für Spielfiguren Clipar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05305" y="4283278"/>
            <a:ext cx="735027" cy="10325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2" name="Picture 2" descr="Bildergebnis für Spielfiguren Clipar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92079" y="3678185"/>
            <a:ext cx="735027" cy="10325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Ellipse 3"/>
          <p:cNvSpPr/>
          <p:nvPr/>
        </p:nvSpPr>
        <p:spPr>
          <a:xfrm>
            <a:off x="5148065" y="2403256"/>
            <a:ext cx="3528392" cy="3384376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ln w="19050">
                <a:solidFill>
                  <a:schemeClr val="tx1"/>
                </a:solidFill>
              </a:ln>
            </a:endParaRPr>
          </a:p>
        </p:txBody>
      </p:sp>
      <p:sp>
        <p:nvSpPr>
          <p:cNvPr id="23" name="Textfeld 22"/>
          <p:cNvSpPr txBox="1"/>
          <p:nvPr/>
        </p:nvSpPr>
        <p:spPr>
          <a:xfrm>
            <a:off x="6172341" y="3883168"/>
            <a:ext cx="16459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2000" b="1" dirty="0" smtClean="0"/>
              <a:t>ICH</a:t>
            </a:r>
            <a:endParaRPr lang="de-DE" sz="2000" b="1" dirty="0"/>
          </a:p>
        </p:txBody>
      </p:sp>
    </p:spTree>
    <p:extLst>
      <p:ext uri="{BB962C8B-B14F-4D97-AF65-F5344CB8AC3E}">
        <p14:creationId xmlns:p14="http://schemas.microsoft.com/office/powerpoint/2010/main" val="23508486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251520" y="260648"/>
            <a:ext cx="849694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600" dirty="0" smtClean="0">
                <a:solidFill>
                  <a:srgbClr val="0070C0"/>
                </a:solidFill>
              </a:rPr>
              <a:t>Persönlich vom Glauben reden 3</a:t>
            </a:r>
            <a:endParaRPr lang="de-DE" sz="1600" dirty="0">
              <a:solidFill>
                <a:srgbClr val="0070C0"/>
              </a:solidFill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1393819" y="1772816"/>
            <a:ext cx="58326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3200" dirty="0" smtClean="0"/>
              <a:t>Gruppenarbeit</a:t>
            </a:r>
            <a:endParaRPr lang="de-DE" sz="3200" dirty="0"/>
          </a:p>
        </p:txBody>
      </p:sp>
    </p:spTree>
    <p:extLst>
      <p:ext uri="{BB962C8B-B14F-4D97-AF65-F5344CB8AC3E}">
        <p14:creationId xmlns:p14="http://schemas.microsoft.com/office/powerpoint/2010/main" val="19225630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251520" y="260648"/>
            <a:ext cx="849694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600" dirty="0" smtClean="0">
                <a:solidFill>
                  <a:srgbClr val="0070C0"/>
                </a:solidFill>
              </a:rPr>
              <a:t>Persönlich vom Glauben reden 3</a:t>
            </a:r>
            <a:endParaRPr lang="de-DE" sz="1600" dirty="0">
              <a:solidFill>
                <a:srgbClr val="0070C0"/>
              </a:solidFill>
            </a:endParaRPr>
          </a:p>
        </p:txBody>
      </p:sp>
      <p:sp>
        <p:nvSpPr>
          <p:cNvPr id="5" name="Textfeld 4"/>
          <p:cNvSpPr txBox="1"/>
          <p:nvPr/>
        </p:nvSpPr>
        <p:spPr>
          <a:xfrm>
            <a:off x="251520" y="637662"/>
            <a:ext cx="28083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b="1" dirty="0"/>
              <a:t>Vier </a:t>
            </a:r>
            <a:r>
              <a:rPr lang="de-DE" sz="2800" b="1" dirty="0" err="1" smtClean="0"/>
              <a:t>Ermutiger</a:t>
            </a:r>
            <a:endParaRPr lang="de-DE" dirty="0"/>
          </a:p>
        </p:txBody>
      </p:sp>
      <p:pic>
        <p:nvPicPr>
          <p:cNvPr id="11" name="Picture 2" descr="Bildergebnis für Spielfiguren Clipar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5656" y="1225753"/>
            <a:ext cx="1200150" cy="16859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feld 6"/>
          <p:cNvSpPr txBox="1"/>
          <p:nvPr/>
        </p:nvSpPr>
        <p:spPr>
          <a:xfrm>
            <a:off x="395536" y="2980703"/>
            <a:ext cx="38164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/>
              <a:t>Der </a:t>
            </a:r>
            <a:r>
              <a:rPr lang="de-DE" dirty="0"/>
              <a:t>gute </a:t>
            </a:r>
            <a:r>
              <a:rPr lang="de-DE" dirty="0" smtClean="0"/>
              <a:t>Christ / die </a:t>
            </a:r>
            <a:r>
              <a:rPr lang="de-DE" dirty="0"/>
              <a:t>gute Christin</a:t>
            </a:r>
          </a:p>
        </p:txBody>
      </p:sp>
      <p:pic>
        <p:nvPicPr>
          <p:cNvPr id="13" name="Picture 2" descr="Bildergebnis für Spielfiguren Clipar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82049" y="1294777"/>
            <a:ext cx="1200150" cy="16859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Textfeld 13"/>
          <p:cNvSpPr txBox="1"/>
          <p:nvPr/>
        </p:nvSpPr>
        <p:spPr>
          <a:xfrm>
            <a:off x="6192245" y="2980703"/>
            <a:ext cx="19082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/>
              <a:t>Der/die Retter*in</a:t>
            </a:r>
            <a:endParaRPr lang="de-DE" dirty="0"/>
          </a:p>
        </p:txBody>
      </p:sp>
      <p:sp>
        <p:nvSpPr>
          <p:cNvPr id="15" name="Textfeld 14"/>
          <p:cNvSpPr txBox="1"/>
          <p:nvPr/>
        </p:nvSpPr>
        <p:spPr>
          <a:xfrm>
            <a:off x="819306" y="5287402"/>
            <a:ext cx="25128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/>
              <a:t>Der/ die Seelsorger*in</a:t>
            </a:r>
          </a:p>
        </p:txBody>
      </p:sp>
      <p:pic>
        <p:nvPicPr>
          <p:cNvPr id="16" name="Picture 2" descr="Bildergebnis für Spielfiguren Clipar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7682" y="3573016"/>
            <a:ext cx="1200150" cy="16859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hteck 7"/>
          <p:cNvSpPr/>
          <p:nvPr/>
        </p:nvSpPr>
        <p:spPr>
          <a:xfrm>
            <a:off x="5779146" y="5373621"/>
            <a:ext cx="305724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dirty="0"/>
              <a:t>Der/die Diskussionsfreudige</a:t>
            </a:r>
          </a:p>
        </p:txBody>
      </p:sp>
      <p:pic>
        <p:nvPicPr>
          <p:cNvPr id="18" name="Picture 2" descr="Bildergebnis für Spielfiguren Clipar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71982" y="3652452"/>
            <a:ext cx="1200150" cy="16859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708818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4" grpId="0"/>
      <p:bldP spid="15" grpId="0"/>
      <p:bldP spid="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251520" y="260648"/>
            <a:ext cx="849694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600" dirty="0" smtClean="0">
                <a:solidFill>
                  <a:srgbClr val="0070C0"/>
                </a:solidFill>
              </a:rPr>
              <a:t>Persönlich vom Glauben reden 3</a:t>
            </a:r>
            <a:endParaRPr lang="de-DE" sz="1600" dirty="0">
              <a:solidFill>
                <a:srgbClr val="0070C0"/>
              </a:solidFill>
            </a:endParaRPr>
          </a:p>
        </p:txBody>
      </p:sp>
      <p:sp>
        <p:nvSpPr>
          <p:cNvPr id="5" name="Textfeld 4"/>
          <p:cNvSpPr txBox="1"/>
          <p:nvPr/>
        </p:nvSpPr>
        <p:spPr>
          <a:xfrm>
            <a:off x="251520" y="637662"/>
            <a:ext cx="308063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b="1" dirty="0"/>
              <a:t>Vier </a:t>
            </a:r>
            <a:r>
              <a:rPr lang="de-DE" sz="2800" b="1" dirty="0" err="1"/>
              <a:t>Verhinderer</a:t>
            </a:r>
            <a:endParaRPr lang="de-DE" sz="2800" b="1" dirty="0"/>
          </a:p>
        </p:txBody>
      </p:sp>
      <p:pic>
        <p:nvPicPr>
          <p:cNvPr id="11" name="Picture 2" descr="Bildergebnis für Spielfiguren Clipar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5656" y="1225753"/>
            <a:ext cx="1200150" cy="16859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feld 6"/>
          <p:cNvSpPr txBox="1"/>
          <p:nvPr/>
        </p:nvSpPr>
        <p:spPr>
          <a:xfrm>
            <a:off x="1171915" y="3004450"/>
            <a:ext cx="21602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/>
              <a:t>Der /die Zweifler*in</a:t>
            </a:r>
          </a:p>
        </p:txBody>
      </p:sp>
      <p:pic>
        <p:nvPicPr>
          <p:cNvPr id="13" name="Picture 2" descr="Bildergebnis für Spielfiguren Clipar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82049" y="1294777"/>
            <a:ext cx="1200150" cy="16859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Textfeld 13"/>
          <p:cNvSpPr txBox="1"/>
          <p:nvPr/>
        </p:nvSpPr>
        <p:spPr>
          <a:xfrm>
            <a:off x="5407861" y="2980703"/>
            <a:ext cx="35283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/>
              <a:t>Der/die Anerkennungssuchende</a:t>
            </a:r>
          </a:p>
        </p:txBody>
      </p:sp>
      <p:sp>
        <p:nvSpPr>
          <p:cNvPr id="15" name="Textfeld 14"/>
          <p:cNvSpPr txBox="1"/>
          <p:nvPr/>
        </p:nvSpPr>
        <p:spPr>
          <a:xfrm>
            <a:off x="1171915" y="5287402"/>
            <a:ext cx="19524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/>
              <a:t>Der/die Tolerante</a:t>
            </a:r>
          </a:p>
        </p:txBody>
      </p:sp>
      <p:pic>
        <p:nvPicPr>
          <p:cNvPr id="16" name="Picture 2" descr="Bildergebnis für Spielfiguren Clipar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7682" y="3573016"/>
            <a:ext cx="1200150" cy="16859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hteck 7"/>
          <p:cNvSpPr/>
          <p:nvPr/>
        </p:nvSpPr>
        <p:spPr>
          <a:xfrm>
            <a:off x="5976858" y="5373621"/>
            <a:ext cx="23903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dirty="0"/>
              <a:t>Der/die Inkompetente</a:t>
            </a:r>
          </a:p>
        </p:txBody>
      </p:sp>
      <p:pic>
        <p:nvPicPr>
          <p:cNvPr id="18" name="Picture 2" descr="Bildergebnis für Spielfiguren Clipar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71982" y="3652452"/>
            <a:ext cx="1200150" cy="16859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116393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4" grpId="0"/>
      <p:bldP spid="15" grpId="0"/>
      <p:bldP spid="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251520" y="260648"/>
            <a:ext cx="849694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600" dirty="0" smtClean="0">
                <a:solidFill>
                  <a:srgbClr val="0070C0"/>
                </a:solidFill>
              </a:rPr>
              <a:t>Persönlich vom Glauben reden 3</a:t>
            </a:r>
            <a:endParaRPr lang="de-DE" sz="1600" dirty="0">
              <a:solidFill>
                <a:srgbClr val="0070C0"/>
              </a:solidFill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395536" y="599202"/>
            <a:ext cx="8208912" cy="49552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b="1" dirty="0" smtClean="0"/>
              <a:t>Mein </a:t>
            </a:r>
            <a:r>
              <a:rPr lang="de-DE" sz="2800" b="1" dirty="0" smtClean="0">
                <a:solidFill>
                  <a:srgbClr val="FF0000"/>
                </a:solidFill>
              </a:rPr>
              <a:t>inneres</a:t>
            </a:r>
            <a:r>
              <a:rPr lang="de-DE" sz="2800" b="1" dirty="0" smtClean="0"/>
              <a:t> Team</a:t>
            </a:r>
          </a:p>
          <a:p>
            <a:endParaRPr lang="de-DE" dirty="0"/>
          </a:p>
          <a:p>
            <a:endParaRPr lang="de-DE" dirty="0" smtClean="0"/>
          </a:p>
          <a:p>
            <a:endParaRPr lang="de-DE" dirty="0" smtClean="0"/>
          </a:p>
          <a:p>
            <a:endParaRPr lang="de-DE" dirty="0"/>
          </a:p>
          <a:p>
            <a:endParaRPr lang="de-DE" dirty="0" smtClean="0"/>
          </a:p>
          <a:p>
            <a:endParaRPr lang="de-DE" dirty="0"/>
          </a:p>
          <a:p>
            <a:endParaRPr lang="de-DE" dirty="0" smtClean="0"/>
          </a:p>
          <a:p>
            <a:r>
              <a:rPr lang="de-DE" dirty="0" smtClean="0"/>
              <a:t>        </a:t>
            </a:r>
          </a:p>
          <a:p>
            <a:endParaRPr lang="de-DE" dirty="0" smtClean="0"/>
          </a:p>
          <a:p>
            <a:endParaRPr lang="de-DE" dirty="0"/>
          </a:p>
          <a:p>
            <a:endParaRPr lang="de-DE" dirty="0" smtClean="0"/>
          </a:p>
          <a:p>
            <a:endParaRPr lang="de-DE" dirty="0"/>
          </a:p>
          <a:p>
            <a:endParaRPr lang="de-DE" dirty="0" smtClean="0"/>
          </a:p>
          <a:p>
            <a:endParaRPr lang="de-DE" dirty="0" smtClean="0"/>
          </a:p>
          <a:p>
            <a:endParaRPr lang="de-DE" dirty="0"/>
          </a:p>
          <a:p>
            <a:r>
              <a:rPr lang="de-DE" dirty="0" smtClean="0"/>
              <a:t>        </a:t>
            </a:r>
            <a:endParaRPr lang="de-DE" dirty="0"/>
          </a:p>
        </p:txBody>
      </p:sp>
      <p:pic>
        <p:nvPicPr>
          <p:cNvPr id="5122" name="Picture 2" descr="Bildergebnis für Spielfiguren Clipar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71837" y="1196752"/>
            <a:ext cx="1200150" cy="16859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4" name="Picture 4" descr="Bildergebnis für Spielfiguren Clipar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08309" y="908720"/>
            <a:ext cx="1200150" cy="16859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6" name="Picture 6" descr="Bildergebnis für Spielfiguren Clipar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1800" y="2039715"/>
            <a:ext cx="1200150" cy="16859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8" name="Picture 8" descr="Bildergebnis für Spielfiguren Clipar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44283" y="1196752"/>
            <a:ext cx="1200150" cy="16859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4" descr="Bildergebnis für Spielfiguren Clipar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4208" y="3212976"/>
            <a:ext cx="1200150" cy="16859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4" descr="Bildergebnis für Spielfiguren Clipar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9992" y="3573016"/>
            <a:ext cx="1200150" cy="16859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4" descr="Bildergebnis für Spielfiguren Clipar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9712" y="3919766"/>
            <a:ext cx="1200150" cy="16859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4" descr="Bildergebnis für Spielfiguren Clipar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915" y="3076803"/>
            <a:ext cx="1200150" cy="16859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36090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enutzerdefiniertes Design">
  <a:themeElements>
    <a:clrScheme name="Benutzerdefiniertes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enutzerdefiniertes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Benutzerdefiniertes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enutzerdefiniertes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enutzerdefiniertes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enutzerdefiniertes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enutzerdefiniertes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enutzerdefiniertes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nutzerdefiniertes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nutzerdefiniertes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nutzerdefiniertes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nutzerdefiniertes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nutzerdefiniertes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nutzerdefiniertes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Lariss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6E53D65B5EF46541AB2C965A84074A9B" ma:contentTypeVersion="14" ma:contentTypeDescription="Ein neues Dokument erstellen." ma:contentTypeScope="" ma:versionID="371dbbde85dad675b460867281ff84a1">
  <xsd:schema xmlns:xsd="http://www.w3.org/2001/XMLSchema" xmlns:xs="http://www.w3.org/2001/XMLSchema" xmlns:p="http://schemas.microsoft.com/office/2006/metadata/properties" xmlns:ns2="ece4ec67-50c5-40e5-9cc6-a519089e0869" xmlns:ns3="786bfff9-2c23-44ec-b78f-d830646a9d74" targetNamespace="http://schemas.microsoft.com/office/2006/metadata/properties" ma:root="true" ma:fieldsID="c659e5ca0b77db6b8deb21a7c2261d4b" ns2:_="" ns3:_="">
    <xsd:import namespace="ece4ec67-50c5-40e5-9cc6-a519089e0869"/>
    <xsd:import namespace="786bfff9-2c23-44ec-b78f-d830646a9d7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Location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ce4ec67-50c5-40e5-9cc6-a519089e086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3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5" nillable="true" ma:taxonomy="true" ma:internalName="lcf76f155ced4ddcb4097134ff3c332f" ma:taxonomyFieldName="MediaServiceImageTags" ma:displayName="Bildmarkierungen" ma:readOnly="false" ma:fieldId="{5cf76f15-5ced-4ddc-b409-7134ff3c332f}" ma:taxonomyMulti="true" ma:sspId="4c930fe5-1d79-4f1e-864d-9c3caa46a95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ServiceObjectDetectorVersions" ma:index="2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86bfff9-2c23-44ec-b78f-d830646a9d74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Freigegeben für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Freigegeben für -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6" nillable="true" ma:displayName="Taxonomy Catch All Column" ma:hidden="true" ma:list="{d615f7b0-7d06-43ab-8316-d681ddf4efa8}" ma:internalName="TaxCatchAll" ma:showField="CatchAllData" ma:web="786bfff9-2c23-44ec-b78f-d830646a9d7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786bfff9-2c23-44ec-b78f-d830646a9d74" xsi:nil="true"/>
    <lcf76f155ced4ddcb4097134ff3c332f xmlns="ece4ec67-50c5-40e5-9cc6-a519089e0869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F111E717-6059-4715-9AC0-DF724CB10DB4}"/>
</file>

<file path=customXml/itemProps2.xml><?xml version="1.0" encoding="utf-8"?>
<ds:datastoreItem xmlns:ds="http://schemas.openxmlformats.org/officeDocument/2006/customXml" ds:itemID="{F7A21EC1-A17E-41AA-96A5-5DBC96425044}"/>
</file>

<file path=customXml/itemProps3.xml><?xml version="1.0" encoding="utf-8"?>
<ds:datastoreItem xmlns:ds="http://schemas.openxmlformats.org/officeDocument/2006/customXml" ds:itemID="{30D725A0-C98C-4B07-A6FA-EDB91D01DA00}"/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0</TotalTime>
  <Words>100</Words>
  <Application>Microsoft Office PowerPoint</Application>
  <PresentationFormat>Bildschirmpräsentation (4:3)</PresentationFormat>
  <Paragraphs>49</Paragraphs>
  <Slides>10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10</vt:i4>
      </vt:variant>
    </vt:vector>
  </HeadingPairs>
  <TitlesOfParts>
    <vt:vector size="11" baseType="lpstr">
      <vt:lpstr>Benutzerdefiniertes Design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Company>EOK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Ebert, Axel</dc:creator>
  <cp:lastModifiedBy>Ebert, Axel</cp:lastModifiedBy>
  <cp:revision>166</cp:revision>
  <dcterms:created xsi:type="dcterms:W3CDTF">2016-08-24T09:16:19Z</dcterms:created>
  <dcterms:modified xsi:type="dcterms:W3CDTF">2018-07-12T11:18:31Z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0x0101006E53D65B5EF46541AB2C965A84074A9B</vt:lpwstr>
  </property>
</Properties>
</file>