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34" r:id="rId5"/>
  </p:sldMasterIdLst>
  <p:notesMasterIdLst>
    <p:notesMasterId r:id="rId13"/>
  </p:notesMasterIdLst>
  <p:handoutMasterIdLst>
    <p:handoutMasterId r:id="rId14"/>
  </p:handoutMasterIdLst>
  <p:sldIdLst>
    <p:sldId id="259" r:id="rId6"/>
    <p:sldId id="1124" r:id="rId7"/>
    <p:sldId id="1119" r:id="rId8"/>
    <p:sldId id="1120" r:id="rId9"/>
    <p:sldId id="1121" r:id="rId10"/>
    <p:sldId id="1122" r:id="rId11"/>
    <p:sldId id="10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AA"/>
    <a:srgbClr val="430942"/>
    <a:srgbClr val="7B0C00"/>
    <a:srgbClr val="002E68"/>
    <a:srgbClr val="4429D6"/>
    <a:srgbClr val="007DD6"/>
    <a:srgbClr val="407DD6"/>
    <a:srgbClr val="00AAD6"/>
    <a:srgbClr val="38D4D6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C6EE2-4E3A-9443-9248-9E8B583CAEA5}" v="45" dt="2023-11-18T20:05:36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94"/>
  </p:normalViewPr>
  <p:slideViewPr>
    <p:cSldViewPr snapToGrid="0">
      <p:cViewPr varScale="1">
        <p:scale>
          <a:sx n="69" d="100"/>
          <a:sy n="69" d="100"/>
        </p:scale>
        <p:origin x="6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3E622-BBEE-4D7E-AFCC-E50F4F149C8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8990-C69D-42B6-98D0-D261650F1ED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574BC-F90B-4673-AC9A-A316F10AB5C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0A750-0064-4BEA-BFA9-BE86FBB010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0A750-0064-4BEA-BFA9-BE86FBB010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38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50912" y="0"/>
            <a:ext cx="6541089" cy="6593014"/>
          </a:xfrm>
          <a:custGeom>
            <a:avLst/>
            <a:gdLst>
              <a:gd name="connsiteX0" fmla="*/ 4406170 w 6541089"/>
              <a:gd name="connsiteY0" fmla="*/ 6141192 h 6593014"/>
              <a:gd name="connsiteX1" fmla="*/ 4406171 w 6541089"/>
              <a:gd name="connsiteY1" fmla="*/ 6141265 h 6593014"/>
              <a:gd name="connsiteX2" fmla="*/ 4379785 w 6541089"/>
              <a:gd name="connsiteY2" fmla="*/ 6171755 h 6593014"/>
              <a:gd name="connsiteX3" fmla="*/ 4348004 w 6541089"/>
              <a:gd name="connsiteY3" fmla="*/ 6198338 h 6593014"/>
              <a:gd name="connsiteX4" fmla="*/ 4385992 w 6541089"/>
              <a:gd name="connsiteY4" fmla="*/ 6149333 h 6593014"/>
              <a:gd name="connsiteX5" fmla="*/ 2210378 w 6541089"/>
              <a:gd name="connsiteY5" fmla="*/ 6112019 h 6593014"/>
              <a:gd name="connsiteX6" fmla="*/ 2194516 w 6541089"/>
              <a:gd name="connsiteY6" fmla="*/ 6221112 h 6593014"/>
              <a:gd name="connsiteX7" fmla="*/ 2175131 w 6541089"/>
              <a:gd name="connsiteY7" fmla="*/ 6185921 h 6593014"/>
              <a:gd name="connsiteX8" fmla="*/ 2210378 w 6541089"/>
              <a:gd name="connsiteY8" fmla="*/ 6112019 h 6593014"/>
              <a:gd name="connsiteX9" fmla="*/ 2417971 w 6541089"/>
              <a:gd name="connsiteY9" fmla="*/ 6067003 h 6593014"/>
              <a:gd name="connsiteX10" fmla="*/ 2416182 w 6541089"/>
              <a:gd name="connsiteY10" fmla="*/ 6139911 h 6593014"/>
              <a:gd name="connsiteX11" fmla="*/ 2410948 w 6541089"/>
              <a:gd name="connsiteY11" fmla="*/ 6073208 h 6593014"/>
              <a:gd name="connsiteX12" fmla="*/ 2417971 w 6541089"/>
              <a:gd name="connsiteY12" fmla="*/ 6067003 h 6593014"/>
              <a:gd name="connsiteX13" fmla="*/ 778992 w 6541089"/>
              <a:gd name="connsiteY13" fmla="*/ 5881247 h 6593014"/>
              <a:gd name="connsiteX14" fmla="*/ 774806 w 6541089"/>
              <a:gd name="connsiteY14" fmla="*/ 5886961 h 6593014"/>
              <a:gd name="connsiteX15" fmla="*/ 775094 w 6541089"/>
              <a:gd name="connsiteY15" fmla="*/ 5886388 h 6593014"/>
              <a:gd name="connsiteX16" fmla="*/ 2060032 w 6541089"/>
              <a:gd name="connsiteY16" fmla="*/ 5881118 h 6593014"/>
              <a:gd name="connsiteX17" fmla="*/ 2055176 w 6541089"/>
              <a:gd name="connsiteY17" fmla="*/ 5884715 h 6593014"/>
              <a:gd name="connsiteX18" fmla="*/ 2060032 w 6541089"/>
              <a:gd name="connsiteY18" fmla="*/ 5881118 h 6593014"/>
              <a:gd name="connsiteX19" fmla="*/ 763060 w 6541089"/>
              <a:gd name="connsiteY19" fmla="*/ 5845512 h 6593014"/>
              <a:gd name="connsiteX20" fmla="*/ 780716 w 6541089"/>
              <a:gd name="connsiteY20" fmla="*/ 5878973 h 6593014"/>
              <a:gd name="connsiteX21" fmla="*/ 778992 w 6541089"/>
              <a:gd name="connsiteY21" fmla="*/ 5881247 h 6593014"/>
              <a:gd name="connsiteX22" fmla="*/ 780481 w 6541089"/>
              <a:gd name="connsiteY22" fmla="*/ 5879214 h 6593014"/>
              <a:gd name="connsiteX23" fmla="*/ 776354 w 6541089"/>
              <a:gd name="connsiteY23" fmla="*/ 5883879 h 6593014"/>
              <a:gd name="connsiteX24" fmla="*/ 775094 w 6541089"/>
              <a:gd name="connsiteY24" fmla="*/ 5886388 h 6593014"/>
              <a:gd name="connsiteX25" fmla="*/ 727307 w 6541089"/>
              <a:gd name="connsiteY25" fmla="*/ 5949417 h 6593014"/>
              <a:gd name="connsiteX26" fmla="*/ 671249 w 6541089"/>
              <a:gd name="connsiteY26" fmla="*/ 6019860 h 6593014"/>
              <a:gd name="connsiteX27" fmla="*/ 600625 w 6541089"/>
              <a:gd name="connsiteY27" fmla="*/ 6100870 h 6593014"/>
              <a:gd name="connsiteX28" fmla="*/ 572376 w 6541089"/>
              <a:gd name="connsiteY28" fmla="*/ 6106153 h 6593014"/>
              <a:gd name="connsiteX29" fmla="*/ 556485 w 6541089"/>
              <a:gd name="connsiteY29" fmla="*/ 6106153 h 6593014"/>
              <a:gd name="connsiteX30" fmla="*/ 642999 w 6541089"/>
              <a:gd name="connsiteY30" fmla="*/ 5984638 h 6593014"/>
              <a:gd name="connsiteX31" fmla="*/ 729514 w 6541089"/>
              <a:gd name="connsiteY31" fmla="*/ 5880734 h 6593014"/>
              <a:gd name="connsiteX32" fmla="*/ 763060 w 6541089"/>
              <a:gd name="connsiteY32" fmla="*/ 5845512 h 6593014"/>
              <a:gd name="connsiteX33" fmla="*/ 329452 w 6541089"/>
              <a:gd name="connsiteY33" fmla="*/ 5678601 h 6593014"/>
              <a:gd name="connsiteX34" fmla="*/ 292028 w 6541089"/>
              <a:gd name="connsiteY34" fmla="*/ 5746282 h 6593014"/>
              <a:gd name="connsiteX35" fmla="*/ 309666 w 6541089"/>
              <a:gd name="connsiteY35" fmla="*/ 5681075 h 6593014"/>
              <a:gd name="connsiteX36" fmla="*/ 329452 w 6541089"/>
              <a:gd name="connsiteY36" fmla="*/ 5678601 h 6593014"/>
              <a:gd name="connsiteX37" fmla="*/ 423766 w 6541089"/>
              <a:gd name="connsiteY37" fmla="*/ 5639427 h 6593014"/>
              <a:gd name="connsiteX38" fmla="*/ 392044 w 6541089"/>
              <a:gd name="connsiteY38" fmla="*/ 5693780 h 6593014"/>
              <a:gd name="connsiteX39" fmla="*/ 377945 w 6541089"/>
              <a:gd name="connsiteY39" fmla="*/ 5685014 h 6593014"/>
              <a:gd name="connsiteX40" fmla="*/ 423766 w 6541089"/>
              <a:gd name="connsiteY40" fmla="*/ 5639427 h 6593014"/>
              <a:gd name="connsiteX41" fmla="*/ 132411 w 6541089"/>
              <a:gd name="connsiteY41" fmla="*/ 5619633 h 6593014"/>
              <a:gd name="connsiteX42" fmla="*/ 144114 w 6541089"/>
              <a:gd name="connsiteY42" fmla="*/ 5623821 h 6593014"/>
              <a:gd name="connsiteX43" fmla="*/ 122915 w 6541089"/>
              <a:gd name="connsiteY43" fmla="*/ 5676717 h 6593014"/>
              <a:gd name="connsiteX44" fmla="*/ 4556 w 6541089"/>
              <a:gd name="connsiteY44" fmla="*/ 5761351 h 6593014"/>
              <a:gd name="connsiteX45" fmla="*/ 124683 w 6541089"/>
              <a:gd name="connsiteY45" fmla="*/ 5627347 h 6593014"/>
              <a:gd name="connsiteX46" fmla="*/ 132411 w 6541089"/>
              <a:gd name="connsiteY46" fmla="*/ 5619633 h 6593014"/>
              <a:gd name="connsiteX47" fmla="*/ 2251420 w 6541089"/>
              <a:gd name="connsiteY47" fmla="*/ 4999568 h 6593014"/>
              <a:gd name="connsiteX48" fmla="*/ 2241335 w 6541089"/>
              <a:gd name="connsiteY48" fmla="*/ 5050459 h 6593014"/>
              <a:gd name="connsiteX49" fmla="*/ 2244856 w 6541089"/>
              <a:gd name="connsiteY49" fmla="*/ 5001134 h 6593014"/>
              <a:gd name="connsiteX50" fmla="*/ 2251420 w 6541089"/>
              <a:gd name="connsiteY50" fmla="*/ 4999568 h 6593014"/>
              <a:gd name="connsiteX51" fmla="*/ 2466747 w 6541089"/>
              <a:gd name="connsiteY51" fmla="*/ 4890169 h 6593014"/>
              <a:gd name="connsiteX52" fmla="*/ 2486247 w 6541089"/>
              <a:gd name="connsiteY52" fmla="*/ 4892220 h 6593014"/>
              <a:gd name="connsiteX53" fmla="*/ 2440738 w 6541089"/>
              <a:gd name="connsiteY53" fmla="*/ 4944711 h 6593014"/>
              <a:gd name="connsiteX54" fmla="*/ 2419734 w 6541089"/>
              <a:gd name="connsiteY54" fmla="*/ 4918465 h 6593014"/>
              <a:gd name="connsiteX55" fmla="*/ 2466747 w 6541089"/>
              <a:gd name="connsiteY55" fmla="*/ 4890169 h 6593014"/>
              <a:gd name="connsiteX56" fmla="*/ 704788 w 6541089"/>
              <a:gd name="connsiteY56" fmla="*/ 3071785 h 6593014"/>
              <a:gd name="connsiteX57" fmla="*/ 712930 w 6541089"/>
              <a:gd name="connsiteY57" fmla="*/ 3073338 h 6593014"/>
              <a:gd name="connsiteX58" fmla="*/ 679482 w 6541089"/>
              <a:gd name="connsiteY58" fmla="*/ 3098189 h 6593014"/>
              <a:gd name="connsiteX59" fmla="*/ 704788 w 6541089"/>
              <a:gd name="connsiteY59" fmla="*/ 3071785 h 6593014"/>
              <a:gd name="connsiteX60" fmla="*/ 484014 w 6541089"/>
              <a:gd name="connsiteY60" fmla="*/ 2823128 h 6593014"/>
              <a:gd name="connsiteX61" fmla="*/ 469812 w 6541089"/>
              <a:gd name="connsiteY61" fmla="*/ 2859730 h 6593014"/>
              <a:gd name="connsiteX62" fmla="*/ 484014 w 6541089"/>
              <a:gd name="connsiteY62" fmla="*/ 2823128 h 6593014"/>
              <a:gd name="connsiteX63" fmla="*/ 163624 w 6541089"/>
              <a:gd name="connsiteY63" fmla="*/ 2745607 h 6593014"/>
              <a:gd name="connsiteX64" fmla="*/ 200591 w 6541089"/>
              <a:gd name="connsiteY64" fmla="*/ 2897268 h 6593014"/>
              <a:gd name="connsiteX65" fmla="*/ 163624 w 6541089"/>
              <a:gd name="connsiteY65" fmla="*/ 2824964 h 6593014"/>
              <a:gd name="connsiteX66" fmla="*/ 163624 w 6541089"/>
              <a:gd name="connsiteY66" fmla="*/ 2745607 h 6593014"/>
              <a:gd name="connsiteX67" fmla="*/ 54036 w 6541089"/>
              <a:gd name="connsiteY67" fmla="*/ 2560023 h 6593014"/>
              <a:gd name="connsiteX68" fmla="*/ 75616 w 6541089"/>
              <a:gd name="connsiteY68" fmla="*/ 2642818 h 6593014"/>
              <a:gd name="connsiteX69" fmla="*/ 54036 w 6541089"/>
              <a:gd name="connsiteY69" fmla="*/ 2560023 h 6593014"/>
              <a:gd name="connsiteX70" fmla="*/ 163240 w 6541089"/>
              <a:gd name="connsiteY70" fmla="*/ 2493546 h 6593014"/>
              <a:gd name="connsiteX71" fmla="*/ 163006 w 6541089"/>
              <a:gd name="connsiteY71" fmla="*/ 2495787 h 6593014"/>
              <a:gd name="connsiteX72" fmla="*/ 162216 w 6541089"/>
              <a:gd name="connsiteY72" fmla="*/ 2498291 h 6593014"/>
              <a:gd name="connsiteX73" fmla="*/ 161609 w 6541089"/>
              <a:gd name="connsiteY73" fmla="*/ 2493740 h 6593014"/>
              <a:gd name="connsiteX74" fmla="*/ 177374 w 6541089"/>
              <a:gd name="connsiteY74" fmla="*/ 2436992 h 6593014"/>
              <a:gd name="connsiteX75" fmla="*/ 210773 w 6541089"/>
              <a:gd name="connsiteY75" fmla="*/ 2462846 h 6593014"/>
              <a:gd name="connsiteX76" fmla="*/ 209016 w 6541089"/>
              <a:gd name="connsiteY76" fmla="*/ 2462846 h 6593014"/>
              <a:gd name="connsiteX77" fmla="*/ 217804 w 6541089"/>
              <a:gd name="connsiteY77" fmla="*/ 2494588 h 6593014"/>
              <a:gd name="connsiteX78" fmla="*/ 160826 w 6541089"/>
              <a:gd name="connsiteY78" fmla="*/ 2516698 h 6593014"/>
              <a:gd name="connsiteX79" fmla="*/ 163006 w 6541089"/>
              <a:gd name="connsiteY79" fmla="*/ 2495787 h 6593014"/>
              <a:gd name="connsiteX80" fmla="*/ 163733 w 6541089"/>
              <a:gd name="connsiteY80" fmla="*/ 2493487 h 6593014"/>
              <a:gd name="connsiteX81" fmla="*/ 163240 w 6541089"/>
              <a:gd name="connsiteY81" fmla="*/ 2493546 h 6593014"/>
              <a:gd name="connsiteX82" fmla="*/ 163315 w 6541089"/>
              <a:gd name="connsiteY82" fmla="*/ 2492824 h 6593014"/>
              <a:gd name="connsiteX83" fmla="*/ 177374 w 6541089"/>
              <a:gd name="connsiteY83" fmla="*/ 2436992 h 6593014"/>
              <a:gd name="connsiteX84" fmla="*/ 71013 w 6541089"/>
              <a:gd name="connsiteY84" fmla="*/ 2196422 h 6593014"/>
              <a:gd name="connsiteX85" fmla="*/ 71477 w 6541089"/>
              <a:gd name="connsiteY85" fmla="*/ 2235861 h 6593014"/>
              <a:gd name="connsiteX86" fmla="*/ 78532 w 6541089"/>
              <a:gd name="connsiteY86" fmla="*/ 2281721 h 6593014"/>
              <a:gd name="connsiteX87" fmla="*/ 29148 w 6541089"/>
              <a:gd name="connsiteY87" fmla="*/ 2359333 h 6593014"/>
              <a:gd name="connsiteX88" fmla="*/ 29148 w 6541089"/>
              <a:gd name="connsiteY88" fmla="*/ 2345222 h 6593014"/>
              <a:gd name="connsiteX89" fmla="*/ 52076 w 6541089"/>
              <a:gd name="connsiteY89" fmla="*/ 2288777 h 6593014"/>
              <a:gd name="connsiteX90" fmla="*/ 45021 w 6541089"/>
              <a:gd name="connsiteY90" fmla="*/ 2255263 h 6593014"/>
              <a:gd name="connsiteX91" fmla="*/ 71013 w 6541089"/>
              <a:gd name="connsiteY91" fmla="*/ 2196422 h 6593014"/>
              <a:gd name="connsiteX92" fmla="*/ 5428355 w 6541089"/>
              <a:gd name="connsiteY92" fmla="*/ 2098220 h 6593014"/>
              <a:gd name="connsiteX93" fmla="*/ 5405403 w 6541089"/>
              <a:gd name="connsiteY93" fmla="*/ 2151090 h 6593014"/>
              <a:gd name="connsiteX94" fmla="*/ 5428355 w 6541089"/>
              <a:gd name="connsiteY94" fmla="*/ 2098220 h 6593014"/>
              <a:gd name="connsiteX95" fmla="*/ 171100 w 6541089"/>
              <a:gd name="connsiteY95" fmla="*/ 2068370 h 6593014"/>
              <a:gd name="connsiteX96" fmla="*/ 173984 w 6541089"/>
              <a:gd name="connsiteY96" fmla="*/ 2103421 h 6593014"/>
              <a:gd name="connsiteX97" fmla="*/ 158031 w 6541089"/>
              <a:gd name="connsiteY97" fmla="*/ 2182872 h 6593014"/>
              <a:gd name="connsiteX98" fmla="*/ 159805 w 6541089"/>
              <a:gd name="connsiteY98" fmla="*/ 2071639 h 6593014"/>
              <a:gd name="connsiteX99" fmla="*/ 171100 w 6541089"/>
              <a:gd name="connsiteY99" fmla="*/ 2068370 h 6593014"/>
              <a:gd name="connsiteX100" fmla="*/ 6199847 w 6541089"/>
              <a:gd name="connsiteY100" fmla="*/ 1523074 h 6593014"/>
              <a:gd name="connsiteX101" fmla="*/ 6204493 w 6541089"/>
              <a:gd name="connsiteY101" fmla="*/ 1527415 h 6593014"/>
              <a:gd name="connsiteX102" fmla="*/ 6132237 w 6541089"/>
              <a:gd name="connsiteY102" fmla="*/ 1612006 h 6593014"/>
              <a:gd name="connsiteX103" fmla="*/ 6262650 w 6541089"/>
              <a:gd name="connsiteY103" fmla="*/ 1529177 h 6593014"/>
              <a:gd name="connsiteX104" fmla="*/ 6075843 w 6541089"/>
              <a:gd name="connsiteY104" fmla="*/ 1696599 h 6593014"/>
              <a:gd name="connsiteX105" fmla="*/ 5950717 w 6541089"/>
              <a:gd name="connsiteY105" fmla="*/ 1772379 h 6593014"/>
              <a:gd name="connsiteX106" fmla="*/ 5866126 w 6541089"/>
              <a:gd name="connsiteY106" fmla="*/ 1818192 h 6593014"/>
              <a:gd name="connsiteX107" fmla="*/ 6068793 w 6541089"/>
              <a:gd name="connsiteY107" fmla="*/ 1664877 h 6593014"/>
              <a:gd name="connsiteX108" fmla="*/ 6096991 w 6541089"/>
              <a:gd name="connsiteY108" fmla="*/ 1640204 h 6593014"/>
              <a:gd name="connsiteX109" fmla="*/ 6095229 w 6541089"/>
              <a:gd name="connsiteY109" fmla="*/ 1640204 h 6593014"/>
              <a:gd name="connsiteX110" fmla="*/ 5910184 w 6541089"/>
              <a:gd name="connsiteY110" fmla="*/ 1738895 h 6593014"/>
              <a:gd name="connsiteX111" fmla="*/ 6005349 w 6541089"/>
              <a:gd name="connsiteY111" fmla="*/ 1652541 h 6593014"/>
              <a:gd name="connsiteX112" fmla="*/ 6119901 w 6541089"/>
              <a:gd name="connsiteY112" fmla="*/ 1562662 h 6593014"/>
              <a:gd name="connsiteX113" fmla="*/ 6199847 w 6541089"/>
              <a:gd name="connsiteY113" fmla="*/ 1523074 h 6593014"/>
              <a:gd name="connsiteX114" fmla="*/ 6267505 w 6541089"/>
              <a:gd name="connsiteY114" fmla="*/ 1166654 h 6593014"/>
              <a:gd name="connsiteX115" fmla="*/ 6255232 w 6541089"/>
              <a:gd name="connsiteY115" fmla="*/ 1171894 h 6593014"/>
              <a:gd name="connsiteX116" fmla="*/ 6228933 w 6541089"/>
              <a:gd name="connsiteY116" fmla="*/ 1201592 h 6593014"/>
              <a:gd name="connsiteX117" fmla="*/ 6228840 w 6541089"/>
              <a:gd name="connsiteY117" fmla="*/ 1201342 h 6593014"/>
              <a:gd name="connsiteX118" fmla="*/ 6228971 w 6541089"/>
              <a:gd name="connsiteY118" fmla="*/ 1201193 h 6593014"/>
              <a:gd name="connsiteX119" fmla="*/ 6228783 w 6541089"/>
              <a:gd name="connsiteY119" fmla="*/ 1201189 h 6593014"/>
              <a:gd name="connsiteX120" fmla="*/ 6225555 w 6541089"/>
              <a:gd name="connsiteY120" fmla="*/ 1192496 h 6593014"/>
              <a:gd name="connsiteX121" fmla="*/ 6267505 w 6541089"/>
              <a:gd name="connsiteY121" fmla="*/ 1166654 h 6593014"/>
              <a:gd name="connsiteX122" fmla="*/ 6526543 w 6541089"/>
              <a:gd name="connsiteY122" fmla="*/ 780179 h 6593014"/>
              <a:gd name="connsiteX123" fmla="*/ 6531721 w 6541089"/>
              <a:gd name="connsiteY123" fmla="*/ 785369 h 6593014"/>
              <a:gd name="connsiteX124" fmla="*/ 6515941 w 6541089"/>
              <a:gd name="connsiteY124" fmla="*/ 822873 h 6593014"/>
              <a:gd name="connsiteX125" fmla="*/ 6526543 w 6541089"/>
              <a:gd name="connsiteY125" fmla="*/ 780179 h 6593014"/>
              <a:gd name="connsiteX126" fmla="*/ 6209167 w 6541089"/>
              <a:gd name="connsiteY126" fmla="*/ 526204 h 6593014"/>
              <a:gd name="connsiteX127" fmla="*/ 6223157 w 6541089"/>
              <a:gd name="connsiteY127" fmla="*/ 542203 h 6593014"/>
              <a:gd name="connsiteX128" fmla="*/ 6195177 w 6541089"/>
              <a:gd name="connsiteY128" fmla="*/ 535190 h 6593014"/>
              <a:gd name="connsiteX129" fmla="*/ 6209167 w 6541089"/>
              <a:gd name="connsiteY129" fmla="*/ 526204 h 6593014"/>
              <a:gd name="connsiteX130" fmla="*/ 6225763 w 6541089"/>
              <a:gd name="connsiteY130" fmla="*/ 447170 h 6593014"/>
              <a:gd name="connsiteX131" fmla="*/ 6227067 w 6541089"/>
              <a:gd name="connsiteY131" fmla="*/ 450696 h 6593014"/>
              <a:gd name="connsiteX132" fmla="*/ 6226891 w 6541089"/>
              <a:gd name="connsiteY132" fmla="*/ 452043 h 6593014"/>
              <a:gd name="connsiteX133" fmla="*/ 6225965 w 6541089"/>
              <a:gd name="connsiteY133" fmla="*/ 448968 h 6593014"/>
              <a:gd name="connsiteX134" fmla="*/ 6225763 w 6541089"/>
              <a:gd name="connsiteY134" fmla="*/ 447170 h 6593014"/>
              <a:gd name="connsiteX135" fmla="*/ 6244539 w 6541089"/>
              <a:gd name="connsiteY135" fmla="*/ 427965 h 6593014"/>
              <a:gd name="connsiteX136" fmla="*/ 6226813 w 6541089"/>
              <a:gd name="connsiteY136" fmla="*/ 452637 h 6593014"/>
              <a:gd name="connsiteX137" fmla="*/ 6226891 w 6541089"/>
              <a:gd name="connsiteY137" fmla="*/ 452043 h 6593014"/>
              <a:gd name="connsiteX138" fmla="*/ 6226977 w 6541089"/>
              <a:gd name="connsiteY138" fmla="*/ 452330 h 6593014"/>
              <a:gd name="connsiteX139" fmla="*/ 6227584 w 6541089"/>
              <a:gd name="connsiteY139" fmla="*/ 452095 h 6593014"/>
              <a:gd name="connsiteX140" fmla="*/ 6227067 w 6541089"/>
              <a:gd name="connsiteY140" fmla="*/ 450696 h 6593014"/>
              <a:gd name="connsiteX141" fmla="*/ 6229029 w 6541089"/>
              <a:gd name="connsiteY141" fmla="*/ 435675 h 6593014"/>
              <a:gd name="connsiteX142" fmla="*/ 6244539 w 6541089"/>
              <a:gd name="connsiteY142" fmla="*/ 427965 h 6593014"/>
              <a:gd name="connsiteX143" fmla="*/ 6304763 w 6541089"/>
              <a:gd name="connsiteY143" fmla="*/ 400276 h 6593014"/>
              <a:gd name="connsiteX144" fmla="*/ 6307505 w 6541089"/>
              <a:gd name="connsiteY144" fmla="*/ 405206 h 6593014"/>
              <a:gd name="connsiteX145" fmla="*/ 6304969 w 6541089"/>
              <a:gd name="connsiteY145" fmla="*/ 411763 h 6593014"/>
              <a:gd name="connsiteX146" fmla="*/ 6304959 w 6541089"/>
              <a:gd name="connsiteY146" fmla="*/ 411774 h 6593014"/>
              <a:gd name="connsiteX147" fmla="*/ 6299875 w 6541089"/>
              <a:gd name="connsiteY147" fmla="*/ 401262 h 6593014"/>
              <a:gd name="connsiteX148" fmla="*/ 6304763 w 6541089"/>
              <a:gd name="connsiteY148" fmla="*/ 400276 h 6593014"/>
              <a:gd name="connsiteX149" fmla="*/ 6301409 w 6541089"/>
              <a:gd name="connsiteY149" fmla="*/ 364307 h 6593014"/>
              <a:gd name="connsiteX150" fmla="*/ 6299639 w 6541089"/>
              <a:gd name="connsiteY150" fmla="*/ 401232 h 6593014"/>
              <a:gd name="connsiteX151" fmla="*/ 6304950 w 6541089"/>
              <a:gd name="connsiteY151" fmla="*/ 411782 h 6593014"/>
              <a:gd name="connsiteX152" fmla="*/ 6304959 w 6541089"/>
              <a:gd name="connsiteY152" fmla="*/ 411774 h 6593014"/>
              <a:gd name="connsiteX153" fmla="*/ 6304961 w 6541089"/>
              <a:gd name="connsiteY153" fmla="*/ 411782 h 6593014"/>
              <a:gd name="connsiteX154" fmla="*/ 6304969 w 6541089"/>
              <a:gd name="connsiteY154" fmla="*/ 411763 h 6593014"/>
              <a:gd name="connsiteX155" fmla="*/ 6314548 w 6541089"/>
              <a:gd name="connsiteY155" fmla="*/ 402111 h 6593014"/>
              <a:gd name="connsiteX156" fmla="*/ 6345665 w 6541089"/>
              <a:gd name="connsiteY156" fmla="*/ 378374 h 6593014"/>
              <a:gd name="connsiteX157" fmla="*/ 6313801 w 6541089"/>
              <a:gd name="connsiteY157" fmla="*/ 418816 h 6593014"/>
              <a:gd name="connsiteX158" fmla="*/ 6281937 w 6541089"/>
              <a:gd name="connsiteY158" fmla="*/ 457498 h 6593014"/>
              <a:gd name="connsiteX159" fmla="*/ 6244763 w 6541089"/>
              <a:gd name="connsiteY159" fmla="*/ 383649 h 6593014"/>
              <a:gd name="connsiteX160" fmla="*/ 6285477 w 6541089"/>
              <a:gd name="connsiteY160" fmla="*/ 406507 h 6593014"/>
              <a:gd name="connsiteX161" fmla="*/ 6301409 w 6541089"/>
              <a:gd name="connsiteY161" fmla="*/ 364307 h 6593014"/>
              <a:gd name="connsiteX162" fmla="*/ 6352437 w 6541089"/>
              <a:gd name="connsiteY162" fmla="*/ 158220 h 6593014"/>
              <a:gd name="connsiteX163" fmla="*/ 6355931 w 6541089"/>
              <a:gd name="connsiteY163" fmla="*/ 181264 h 6593014"/>
              <a:gd name="connsiteX164" fmla="*/ 6352437 w 6541089"/>
              <a:gd name="connsiteY164" fmla="*/ 158220 h 6593014"/>
              <a:gd name="connsiteX165" fmla="*/ 6399943 w 6541089"/>
              <a:gd name="connsiteY165" fmla="*/ 119019 h 6593014"/>
              <a:gd name="connsiteX166" fmla="*/ 6403264 w 6541089"/>
              <a:gd name="connsiteY166" fmla="*/ 140118 h 6593014"/>
              <a:gd name="connsiteX167" fmla="*/ 6382016 w 6541089"/>
              <a:gd name="connsiteY167" fmla="*/ 150668 h 6593014"/>
              <a:gd name="connsiteX168" fmla="*/ 6399943 w 6541089"/>
              <a:gd name="connsiteY168" fmla="*/ 119019 h 6593014"/>
              <a:gd name="connsiteX169" fmla="*/ 4834893 w 6541089"/>
              <a:gd name="connsiteY169" fmla="*/ 94559 h 6593014"/>
              <a:gd name="connsiteX170" fmla="*/ 4829228 w 6541089"/>
              <a:gd name="connsiteY170" fmla="*/ 98336 h 6593014"/>
              <a:gd name="connsiteX171" fmla="*/ 4834893 w 6541089"/>
              <a:gd name="connsiteY171" fmla="*/ 94559 h 6593014"/>
              <a:gd name="connsiteX172" fmla="*/ 6187796 w 6541089"/>
              <a:gd name="connsiteY172" fmla="*/ 0 h 6593014"/>
              <a:gd name="connsiteX173" fmla="*/ 6195083 w 6541089"/>
              <a:gd name="connsiteY173" fmla="*/ 0 h 6593014"/>
              <a:gd name="connsiteX174" fmla="*/ 6184425 w 6541089"/>
              <a:gd name="connsiteY174" fmla="*/ 4330 h 6593014"/>
              <a:gd name="connsiteX175" fmla="*/ 2795361 w 6541089"/>
              <a:gd name="connsiteY175" fmla="*/ 0 h 6593014"/>
              <a:gd name="connsiteX176" fmla="*/ 2832702 w 6541089"/>
              <a:gd name="connsiteY176" fmla="*/ 0 h 6593014"/>
              <a:gd name="connsiteX177" fmla="*/ 2834739 w 6541089"/>
              <a:gd name="connsiteY177" fmla="*/ 16896 h 6593014"/>
              <a:gd name="connsiteX178" fmla="*/ 2851349 w 6541089"/>
              <a:gd name="connsiteY178" fmla="*/ 90760 h 6593014"/>
              <a:gd name="connsiteX179" fmla="*/ 2870437 w 6541089"/>
              <a:gd name="connsiteY179" fmla="*/ 3264 h 6593014"/>
              <a:gd name="connsiteX180" fmla="*/ 2871701 w 6541089"/>
              <a:gd name="connsiteY180" fmla="*/ 0 h 6593014"/>
              <a:gd name="connsiteX181" fmla="*/ 4910215 w 6541089"/>
              <a:gd name="connsiteY181" fmla="*/ 0 h 6593014"/>
              <a:gd name="connsiteX182" fmla="*/ 4895812 w 6541089"/>
              <a:gd name="connsiteY182" fmla="*/ 15629 h 6593014"/>
              <a:gd name="connsiteX183" fmla="*/ 4859233 w 6541089"/>
              <a:gd name="connsiteY183" fmla="*/ 39645 h 6593014"/>
              <a:gd name="connsiteX184" fmla="*/ 4788719 w 6541089"/>
              <a:gd name="connsiteY184" fmla="*/ 94285 h 6593014"/>
              <a:gd name="connsiteX185" fmla="*/ 4756987 w 6541089"/>
              <a:gd name="connsiteY185" fmla="*/ 147162 h 6593014"/>
              <a:gd name="connsiteX186" fmla="*/ 4786955 w 6541089"/>
              <a:gd name="connsiteY186" fmla="*/ 126012 h 6593014"/>
              <a:gd name="connsiteX187" fmla="*/ 4827501 w 6541089"/>
              <a:gd name="connsiteY187" fmla="*/ 97810 h 6593014"/>
              <a:gd name="connsiteX188" fmla="*/ 4839841 w 6541089"/>
              <a:gd name="connsiteY188" fmla="*/ 108386 h 6593014"/>
              <a:gd name="connsiteX189" fmla="*/ 4848656 w 6541089"/>
              <a:gd name="connsiteY189" fmla="*/ 92522 h 6593014"/>
              <a:gd name="connsiteX190" fmla="*/ 4905067 w 6541089"/>
              <a:gd name="connsiteY190" fmla="*/ 57271 h 6593014"/>
              <a:gd name="connsiteX191" fmla="*/ 4938561 w 6541089"/>
              <a:gd name="connsiteY191" fmla="*/ 46695 h 6593014"/>
              <a:gd name="connsiteX192" fmla="*/ 4947761 w 6541089"/>
              <a:gd name="connsiteY192" fmla="*/ 24387 h 6593014"/>
              <a:gd name="connsiteX193" fmla="*/ 4968698 w 6541089"/>
              <a:gd name="connsiteY193" fmla="*/ 0 h 6593014"/>
              <a:gd name="connsiteX194" fmla="*/ 5091461 w 6541089"/>
              <a:gd name="connsiteY194" fmla="*/ 0 h 6593014"/>
              <a:gd name="connsiteX195" fmla="*/ 5089506 w 6541089"/>
              <a:gd name="connsiteY195" fmla="*/ 5935 h 6593014"/>
              <a:gd name="connsiteX196" fmla="*/ 5081353 w 6541089"/>
              <a:gd name="connsiteY196" fmla="*/ 27307 h 6593014"/>
              <a:gd name="connsiteX197" fmla="*/ 5083115 w 6541089"/>
              <a:gd name="connsiteY197" fmla="*/ 69609 h 6593014"/>
              <a:gd name="connsiteX198" fmla="*/ 5150103 w 6541089"/>
              <a:gd name="connsiteY198" fmla="*/ 44933 h 6593014"/>
              <a:gd name="connsiteX199" fmla="*/ 5184700 w 6541089"/>
              <a:gd name="connsiteY199" fmla="*/ 12104 h 6593014"/>
              <a:gd name="connsiteX200" fmla="*/ 5198786 w 6541089"/>
              <a:gd name="connsiteY200" fmla="*/ 0 h 6593014"/>
              <a:gd name="connsiteX201" fmla="*/ 5216975 w 6541089"/>
              <a:gd name="connsiteY201" fmla="*/ 0 h 6593014"/>
              <a:gd name="connsiteX202" fmla="*/ 5206543 w 6541089"/>
              <a:gd name="connsiteY202" fmla="*/ 13399 h 6593014"/>
              <a:gd name="connsiteX203" fmla="*/ 5160681 w 6541089"/>
              <a:gd name="connsiteY203" fmla="*/ 104861 h 6593014"/>
              <a:gd name="connsiteX204" fmla="*/ 5291133 w 6541089"/>
              <a:gd name="connsiteY204" fmla="*/ 43170 h 6593014"/>
              <a:gd name="connsiteX205" fmla="*/ 5289369 w 6541089"/>
              <a:gd name="connsiteY205" fmla="*/ 127774 h 6593014"/>
              <a:gd name="connsiteX206" fmla="*/ 5254113 w 6541089"/>
              <a:gd name="connsiteY206" fmla="*/ 164788 h 6593014"/>
              <a:gd name="connsiteX207" fmla="*/ 5262927 w 6541089"/>
              <a:gd name="connsiteY207" fmla="*/ 214141 h 6593014"/>
              <a:gd name="connsiteX208" fmla="*/ 5349307 w 6541089"/>
              <a:gd name="connsiteY208" fmla="*/ 103098 h 6593014"/>
              <a:gd name="connsiteX209" fmla="*/ 5419821 w 6541089"/>
              <a:gd name="connsiteY209" fmla="*/ 185940 h 6593014"/>
              <a:gd name="connsiteX210" fmla="*/ 5440975 w 6541089"/>
              <a:gd name="connsiteY210" fmla="*/ 85472 h 6593014"/>
              <a:gd name="connsiteX211" fmla="*/ 5465655 w 6541089"/>
              <a:gd name="connsiteY211" fmla="*/ 73134 h 6593014"/>
              <a:gd name="connsiteX212" fmla="*/ 5477995 w 6541089"/>
              <a:gd name="connsiteY212" fmla="*/ 43170 h 6593014"/>
              <a:gd name="connsiteX213" fmla="*/ 5495624 w 6541089"/>
              <a:gd name="connsiteY213" fmla="*/ 51983 h 6593014"/>
              <a:gd name="connsiteX214" fmla="*/ 5530881 w 6541089"/>
              <a:gd name="connsiteY214" fmla="*/ 29069 h 6593014"/>
              <a:gd name="connsiteX215" fmla="*/ 5562613 w 6541089"/>
              <a:gd name="connsiteY215" fmla="*/ 16731 h 6593014"/>
              <a:gd name="connsiteX216" fmla="*/ 5610209 w 6541089"/>
              <a:gd name="connsiteY216" fmla="*/ 11443 h 6593014"/>
              <a:gd name="connsiteX217" fmla="*/ 5691301 w 6541089"/>
              <a:gd name="connsiteY217" fmla="*/ 136587 h 6593014"/>
              <a:gd name="connsiteX218" fmla="*/ 5703641 w 6541089"/>
              <a:gd name="connsiteY218" fmla="*/ 99573 h 6593014"/>
              <a:gd name="connsiteX219" fmla="*/ 5728321 w 6541089"/>
              <a:gd name="connsiteY219" fmla="*/ 97810 h 6593014"/>
              <a:gd name="connsiteX220" fmla="*/ 5774155 w 6541089"/>
              <a:gd name="connsiteY220" fmla="*/ 16731 h 6593014"/>
              <a:gd name="connsiteX221" fmla="*/ 5788258 w 6541089"/>
              <a:gd name="connsiteY221" fmla="*/ 32594 h 6593014"/>
              <a:gd name="connsiteX222" fmla="*/ 5808530 w 6541089"/>
              <a:gd name="connsiteY222" fmla="*/ 2410 h 6593014"/>
              <a:gd name="connsiteX223" fmla="*/ 5809762 w 6541089"/>
              <a:gd name="connsiteY223" fmla="*/ 0 h 6593014"/>
              <a:gd name="connsiteX224" fmla="*/ 6164435 w 6541089"/>
              <a:gd name="connsiteY224" fmla="*/ 0 h 6593014"/>
              <a:gd name="connsiteX225" fmla="*/ 6163747 w 6541089"/>
              <a:gd name="connsiteY225" fmla="*/ 867 h 6593014"/>
              <a:gd name="connsiteX226" fmla="*/ 6177849 w 6541089"/>
              <a:gd name="connsiteY226" fmla="*/ 6155 h 6593014"/>
              <a:gd name="connsiteX227" fmla="*/ 6170797 w 6541089"/>
              <a:gd name="connsiteY227" fmla="*/ 48458 h 6593014"/>
              <a:gd name="connsiteX228" fmla="*/ 6100283 w 6541089"/>
              <a:gd name="connsiteY228" fmla="*/ 44933 h 6593014"/>
              <a:gd name="connsiteX229" fmla="*/ 6082655 w 6541089"/>
              <a:gd name="connsiteY229" fmla="*/ 51983 h 6593014"/>
              <a:gd name="connsiteX230" fmla="*/ 6059737 w 6541089"/>
              <a:gd name="connsiteY230" fmla="*/ 74896 h 6593014"/>
              <a:gd name="connsiteX231" fmla="*/ 6017429 w 6541089"/>
              <a:gd name="connsiteY231" fmla="*/ 113674 h 6593014"/>
              <a:gd name="connsiteX232" fmla="*/ 6052686 w 6541089"/>
              <a:gd name="connsiteY232" fmla="*/ 177126 h 6593014"/>
              <a:gd name="connsiteX233" fmla="*/ 6082655 w 6541089"/>
              <a:gd name="connsiteY233" fmla="*/ 148926 h 6593014"/>
              <a:gd name="connsiteX234" fmla="*/ 6130252 w 6541089"/>
              <a:gd name="connsiteY234" fmla="*/ 122486 h 6593014"/>
              <a:gd name="connsiteX235" fmla="*/ 6216631 w 6541089"/>
              <a:gd name="connsiteY235" fmla="*/ 62558 h 6593014"/>
              <a:gd name="connsiteX236" fmla="*/ 6299487 w 6541089"/>
              <a:gd name="connsiteY236" fmla="*/ 110148 h 6593014"/>
              <a:gd name="connsiteX237" fmla="*/ 6244837 w 6541089"/>
              <a:gd name="connsiteY237" fmla="*/ 159501 h 6593014"/>
              <a:gd name="connsiteX238" fmla="*/ 6317115 w 6541089"/>
              <a:gd name="connsiteY238" fmla="*/ 184177 h 6593014"/>
              <a:gd name="connsiteX239" fmla="*/ 6310063 w 6541089"/>
              <a:gd name="connsiteY239" fmla="*/ 208854 h 6593014"/>
              <a:gd name="connsiteX240" fmla="*/ 6329455 w 6541089"/>
              <a:gd name="connsiteY240" fmla="*/ 203566 h 6593014"/>
              <a:gd name="connsiteX241" fmla="*/ 6313589 w 6541089"/>
              <a:gd name="connsiteY241" fmla="*/ 265257 h 6593014"/>
              <a:gd name="connsiteX242" fmla="*/ 6285383 w 6541089"/>
              <a:gd name="connsiteY242" fmla="*/ 307559 h 6593014"/>
              <a:gd name="connsiteX243" fmla="*/ 6278332 w 6541089"/>
              <a:gd name="connsiteY243" fmla="*/ 261731 h 6593014"/>
              <a:gd name="connsiteX244" fmla="*/ 6255415 w 6541089"/>
              <a:gd name="connsiteY244" fmla="*/ 325185 h 6593014"/>
              <a:gd name="connsiteX245" fmla="*/ 6250127 w 6541089"/>
              <a:gd name="connsiteY245" fmla="*/ 309321 h 6593014"/>
              <a:gd name="connsiteX246" fmla="*/ 6232498 w 6541089"/>
              <a:gd name="connsiteY246" fmla="*/ 312847 h 6593014"/>
              <a:gd name="connsiteX247" fmla="*/ 6230735 w 6541089"/>
              <a:gd name="connsiteY247" fmla="*/ 275832 h 6593014"/>
              <a:gd name="connsiteX248" fmla="*/ 6184901 w 6541089"/>
              <a:gd name="connsiteY248" fmla="*/ 277595 h 6593014"/>
              <a:gd name="connsiteX249" fmla="*/ 6195477 w 6541089"/>
              <a:gd name="connsiteY249" fmla="*/ 328710 h 6593014"/>
              <a:gd name="connsiteX250" fmla="*/ 6221920 w 6541089"/>
              <a:gd name="connsiteY250" fmla="*/ 355149 h 6593014"/>
              <a:gd name="connsiteX251" fmla="*/ 6160221 w 6541089"/>
              <a:gd name="connsiteY251" fmla="*/ 399213 h 6593014"/>
              <a:gd name="connsiteX252" fmla="*/ 6045635 w 6541089"/>
              <a:gd name="connsiteY252" fmla="*/ 506732 h 6593014"/>
              <a:gd name="connsiteX253" fmla="*/ 6098521 w 6541089"/>
              <a:gd name="connsiteY253" fmla="*/ 534933 h 6593014"/>
              <a:gd name="connsiteX254" fmla="*/ 6080891 w 6541089"/>
              <a:gd name="connsiteY254" fmla="*/ 568422 h 6593014"/>
              <a:gd name="connsiteX255" fmla="*/ 6126726 w 6541089"/>
              <a:gd name="connsiteY255" fmla="*/ 566660 h 6593014"/>
              <a:gd name="connsiteX256" fmla="*/ 6140829 w 6541089"/>
              <a:gd name="connsiteY256" fmla="*/ 584286 h 6593014"/>
              <a:gd name="connsiteX257" fmla="*/ 6153169 w 6541089"/>
              <a:gd name="connsiteY257" fmla="*/ 564897 h 6593014"/>
              <a:gd name="connsiteX258" fmla="*/ 6176087 w 6541089"/>
              <a:gd name="connsiteY258" fmla="*/ 545508 h 6593014"/>
              <a:gd name="connsiteX259" fmla="*/ 6199003 w 6541089"/>
              <a:gd name="connsiteY259" fmla="*/ 559610 h 6593014"/>
              <a:gd name="connsiteX260" fmla="*/ 6183137 w 6541089"/>
              <a:gd name="connsiteY260" fmla="*/ 580761 h 6593014"/>
              <a:gd name="connsiteX261" fmla="*/ 6241312 w 6541089"/>
              <a:gd name="connsiteY261" fmla="*/ 575473 h 6593014"/>
              <a:gd name="connsiteX262" fmla="*/ 6274806 w 6541089"/>
              <a:gd name="connsiteY262" fmla="*/ 534933 h 6593014"/>
              <a:gd name="connsiteX263" fmla="*/ 6294198 w 6541089"/>
              <a:gd name="connsiteY263" fmla="*/ 517307 h 6593014"/>
              <a:gd name="connsiteX264" fmla="*/ 6322403 w 6541089"/>
              <a:gd name="connsiteY264" fmla="*/ 513782 h 6593014"/>
              <a:gd name="connsiteX265" fmla="*/ 6325929 w 6541089"/>
              <a:gd name="connsiteY265" fmla="*/ 492631 h 6593014"/>
              <a:gd name="connsiteX266" fmla="*/ 6401732 w 6541089"/>
              <a:gd name="connsiteY266" fmla="*/ 432703 h 6593014"/>
              <a:gd name="connsiteX267" fmla="*/ 6340032 w 6541089"/>
              <a:gd name="connsiteY267" fmla="*/ 494394 h 6593014"/>
              <a:gd name="connsiteX268" fmla="*/ 6334743 w 6541089"/>
              <a:gd name="connsiteY268" fmla="*/ 550796 h 6593014"/>
              <a:gd name="connsiteX269" fmla="*/ 6223683 w 6541089"/>
              <a:gd name="connsiteY269" fmla="*/ 612487 h 6593014"/>
              <a:gd name="connsiteX270" fmla="*/ 6258941 w 6541089"/>
              <a:gd name="connsiteY270" fmla="*/ 681229 h 6593014"/>
              <a:gd name="connsiteX271" fmla="*/ 6188426 w 6541089"/>
              <a:gd name="connsiteY271" fmla="*/ 732343 h 6593014"/>
              <a:gd name="connsiteX272" fmla="*/ 6257177 w 6541089"/>
              <a:gd name="connsiteY272" fmla="*/ 712955 h 6593014"/>
              <a:gd name="connsiteX273" fmla="*/ 6324166 w 6541089"/>
              <a:gd name="connsiteY273" fmla="*/ 704142 h 6593014"/>
              <a:gd name="connsiteX274" fmla="*/ 6331217 w 6541089"/>
              <a:gd name="connsiteY274" fmla="*/ 727056 h 6593014"/>
              <a:gd name="connsiteX275" fmla="*/ 6359423 w 6541089"/>
              <a:gd name="connsiteY275" fmla="*/ 734106 h 6593014"/>
              <a:gd name="connsiteX276" fmla="*/ 6357661 w 6541089"/>
              <a:gd name="connsiteY276" fmla="*/ 700617 h 6593014"/>
              <a:gd name="connsiteX277" fmla="*/ 6398206 w 6541089"/>
              <a:gd name="connsiteY277" fmla="*/ 748207 h 6593014"/>
              <a:gd name="connsiteX278" fmla="*/ 6355897 w 6541089"/>
              <a:gd name="connsiteY278" fmla="*/ 816948 h 6593014"/>
              <a:gd name="connsiteX279" fmla="*/ 6382340 w 6541089"/>
              <a:gd name="connsiteY279" fmla="*/ 795797 h 6593014"/>
              <a:gd name="connsiteX280" fmla="*/ 6493401 w 6541089"/>
              <a:gd name="connsiteY280" fmla="*/ 786984 h 6593014"/>
              <a:gd name="connsiteX281" fmla="*/ 6442277 w 6541089"/>
              <a:gd name="connsiteY281" fmla="*/ 878638 h 6593014"/>
              <a:gd name="connsiteX282" fmla="*/ 6488112 w 6541089"/>
              <a:gd name="connsiteY282" fmla="*/ 873351 h 6593014"/>
              <a:gd name="connsiteX283" fmla="*/ 6421123 w 6541089"/>
              <a:gd name="connsiteY283" fmla="*/ 926229 h 6593014"/>
              <a:gd name="connsiteX284" fmla="*/ 6359423 w 6541089"/>
              <a:gd name="connsiteY284" fmla="*/ 994970 h 6593014"/>
              <a:gd name="connsiteX285" fmla="*/ 6338269 w 6541089"/>
              <a:gd name="connsiteY285" fmla="*/ 1023171 h 6593014"/>
              <a:gd name="connsiteX286" fmla="*/ 6308301 w 6541089"/>
              <a:gd name="connsiteY286" fmla="*/ 1047847 h 6593014"/>
              <a:gd name="connsiteX287" fmla="*/ 6137303 w 6541089"/>
              <a:gd name="connsiteY287" fmla="*/ 1185330 h 6593014"/>
              <a:gd name="connsiteX288" fmla="*/ 6225447 w 6541089"/>
              <a:gd name="connsiteY288" fmla="*/ 1144790 h 6593014"/>
              <a:gd name="connsiteX289" fmla="*/ 6191952 w 6541089"/>
              <a:gd name="connsiteY289" fmla="*/ 1192380 h 6593014"/>
              <a:gd name="connsiteX290" fmla="*/ 6209801 w 6541089"/>
              <a:gd name="connsiteY290" fmla="*/ 1200752 h 6593014"/>
              <a:gd name="connsiteX291" fmla="*/ 6228783 w 6541089"/>
              <a:gd name="connsiteY291" fmla="*/ 1201189 h 6593014"/>
              <a:gd name="connsiteX292" fmla="*/ 6228840 w 6541089"/>
              <a:gd name="connsiteY292" fmla="*/ 1201342 h 6593014"/>
              <a:gd name="connsiteX293" fmla="*/ 6215833 w 6541089"/>
              <a:gd name="connsiteY293" fmla="*/ 1216065 h 6593014"/>
              <a:gd name="connsiteX294" fmla="*/ 6165509 w 6541089"/>
              <a:gd name="connsiteY294" fmla="*/ 1264646 h 6593014"/>
              <a:gd name="connsiteX295" fmla="*/ 6137303 w 6541089"/>
              <a:gd name="connsiteY295" fmla="*/ 1243495 h 6593014"/>
              <a:gd name="connsiteX296" fmla="*/ 6126726 w 6541089"/>
              <a:gd name="connsiteY296" fmla="*/ 1280510 h 6593014"/>
              <a:gd name="connsiteX297" fmla="*/ 6091469 w 6541089"/>
              <a:gd name="connsiteY297" fmla="*/ 1308711 h 6593014"/>
              <a:gd name="connsiteX298" fmla="*/ 6117912 w 6541089"/>
              <a:gd name="connsiteY298" fmla="*/ 1294611 h 6593014"/>
              <a:gd name="connsiteX299" fmla="*/ 6061501 w 6541089"/>
              <a:gd name="connsiteY299" fmla="*/ 1361589 h 6593014"/>
              <a:gd name="connsiteX300" fmla="*/ 6017429 w 6541089"/>
              <a:gd name="connsiteY300" fmla="*/ 1377453 h 6593014"/>
              <a:gd name="connsiteX301" fmla="*/ 6003327 w 6541089"/>
              <a:gd name="connsiteY301" fmla="*/ 1410941 h 6593014"/>
              <a:gd name="connsiteX302" fmla="*/ 5978646 w 6541089"/>
              <a:gd name="connsiteY302" fmla="*/ 1414467 h 6593014"/>
              <a:gd name="connsiteX303" fmla="*/ 5925761 w 6541089"/>
              <a:gd name="connsiteY303" fmla="*/ 1474395 h 6593014"/>
              <a:gd name="connsiteX304" fmla="*/ 5892267 w 6541089"/>
              <a:gd name="connsiteY304" fmla="*/ 1495546 h 6593014"/>
              <a:gd name="connsiteX305" fmla="*/ 5857009 w 6541089"/>
              <a:gd name="connsiteY305" fmla="*/ 1548424 h 6593014"/>
              <a:gd name="connsiteX306" fmla="*/ 5793547 w 6541089"/>
              <a:gd name="connsiteY306" fmla="*/ 1601302 h 6593014"/>
              <a:gd name="connsiteX307" fmla="*/ 5802361 w 6541089"/>
              <a:gd name="connsiteY307" fmla="*/ 1562524 h 6593014"/>
              <a:gd name="connsiteX308" fmla="*/ 5754763 w 6541089"/>
              <a:gd name="connsiteY308" fmla="*/ 1606589 h 6593014"/>
              <a:gd name="connsiteX309" fmla="*/ 5758289 w 6541089"/>
              <a:gd name="connsiteY309" fmla="*/ 1583676 h 6593014"/>
              <a:gd name="connsiteX310" fmla="*/ 5710693 w 6541089"/>
              <a:gd name="connsiteY310" fmla="*/ 1657705 h 6593014"/>
              <a:gd name="connsiteX311" fmla="*/ 5745949 w 6541089"/>
              <a:gd name="connsiteY311" fmla="*/ 1652417 h 6593014"/>
              <a:gd name="connsiteX312" fmla="*/ 5768866 w 6541089"/>
              <a:gd name="connsiteY312" fmla="*/ 1742309 h 6593014"/>
              <a:gd name="connsiteX313" fmla="*/ 5721269 w 6541089"/>
              <a:gd name="connsiteY313" fmla="*/ 1758172 h 6593014"/>
              <a:gd name="connsiteX314" fmla="*/ 5765341 w 6541089"/>
              <a:gd name="connsiteY314" fmla="*/ 1798712 h 6593014"/>
              <a:gd name="connsiteX315" fmla="*/ 5671909 w 6541089"/>
              <a:gd name="connsiteY315" fmla="*/ 1916798 h 6593014"/>
              <a:gd name="connsiteX316" fmla="*/ 5516778 w 6541089"/>
              <a:gd name="connsiteY316" fmla="*/ 2036654 h 6593014"/>
              <a:gd name="connsiteX317" fmla="*/ 5631364 w 6541089"/>
              <a:gd name="connsiteY317" fmla="*/ 1899172 h 6593014"/>
              <a:gd name="connsiteX318" fmla="*/ 5661332 w 6541089"/>
              <a:gd name="connsiteY318" fmla="*/ 1892123 h 6593014"/>
              <a:gd name="connsiteX319" fmla="*/ 5671909 w 6541089"/>
              <a:gd name="connsiteY319" fmla="*/ 1867445 h 6593014"/>
              <a:gd name="connsiteX320" fmla="*/ 5700115 w 6541089"/>
              <a:gd name="connsiteY320" fmla="*/ 1811043 h 6593014"/>
              <a:gd name="connsiteX321" fmla="*/ 5640178 w 6541089"/>
              <a:gd name="connsiteY321" fmla="*/ 1863920 h 6593014"/>
              <a:gd name="connsiteX322" fmla="*/ 5582003 w 6541089"/>
              <a:gd name="connsiteY322" fmla="*/ 1846294 h 6593014"/>
              <a:gd name="connsiteX323" fmla="*/ 5536169 w 6541089"/>
              <a:gd name="connsiteY323" fmla="*/ 1913272 h 6593014"/>
              <a:gd name="connsiteX324" fmla="*/ 5493861 w 6541089"/>
              <a:gd name="connsiteY324" fmla="*/ 1927373 h 6593014"/>
              <a:gd name="connsiteX325" fmla="*/ 5506201 w 6541089"/>
              <a:gd name="connsiteY325" fmla="*/ 1925610 h 6593014"/>
              <a:gd name="connsiteX326" fmla="*/ 5458603 w 6541089"/>
              <a:gd name="connsiteY326" fmla="*/ 1964387 h 6593014"/>
              <a:gd name="connsiteX327" fmla="*/ 5460367 w 6541089"/>
              <a:gd name="connsiteY327" fmla="*/ 1950288 h 6593014"/>
              <a:gd name="connsiteX328" fmla="*/ 5458603 w 6541089"/>
              <a:gd name="connsiteY328" fmla="*/ 1952049 h 6593014"/>
              <a:gd name="connsiteX329" fmla="*/ 5421584 w 6541089"/>
              <a:gd name="connsiteY329" fmla="*/ 1966150 h 6593014"/>
              <a:gd name="connsiteX330" fmla="*/ 5400429 w 6541089"/>
              <a:gd name="connsiteY330" fmla="*/ 2020791 h 6593014"/>
              <a:gd name="connsiteX331" fmla="*/ 5354595 w 6541089"/>
              <a:gd name="connsiteY331" fmla="*/ 2043704 h 6593014"/>
              <a:gd name="connsiteX332" fmla="*/ 5306999 w 6541089"/>
              <a:gd name="connsiteY332" fmla="*/ 2047231 h 6593014"/>
              <a:gd name="connsiteX333" fmla="*/ 5298183 w 6541089"/>
              <a:gd name="connsiteY333" fmla="*/ 2047231 h 6593014"/>
              <a:gd name="connsiteX334" fmla="*/ 5301710 w 6541089"/>
              <a:gd name="connsiteY334" fmla="*/ 2140647 h 6593014"/>
              <a:gd name="connsiteX335" fmla="*/ 5372223 w 6541089"/>
              <a:gd name="connsiteY335" fmla="*/ 2091294 h 6593014"/>
              <a:gd name="connsiteX336" fmla="*/ 5419821 w 6541089"/>
              <a:gd name="connsiteY336" fmla="*/ 2033128 h 6593014"/>
              <a:gd name="connsiteX337" fmla="*/ 5456841 w 6541089"/>
              <a:gd name="connsiteY337" fmla="*/ 2047231 h 6593014"/>
              <a:gd name="connsiteX338" fmla="*/ 5440975 w 6541089"/>
              <a:gd name="connsiteY338" fmla="*/ 2078958 h 6593014"/>
              <a:gd name="connsiteX339" fmla="*/ 5379275 w 6541089"/>
              <a:gd name="connsiteY339" fmla="*/ 2119496 h 6593014"/>
              <a:gd name="connsiteX340" fmla="*/ 5373987 w 6541089"/>
              <a:gd name="connsiteY340" fmla="*/ 2152986 h 6593014"/>
              <a:gd name="connsiteX341" fmla="*/ 5405718 w 6541089"/>
              <a:gd name="connsiteY341" fmla="*/ 2151222 h 6593014"/>
              <a:gd name="connsiteX342" fmla="*/ 5379275 w 6541089"/>
              <a:gd name="connsiteY342" fmla="*/ 2205862 h 6593014"/>
              <a:gd name="connsiteX343" fmla="*/ 5516778 w 6541089"/>
              <a:gd name="connsiteY343" fmla="*/ 2123021 h 6593014"/>
              <a:gd name="connsiteX344" fmla="*/ 5499149 w 6541089"/>
              <a:gd name="connsiteY344" fmla="*/ 2188236 h 6593014"/>
              <a:gd name="connsiteX345" fmla="*/ 5449790 w 6541089"/>
              <a:gd name="connsiteY345" fmla="*/ 2218200 h 6593014"/>
              <a:gd name="connsiteX346" fmla="*/ 5430398 w 6541089"/>
              <a:gd name="connsiteY346" fmla="*/ 2232302 h 6593014"/>
              <a:gd name="connsiteX347" fmla="*/ 5384563 w 6541089"/>
              <a:gd name="connsiteY347" fmla="*/ 2262267 h 6593014"/>
              <a:gd name="connsiteX348" fmla="*/ 5407481 w 6541089"/>
              <a:gd name="connsiteY348" fmla="*/ 2331008 h 6593014"/>
              <a:gd name="connsiteX349" fmla="*/ 5467419 w 6541089"/>
              <a:gd name="connsiteY349" fmla="*/ 2302807 h 6593014"/>
              <a:gd name="connsiteX350" fmla="*/ 5515015 w 6541089"/>
              <a:gd name="connsiteY350" fmla="*/ 2311619 h 6593014"/>
              <a:gd name="connsiteX351" fmla="*/ 5516778 w 6541089"/>
              <a:gd name="connsiteY351" fmla="*/ 2239352 h 6593014"/>
              <a:gd name="connsiteX352" fmla="*/ 5564375 w 6541089"/>
              <a:gd name="connsiteY352" fmla="*/ 2269316 h 6593014"/>
              <a:gd name="connsiteX353" fmla="*/ 5557324 w 6541089"/>
              <a:gd name="connsiteY353" fmla="*/ 2234065 h 6593014"/>
              <a:gd name="connsiteX354" fmla="*/ 5624313 w 6541089"/>
              <a:gd name="connsiteY354" fmla="*/ 2158273 h 6593014"/>
              <a:gd name="connsiteX355" fmla="*/ 5726558 w 6541089"/>
              <a:gd name="connsiteY355" fmla="*/ 2114208 h 6593014"/>
              <a:gd name="connsiteX356" fmla="*/ 5730083 w 6541089"/>
              <a:gd name="connsiteY356" fmla="*/ 2068380 h 6593014"/>
              <a:gd name="connsiteX357" fmla="*/ 5781207 w 6541089"/>
              <a:gd name="connsiteY357" fmla="*/ 2031366 h 6593014"/>
              <a:gd name="connsiteX358" fmla="*/ 5987461 w 6541089"/>
              <a:gd name="connsiteY358" fmla="*/ 1860395 h 6593014"/>
              <a:gd name="connsiteX359" fmla="*/ 5904606 w 6541089"/>
              <a:gd name="connsiteY359" fmla="*/ 1885070 h 6593014"/>
              <a:gd name="connsiteX360" fmla="*/ 5830566 w 6541089"/>
              <a:gd name="connsiteY360" fmla="*/ 1929136 h 6593014"/>
              <a:gd name="connsiteX361" fmla="*/ 5938101 w 6541089"/>
              <a:gd name="connsiteY361" fmla="*/ 1802237 h 6593014"/>
              <a:gd name="connsiteX362" fmla="*/ 6015667 w 6541089"/>
              <a:gd name="connsiteY362" fmla="*/ 1772273 h 6593014"/>
              <a:gd name="connsiteX363" fmla="*/ 6008615 w 6541089"/>
              <a:gd name="connsiteY363" fmla="*/ 1754647 h 6593014"/>
              <a:gd name="connsiteX364" fmla="*/ 6140829 w 6541089"/>
              <a:gd name="connsiteY364" fmla="*/ 1666517 h 6593014"/>
              <a:gd name="connsiteX365" fmla="*/ 6271281 w 6541089"/>
              <a:gd name="connsiteY365" fmla="*/ 1597776 h 6593014"/>
              <a:gd name="connsiteX366" fmla="*/ 6340032 w 6541089"/>
              <a:gd name="connsiteY366" fmla="*/ 1546661 h 6593014"/>
              <a:gd name="connsiteX367" fmla="*/ 6373527 w 6541089"/>
              <a:gd name="connsiteY367" fmla="*/ 1534323 h 6593014"/>
              <a:gd name="connsiteX368" fmla="*/ 6352372 w 6541089"/>
              <a:gd name="connsiteY368" fmla="*/ 1571338 h 6593014"/>
              <a:gd name="connsiteX369" fmla="*/ 6347083 w 6541089"/>
              <a:gd name="connsiteY369" fmla="*/ 1603064 h 6593014"/>
              <a:gd name="connsiteX370" fmla="*/ 6317115 w 6541089"/>
              <a:gd name="connsiteY370" fmla="*/ 1625978 h 6593014"/>
              <a:gd name="connsiteX371" fmla="*/ 6315352 w 6541089"/>
              <a:gd name="connsiteY371" fmla="*/ 1652417 h 6593014"/>
              <a:gd name="connsiteX372" fmla="*/ 6347083 w 6541089"/>
              <a:gd name="connsiteY372" fmla="*/ 1670043 h 6593014"/>
              <a:gd name="connsiteX373" fmla="*/ 6299487 w 6541089"/>
              <a:gd name="connsiteY373" fmla="*/ 1696481 h 6593014"/>
              <a:gd name="connsiteX374" fmla="*/ 6509617 w 6541089"/>
              <a:gd name="connsiteY374" fmla="*/ 1581448 h 6593014"/>
              <a:gd name="connsiteX375" fmla="*/ 6541089 w 6541089"/>
              <a:gd name="connsiteY375" fmla="*/ 1560140 h 6593014"/>
              <a:gd name="connsiteX376" fmla="*/ 6541089 w 6541089"/>
              <a:gd name="connsiteY376" fmla="*/ 1605914 h 6593014"/>
              <a:gd name="connsiteX377" fmla="*/ 6529979 w 6541089"/>
              <a:gd name="connsiteY377" fmla="*/ 1614741 h 6593014"/>
              <a:gd name="connsiteX378" fmla="*/ 6421123 w 6541089"/>
              <a:gd name="connsiteY378" fmla="*/ 1691194 h 6593014"/>
              <a:gd name="connsiteX379" fmla="*/ 6288909 w 6541089"/>
              <a:gd name="connsiteY379" fmla="*/ 1784611 h 6593014"/>
              <a:gd name="connsiteX380" fmla="*/ 6276569 w 6541089"/>
              <a:gd name="connsiteY380" fmla="*/ 1812806 h 6593014"/>
              <a:gd name="connsiteX381" fmla="*/ 6243075 w 6541089"/>
              <a:gd name="connsiteY381" fmla="*/ 1823381 h 6593014"/>
              <a:gd name="connsiteX382" fmla="*/ 6251889 w 6541089"/>
              <a:gd name="connsiteY382" fmla="*/ 1826906 h 6593014"/>
              <a:gd name="connsiteX383" fmla="*/ 6124963 w 6541089"/>
              <a:gd name="connsiteY383" fmla="*/ 1899172 h 6593014"/>
              <a:gd name="connsiteX384" fmla="*/ 5976883 w 6541089"/>
              <a:gd name="connsiteY384" fmla="*/ 2020791 h 6593014"/>
              <a:gd name="connsiteX385" fmla="*/ 5990986 w 6541089"/>
              <a:gd name="connsiteY385" fmla="*/ 2026078 h 6593014"/>
              <a:gd name="connsiteX386" fmla="*/ 5941627 w 6541089"/>
              <a:gd name="connsiteY386" fmla="*/ 2040179 h 6593014"/>
              <a:gd name="connsiteX387" fmla="*/ 5994925 w 6541089"/>
              <a:gd name="connsiteY387" fmla="*/ 2062984 h 6593014"/>
              <a:gd name="connsiteX388" fmla="*/ 6010329 w 6541089"/>
              <a:gd name="connsiteY388" fmla="*/ 2047281 h 6593014"/>
              <a:gd name="connsiteX389" fmla="*/ 6010378 w 6541089"/>
              <a:gd name="connsiteY389" fmla="*/ 2047231 h 6593014"/>
              <a:gd name="connsiteX390" fmla="*/ 6010429 w 6541089"/>
              <a:gd name="connsiteY390" fmla="*/ 2047341 h 6593014"/>
              <a:gd name="connsiteX391" fmla="*/ 6016548 w 6541089"/>
              <a:gd name="connsiteY391" fmla="*/ 2060450 h 6593014"/>
              <a:gd name="connsiteX392" fmla="*/ 6006852 w 6541089"/>
              <a:gd name="connsiteY392" fmla="*/ 2073668 h 6593014"/>
              <a:gd name="connsiteX393" fmla="*/ 6315352 w 6541089"/>
              <a:gd name="connsiteY393" fmla="*/ 1909748 h 6593014"/>
              <a:gd name="connsiteX394" fmla="*/ 6200766 w 6541089"/>
              <a:gd name="connsiteY394" fmla="*/ 2013740 h 6593014"/>
              <a:gd name="connsiteX395" fmla="*/ 6343557 w 6541089"/>
              <a:gd name="connsiteY395" fmla="*/ 1960863 h 6593014"/>
              <a:gd name="connsiteX396" fmla="*/ 6518080 w 6541089"/>
              <a:gd name="connsiteY396" fmla="*/ 1842770 h 6593014"/>
              <a:gd name="connsiteX397" fmla="*/ 6541089 w 6541089"/>
              <a:gd name="connsiteY397" fmla="*/ 1830484 h 6593014"/>
              <a:gd name="connsiteX398" fmla="*/ 6541089 w 6541089"/>
              <a:gd name="connsiteY398" fmla="*/ 5013996 h 6593014"/>
              <a:gd name="connsiteX399" fmla="*/ 6537031 w 6541089"/>
              <a:gd name="connsiteY399" fmla="*/ 5017859 h 6593014"/>
              <a:gd name="connsiteX400" fmla="*/ 6502215 w 6541089"/>
              <a:gd name="connsiteY400" fmla="*/ 5041874 h 6593014"/>
              <a:gd name="connsiteX401" fmla="*/ 6449329 w 6541089"/>
              <a:gd name="connsiteY401" fmla="*/ 5027773 h 6593014"/>
              <a:gd name="connsiteX402" fmla="*/ 6421123 w 6541089"/>
              <a:gd name="connsiteY402" fmla="*/ 5096514 h 6593014"/>
              <a:gd name="connsiteX403" fmla="*/ 6345321 w 6541089"/>
              <a:gd name="connsiteY403" fmla="*/ 5121191 h 6593014"/>
              <a:gd name="connsiteX404" fmla="*/ 6295960 w 6541089"/>
              <a:gd name="connsiteY404" fmla="*/ 5114140 h 6593014"/>
              <a:gd name="connsiteX405" fmla="*/ 6253652 w 6541089"/>
              <a:gd name="connsiteY405" fmla="*/ 5152917 h 6593014"/>
              <a:gd name="connsiteX406" fmla="*/ 6227209 w 6541089"/>
              <a:gd name="connsiteY406" fmla="*/ 5130003 h 6593014"/>
              <a:gd name="connsiteX407" fmla="*/ 6199003 w 6541089"/>
              <a:gd name="connsiteY407" fmla="*/ 5165255 h 6593014"/>
              <a:gd name="connsiteX408" fmla="*/ 6172561 w 6541089"/>
              <a:gd name="connsiteY408" fmla="*/ 5204033 h 6593014"/>
              <a:gd name="connsiteX409" fmla="*/ 6151407 w 6541089"/>
              <a:gd name="connsiteY409" fmla="*/ 5214608 h 6593014"/>
              <a:gd name="connsiteX410" fmla="*/ 6133777 w 6541089"/>
              <a:gd name="connsiteY410" fmla="*/ 5202270 h 6593014"/>
              <a:gd name="connsiteX411" fmla="*/ 6114386 w 6541089"/>
              <a:gd name="connsiteY411" fmla="*/ 5232234 h 6593014"/>
              <a:gd name="connsiteX412" fmla="*/ 6077367 w 6541089"/>
              <a:gd name="connsiteY412" fmla="*/ 5249860 h 6593014"/>
              <a:gd name="connsiteX413" fmla="*/ 6084418 w 6541089"/>
              <a:gd name="connsiteY413" fmla="*/ 5366191 h 6593014"/>
              <a:gd name="connsiteX414" fmla="*/ 6050923 w 6541089"/>
              <a:gd name="connsiteY414" fmla="*/ 5350328 h 6593014"/>
              <a:gd name="connsiteX415" fmla="*/ 6050923 w 6541089"/>
              <a:gd name="connsiteY415" fmla="*/ 5394392 h 6593014"/>
              <a:gd name="connsiteX416" fmla="*/ 6013903 w 6541089"/>
              <a:gd name="connsiteY416" fmla="*/ 5373241 h 6593014"/>
              <a:gd name="connsiteX417" fmla="*/ 5985697 w 6541089"/>
              <a:gd name="connsiteY417" fmla="*/ 5410256 h 6593014"/>
              <a:gd name="connsiteX418" fmla="*/ 5945152 w 6541089"/>
              <a:gd name="connsiteY418" fmla="*/ 5441983 h 6593014"/>
              <a:gd name="connsiteX419" fmla="*/ 5886977 w 6541089"/>
              <a:gd name="connsiteY419" fmla="*/ 5392630 h 6593014"/>
              <a:gd name="connsiteX420" fmla="*/ 5721269 w 6541089"/>
              <a:gd name="connsiteY420" fmla="*/ 5553026 h 6593014"/>
              <a:gd name="connsiteX421" fmla="*/ 5749475 w 6541089"/>
              <a:gd name="connsiteY421" fmla="*/ 5609429 h 6593014"/>
              <a:gd name="connsiteX422" fmla="*/ 5656043 w 6541089"/>
              <a:gd name="connsiteY422" fmla="*/ 5676408 h 6593014"/>
              <a:gd name="connsiteX423" fmla="*/ 5476233 w 6541089"/>
              <a:gd name="connsiteY423" fmla="*/ 5805077 h 6593014"/>
              <a:gd name="connsiteX424" fmla="*/ 5430398 w 6541089"/>
              <a:gd name="connsiteY424" fmla="*/ 5868530 h 6593014"/>
              <a:gd name="connsiteX425" fmla="*/ 5411007 w 6541089"/>
              <a:gd name="connsiteY425" fmla="*/ 5789213 h 6593014"/>
              <a:gd name="connsiteX426" fmla="*/ 5305235 w 6541089"/>
              <a:gd name="connsiteY426" fmla="*/ 5882631 h 6593014"/>
              <a:gd name="connsiteX427" fmla="*/ 5393379 w 6541089"/>
              <a:gd name="connsiteY427" fmla="*/ 5812127 h 6593014"/>
              <a:gd name="connsiteX428" fmla="*/ 5384563 w 6541089"/>
              <a:gd name="connsiteY428" fmla="*/ 5872055 h 6593014"/>
              <a:gd name="connsiteX429" fmla="*/ 5345781 w 6541089"/>
              <a:gd name="connsiteY429" fmla="*/ 5942559 h 6593014"/>
              <a:gd name="connsiteX430" fmla="*/ 5331679 w 6541089"/>
              <a:gd name="connsiteY430" fmla="*/ 5917882 h 6593014"/>
              <a:gd name="connsiteX431" fmla="*/ 5171259 w 6541089"/>
              <a:gd name="connsiteY431" fmla="*/ 6048314 h 6593014"/>
              <a:gd name="connsiteX432" fmla="*/ 5292895 w 6541089"/>
              <a:gd name="connsiteY432" fmla="*/ 5884393 h 6593014"/>
              <a:gd name="connsiteX433" fmla="*/ 5187124 w 6541089"/>
              <a:gd name="connsiteY433" fmla="*/ 5953134 h 6593014"/>
              <a:gd name="connsiteX434" fmla="*/ 5098981 w 6541089"/>
              <a:gd name="connsiteY434" fmla="*/ 6037738 h 6593014"/>
              <a:gd name="connsiteX435" fmla="*/ 4942087 w 6541089"/>
              <a:gd name="connsiteY435" fmla="*/ 6173459 h 6593014"/>
              <a:gd name="connsiteX436" fmla="*/ 4949139 w 6541089"/>
              <a:gd name="connsiteY436" fmla="*/ 6143495 h 6593014"/>
              <a:gd name="connsiteX437" fmla="*/ 4855707 w 6541089"/>
              <a:gd name="connsiteY437" fmla="*/ 6208710 h 6593014"/>
              <a:gd name="connsiteX438" fmla="*/ 4751699 w 6541089"/>
              <a:gd name="connsiteY438" fmla="*/ 6275689 h 6593014"/>
              <a:gd name="connsiteX439" fmla="*/ 4788719 w 6541089"/>
              <a:gd name="connsiteY439" fmla="*/ 6213998 h 6593014"/>
              <a:gd name="connsiteX440" fmla="*/ 4829264 w 6541089"/>
              <a:gd name="connsiteY440" fmla="*/ 6215761 h 6593014"/>
              <a:gd name="connsiteX441" fmla="*/ 4859233 w 6541089"/>
              <a:gd name="connsiteY441" fmla="*/ 6164645 h 6593014"/>
              <a:gd name="connsiteX442" fmla="*/ 4811635 w 6541089"/>
              <a:gd name="connsiteY442" fmla="*/ 6159357 h 6593014"/>
              <a:gd name="connsiteX443" fmla="*/ 4601855 w 6541089"/>
              <a:gd name="connsiteY443" fmla="*/ 6351480 h 6593014"/>
              <a:gd name="connsiteX444" fmla="*/ 4489033 w 6541089"/>
              <a:gd name="connsiteY444" fmla="*/ 6414934 h 6593014"/>
              <a:gd name="connsiteX445" fmla="*/ 4554258 w 6541089"/>
              <a:gd name="connsiteY445" fmla="*/ 6332092 h 6593014"/>
              <a:gd name="connsiteX446" fmla="*/ 4658267 w 6541089"/>
              <a:gd name="connsiteY446" fmla="*/ 6224573 h 6593014"/>
              <a:gd name="connsiteX447" fmla="*/ 4667081 w 6541089"/>
              <a:gd name="connsiteY447" fmla="*/ 6129393 h 6593014"/>
              <a:gd name="connsiteX448" fmla="*/ 4577175 w 6541089"/>
              <a:gd name="connsiteY448" fmla="*/ 6217523 h 6593014"/>
              <a:gd name="connsiteX449" fmla="*/ 4564836 w 6541089"/>
              <a:gd name="connsiteY449" fmla="*/ 6194609 h 6593014"/>
              <a:gd name="connsiteX450" fmla="*/ 4524290 w 6541089"/>
              <a:gd name="connsiteY450" fmla="*/ 6178746 h 6593014"/>
              <a:gd name="connsiteX451" fmla="*/ 4443199 w 6541089"/>
              <a:gd name="connsiteY451" fmla="*/ 6252775 h 6593014"/>
              <a:gd name="connsiteX452" fmla="*/ 4474929 w 6541089"/>
              <a:gd name="connsiteY452" fmla="*/ 6196372 h 6593014"/>
              <a:gd name="connsiteX453" fmla="*/ 4436147 w 6541089"/>
              <a:gd name="connsiteY453" fmla="*/ 6208710 h 6593014"/>
              <a:gd name="connsiteX454" fmla="*/ 4406178 w 6541089"/>
              <a:gd name="connsiteY454" fmla="*/ 6141732 h 6593014"/>
              <a:gd name="connsiteX455" fmla="*/ 4406171 w 6541089"/>
              <a:gd name="connsiteY455" fmla="*/ 6141265 h 6593014"/>
              <a:gd name="connsiteX456" fmla="*/ 4406269 w 6541089"/>
              <a:gd name="connsiteY456" fmla="*/ 6141152 h 6593014"/>
              <a:gd name="connsiteX457" fmla="*/ 4406170 w 6541089"/>
              <a:gd name="connsiteY457" fmla="*/ 6141192 h 6593014"/>
              <a:gd name="connsiteX458" fmla="*/ 4405958 w 6541089"/>
              <a:gd name="connsiteY458" fmla="*/ 6126970 h 6593014"/>
              <a:gd name="connsiteX459" fmla="*/ 4399127 w 6541089"/>
              <a:gd name="connsiteY459" fmla="*/ 6113530 h 6593014"/>
              <a:gd name="connsiteX460" fmla="*/ 4321564 w 6541089"/>
              <a:gd name="connsiteY460" fmla="*/ 6187559 h 6593014"/>
              <a:gd name="connsiteX461" fmla="*/ 4266917 w 6541089"/>
              <a:gd name="connsiteY461" fmla="*/ 6217523 h 6593014"/>
              <a:gd name="connsiteX462" fmla="*/ 4236947 w 6541089"/>
              <a:gd name="connsiteY462" fmla="*/ 6226336 h 6593014"/>
              <a:gd name="connsiteX463" fmla="*/ 4228133 w 6541089"/>
              <a:gd name="connsiteY463" fmla="*/ 6238674 h 6593014"/>
              <a:gd name="connsiteX464" fmla="*/ 4214032 w 6541089"/>
              <a:gd name="connsiteY464" fmla="*/ 6208710 h 6593014"/>
              <a:gd name="connsiteX465" fmla="*/ 4152333 w 6541089"/>
              <a:gd name="connsiteY465" fmla="*/ 6258063 h 6593014"/>
              <a:gd name="connsiteX466" fmla="*/ 4125891 w 6541089"/>
              <a:gd name="connsiteY466" fmla="*/ 6228099 h 6593014"/>
              <a:gd name="connsiteX467" fmla="*/ 4125891 w 6541089"/>
              <a:gd name="connsiteY467" fmla="*/ 6184034 h 6593014"/>
              <a:gd name="connsiteX468" fmla="*/ 4154095 w 6541089"/>
              <a:gd name="connsiteY468" fmla="*/ 6143495 h 6593014"/>
              <a:gd name="connsiteX469" fmla="*/ 4178776 w 6541089"/>
              <a:gd name="connsiteY469" fmla="*/ 6124106 h 6593014"/>
              <a:gd name="connsiteX470" fmla="*/ 4187589 w 6541089"/>
              <a:gd name="connsiteY470" fmla="*/ 6104717 h 6593014"/>
              <a:gd name="connsiteX471" fmla="*/ 4222847 w 6541089"/>
              <a:gd name="connsiteY471" fmla="*/ 6095904 h 6593014"/>
              <a:gd name="connsiteX472" fmla="*/ 4289833 w 6541089"/>
              <a:gd name="connsiteY472" fmla="*/ 6037738 h 6593014"/>
              <a:gd name="connsiteX473" fmla="*/ 4302172 w 6541089"/>
              <a:gd name="connsiteY473" fmla="*/ 5986624 h 6593014"/>
              <a:gd name="connsiteX474" fmla="*/ 4275729 w 6541089"/>
              <a:gd name="connsiteY474" fmla="*/ 5923170 h 6593014"/>
              <a:gd name="connsiteX475" fmla="*/ 4291595 w 6541089"/>
              <a:gd name="connsiteY475" fmla="*/ 5868530 h 6593014"/>
              <a:gd name="connsiteX476" fmla="*/ 4358581 w 6541089"/>
              <a:gd name="connsiteY476" fmla="*/ 5790976 h 6593014"/>
              <a:gd name="connsiteX477" fmla="*/ 4300409 w 6541089"/>
              <a:gd name="connsiteY477" fmla="*/ 5812127 h 6593014"/>
              <a:gd name="connsiteX478" fmla="*/ 4217557 w 6541089"/>
              <a:gd name="connsiteY478" fmla="*/ 5884393 h 6593014"/>
              <a:gd name="connsiteX479" fmla="*/ 4129416 w 6541089"/>
              <a:gd name="connsiteY479" fmla="*/ 5958422 h 6593014"/>
              <a:gd name="connsiteX480" fmla="*/ 4108263 w 6541089"/>
              <a:gd name="connsiteY480" fmla="*/ 5993674 h 6593014"/>
              <a:gd name="connsiteX481" fmla="*/ 4113551 w 6541089"/>
              <a:gd name="connsiteY481" fmla="*/ 5993674 h 6593014"/>
              <a:gd name="connsiteX482" fmla="*/ 4106499 w 6541089"/>
              <a:gd name="connsiteY482" fmla="*/ 5993674 h 6593014"/>
              <a:gd name="connsiteX483" fmla="*/ 4095923 w 6541089"/>
              <a:gd name="connsiteY483" fmla="*/ 6011300 h 6593014"/>
              <a:gd name="connsiteX484" fmla="*/ 4065955 w 6541089"/>
              <a:gd name="connsiteY484" fmla="*/ 5991912 h 6593014"/>
              <a:gd name="connsiteX485" fmla="*/ 4013069 w 6541089"/>
              <a:gd name="connsiteY485" fmla="*/ 6035976 h 6593014"/>
              <a:gd name="connsiteX486" fmla="*/ 3965474 w 6541089"/>
              <a:gd name="connsiteY486" fmla="*/ 6058890 h 6593014"/>
              <a:gd name="connsiteX487" fmla="*/ 3983101 w 6541089"/>
              <a:gd name="connsiteY487" fmla="*/ 6034214 h 6593014"/>
              <a:gd name="connsiteX488" fmla="*/ 3983101 w 6541089"/>
              <a:gd name="connsiteY488" fmla="*/ 6009538 h 6593014"/>
              <a:gd name="connsiteX489" fmla="*/ 3946083 w 6541089"/>
              <a:gd name="connsiteY489" fmla="*/ 6025400 h 6593014"/>
              <a:gd name="connsiteX490" fmla="*/ 4002493 w 6541089"/>
              <a:gd name="connsiteY490" fmla="*/ 5907307 h 6593014"/>
              <a:gd name="connsiteX491" fmla="*/ 4092397 w 6541089"/>
              <a:gd name="connsiteY491" fmla="*/ 5817415 h 6593014"/>
              <a:gd name="connsiteX492" fmla="*/ 3953135 w 6541089"/>
              <a:gd name="connsiteY492" fmla="*/ 5902019 h 6593014"/>
              <a:gd name="connsiteX493" fmla="*/ 3931980 w 6541089"/>
              <a:gd name="connsiteY493" fmla="*/ 5870293 h 6593014"/>
              <a:gd name="connsiteX494" fmla="*/ 3879095 w 6541089"/>
              <a:gd name="connsiteY494" fmla="*/ 5900257 h 6593014"/>
              <a:gd name="connsiteX495" fmla="*/ 3852653 w 6541089"/>
              <a:gd name="connsiteY495" fmla="*/ 5935508 h 6593014"/>
              <a:gd name="connsiteX496" fmla="*/ 3801532 w 6541089"/>
              <a:gd name="connsiteY496" fmla="*/ 5882631 h 6593014"/>
              <a:gd name="connsiteX497" fmla="*/ 3794479 w 6541089"/>
              <a:gd name="connsiteY497" fmla="*/ 5916120 h 6593014"/>
              <a:gd name="connsiteX498" fmla="*/ 3734543 w 6541089"/>
              <a:gd name="connsiteY498" fmla="*/ 5998962 h 6593014"/>
              <a:gd name="connsiteX499" fmla="*/ 3748647 w 6541089"/>
              <a:gd name="connsiteY499" fmla="*/ 5951372 h 6593014"/>
              <a:gd name="connsiteX500" fmla="*/ 3729255 w 6541089"/>
              <a:gd name="connsiteY500" fmla="*/ 5946084 h 6593014"/>
              <a:gd name="connsiteX501" fmla="*/ 3692235 w 6541089"/>
              <a:gd name="connsiteY501" fmla="*/ 5967235 h 6593014"/>
              <a:gd name="connsiteX502" fmla="*/ 3612905 w 6541089"/>
              <a:gd name="connsiteY502" fmla="*/ 6020113 h 6593014"/>
              <a:gd name="connsiteX503" fmla="*/ 3604089 w 6541089"/>
              <a:gd name="connsiteY503" fmla="*/ 5983098 h 6593014"/>
              <a:gd name="connsiteX504" fmla="*/ 3561783 w 6541089"/>
              <a:gd name="connsiteY504" fmla="*/ 6000724 h 6593014"/>
              <a:gd name="connsiteX505" fmla="*/ 3567067 w 6541089"/>
              <a:gd name="connsiteY505" fmla="*/ 6048314 h 6593014"/>
              <a:gd name="connsiteX506" fmla="*/ 3487742 w 6541089"/>
              <a:gd name="connsiteY506" fmla="*/ 6127631 h 6593014"/>
              <a:gd name="connsiteX507" fmla="*/ 3473637 w 6541089"/>
              <a:gd name="connsiteY507" fmla="*/ 6067703 h 6593014"/>
              <a:gd name="connsiteX508" fmla="*/ 3501843 w 6541089"/>
              <a:gd name="connsiteY508" fmla="*/ 6023638 h 6593014"/>
              <a:gd name="connsiteX509" fmla="*/ 3381975 w 6541089"/>
              <a:gd name="connsiteY509" fmla="*/ 6115293 h 6593014"/>
              <a:gd name="connsiteX510" fmla="*/ 3297361 w 6541089"/>
              <a:gd name="connsiteY510" fmla="*/ 6182271 h 6593014"/>
              <a:gd name="connsiteX511" fmla="*/ 3262102 w 6541089"/>
              <a:gd name="connsiteY511" fmla="*/ 6215761 h 6593014"/>
              <a:gd name="connsiteX512" fmla="*/ 3237421 w 6541089"/>
              <a:gd name="connsiteY512" fmla="*/ 6206947 h 6593014"/>
              <a:gd name="connsiteX513" fmla="*/ 3131643 w 6541089"/>
              <a:gd name="connsiteY513" fmla="*/ 6309178 h 6593014"/>
              <a:gd name="connsiteX514" fmla="*/ 3066413 w 6541089"/>
              <a:gd name="connsiteY514" fmla="*/ 6369106 h 6593014"/>
              <a:gd name="connsiteX515" fmla="*/ 3034686 w 6541089"/>
              <a:gd name="connsiteY515" fmla="*/ 6420221 h 6593014"/>
              <a:gd name="connsiteX516" fmla="*/ 2886605 w 6541089"/>
              <a:gd name="connsiteY516" fmla="*/ 6592955 h 6593014"/>
              <a:gd name="connsiteX517" fmla="*/ 3001191 w 6541089"/>
              <a:gd name="connsiteY517" fmla="*/ 6416696 h 6593014"/>
              <a:gd name="connsiteX518" fmla="*/ 3069938 w 6541089"/>
              <a:gd name="connsiteY518" fmla="*/ 6321516 h 6593014"/>
              <a:gd name="connsiteX519" fmla="*/ 3073467 w 6541089"/>
              <a:gd name="connsiteY519" fmla="*/ 6280976 h 6593014"/>
              <a:gd name="connsiteX520" fmla="*/ 3103434 w 6541089"/>
              <a:gd name="connsiteY520" fmla="*/ 6252775 h 6593014"/>
              <a:gd name="connsiteX521" fmla="*/ 3131643 w 6541089"/>
              <a:gd name="connsiteY521" fmla="*/ 6213998 h 6593014"/>
              <a:gd name="connsiteX522" fmla="*/ 3071703 w 6541089"/>
              <a:gd name="connsiteY522" fmla="*/ 6196372 h 6593014"/>
              <a:gd name="connsiteX523" fmla="*/ 2957120 w 6541089"/>
              <a:gd name="connsiteY523" fmla="*/ 6347955 h 6593014"/>
              <a:gd name="connsiteX524" fmla="*/ 2817855 w 6541089"/>
              <a:gd name="connsiteY524" fmla="*/ 6515401 h 6593014"/>
              <a:gd name="connsiteX525" fmla="*/ 2879554 w 6541089"/>
              <a:gd name="connsiteY525" fmla="*/ 6372632 h 6593014"/>
              <a:gd name="connsiteX526" fmla="*/ 2823143 w 6541089"/>
              <a:gd name="connsiteY526" fmla="*/ 6409646 h 6593014"/>
              <a:gd name="connsiteX527" fmla="*/ 2851349 w 6541089"/>
              <a:gd name="connsiteY527" fmla="*/ 6325042 h 6593014"/>
              <a:gd name="connsiteX528" fmla="*/ 2821380 w 6541089"/>
              <a:gd name="connsiteY528" fmla="*/ 6349718 h 6593014"/>
              <a:gd name="connsiteX529" fmla="*/ 2770258 w 6541089"/>
              <a:gd name="connsiteY529" fmla="*/ 6356768 h 6593014"/>
              <a:gd name="connsiteX530" fmla="*/ 2724424 w 6541089"/>
              <a:gd name="connsiteY530" fmla="*/ 6384970 h 6593014"/>
              <a:gd name="connsiteX531" fmla="*/ 2722661 w 6541089"/>
              <a:gd name="connsiteY531" fmla="*/ 6355006 h 6593014"/>
              <a:gd name="connsiteX532" fmla="*/ 2690929 w 6541089"/>
              <a:gd name="connsiteY532" fmla="*/ 6325042 h 6593014"/>
              <a:gd name="connsiteX533" fmla="*/ 2682115 w 6541089"/>
              <a:gd name="connsiteY533" fmla="*/ 6265113 h 6593014"/>
              <a:gd name="connsiteX534" fmla="*/ 2666250 w 6541089"/>
              <a:gd name="connsiteY534" fmla="*/ 6309178 h 6593014"/>
              <a:gd name="connsiteX535" fmla="*/ 2572819 w 6541089"/>
              <a:gd name="connsiteY535" fmla="*/ 6349718 h 6593014"/>
              <a:gd name="connsiteX536" fmla="*/ 2549900 w 6541089"/>
              <a:gd name="connsiteY536" fmla="*/ 6325042 h 6593014"/>
              <a:gd name="connsiteX537" fmla="*/ 2599262 w 6541089"/>
              <a:gd name="connsiteY537" fmla="*/ 6273926 h 6593014"/>
              <a:gd name="connsiteX538" fmla="*/ 2634517 w 6541089"/>
              <a:gd name="connsiteY538" fmla="*/ 6228099 h 6593014"/>
              <a:gd name="connsiteX539" fmla="*/ 2623941 w 6541089"/>
              <a:gd name="connsiteY539" fmla="*/ 6189321 h 6593014"/>
              <a:gd name="connsiteX540" fmla="*/ 2705032 w 6541089"/>
              <a:gd name="connsiteY540" fmla="*/ 6152307 h 6593014"/>
              <a:gd name="connsiteX541" fmla="*/ 2756155 w 6541089"/>
              <a:gd name="connsiteY541" fmla="*/ 6002487 h 6593014"/>
              <a:gd name="connsiteX542" fmla="*/ 2814329 w 6541089"/>
              <a:gd name="connsiteY542" fmla="*/ 5919645 h 6593014"/>
              <a:gd name="connsiteX543" fmla="*/ 2789649 w 6541089"/>
              <a:gd name="connsiteY543" fmla="*/ 5884393 h 6593014"/>
              <a:gd name="connsiteX544" fmla="*/ 2842535 w 6541089"/>
              <a:gd name="connsiteY544" fmla="*/ 5827991 h 6593014"/>
              <a:gd name="connsiteX545" fmla="*/ 2944780 w 6541089"/>
              <a:gd name="connsiteY545" fmla="*/ 5704608 h 6593014"/>
              <a:gd name="connsiteX546" fmla="*/ 3045261 w 6541089"/>
              <a:gd name="connsiteY546" fmla="*/ 5598853 h 6593014"/>
              <a:gd name="connsiteX547" fmla="*/ 3151037 w 6541089"/>
              <a:gd name="connsiteY547" fmla="*/ 5473709 h 6593014"/>
              <a:gd name="connsiteX548" fmla="*/ 3025872 w 6541089"/>
              <a:gd name="connsiteY548" fmla="*/ 5579465 h 6593014"/>
              <a:gd name="connsiteX549" fmla="*/ 2953594 w 6541089"/>
              <a:gd name="connsiteY549" fmla="*/ 5644680 h 6593014"/>
              <a:gd name="connsiteX550" fmla="*/ 2950068 w 6541089"/>
              <a:gd name="connsiteY550" fmla="*/ 5674644 h 6593014"/>
              <a:gd name="connsiteX551" fmla="*/ 2890132 w 6541089"/>
              <a:gd name="connsiteY551" fmla="*/ 5734573 h 6593014"/>
              <a:gd name="connsiteX552" fmla="*/ 2814329 w 6541089"/>
              <a:gd name="connsiteY552" fmla="*/ 5820940 h 6593014"/>
              <a:gd name="connsiteX553" fmla="*/ 2782598 w 6541089"/>
              <a:gd name="connsiteY553" fmla="*/ 5790976 h 6593014"/>
              <a:gd name="connsiteX554" fmla="*/ 2736764 w 6541089"/>
              <a:gd name="connsiteY554" fmla="*/ 5847379 h 6593014"/>
              <a:gd name="connsiteX555" fmla="*/ 2666250 w 6541089"/>
              <a:gd name="connsiteY555" fmla="*/ 5919645 h 6593014"/>
              <a:gd name="connsiteX556" fmla="*/ 2618652 w 6541089"/>
              <a:gd name="connsiteY556" fmla="*/ 5997199 h 6593014"/>
              <a:gd name="connsiteX557" fmla="*/ 2551663 w 6541089"/>
              <a:gd name="connsiteY557" fmla="*/ 6048314 h 6593014"/>
              <a:gd name="connsiteX558" fmla="*/ 2511118 w 6541089"/>
              <a:gd name="connsiteY558" fmla="*/ 6102955 h 6593014"/>
              <a:gd name="connsiteX559" fmla="*/ 2489963 w 6541089"/>
              <a:gd name="connsiteY559" fmla="*/ 6030688 h 6593014"/>
              <a:gd name="connsiteX560" fmla="*/ 2468809 w 6541089"/>
              <a:gd name="connsiteY560" fmla="*/ 5930221 h 6593014"/>
              <a:gd name="connsiteX561" fmla="*/ 2481149 w 6541089"/>
              <a:gd name="connsiteY561" fmla="*/ 5893206 h 6593014"/>
              <a:gd name="connsiteX562" fmla="*/ 2447655 w 6541089"/>
              <a:gd name="connsiteY562" fmla="*/ 5912595 h 6593014"/>
              <a:gd name="connsiteX563" fmla="*/ 2400057 w 6541089"/>
              <a:gd name="connsiteY563" fmla="*/ 5836803 h 6593014"/>
              <a:gd name="connsiteX564" fmla="*/ 2338357 w 6541089"/>
              <a:gd name="connsiteY564" fmla="*/ 5887919 h 6593014"/>
              <a:gd name="connsiteX565" fmla="*/ 2288998 w 6541089"/>
              <a:gd name="connsiteY565" fmla="*/ 5944321 h 6593014"/>
              <a:gd name="connsiteX566" fmla="*/ 2292524 w 6541089"/>
              <a:gd name="connsiteY566" fmla="*/ 5972523 h 6593014"/>
              <a:gd name="connsiteX567" fmla="*/ 2281506 w 6541089"/>
              <a:gd name="connsiteY567" fmla="*/ 5983760 h 6593014"/>
              <a:gd name="connsiteX568" fmla="*/ 2273139 w 6541089"/>
              <a:gd name="connsiteY568" fmla="*/ 5993667 h 6593014"/>
              <a:gd name="connsiteX569" fmla="*/ 2273132 w 6541089"/>
              <a:gd name="connsiteY569" fmla="*/ 5993674 h 6593014"/>
              <a:gd name="connsiteX570" fmla="*/ 2248452 w 6541089"/>
              <a:gd name="connsiteY570" fmla="*/ 6000724 h 6593014"/>
              <a:gd name="connsiteX571" fmla="*/ 2218484 w 6541089"/>
              <a:gd name="connsiteY571" fmla="*/ 6057127 h 6593014"/>
              <a:gd name="connsiteX572" fmla="*/ 2158547 w 6541089"/>
              <a:gd name="connsiteY572" fmla="*/ 6145257 h 6593014"/>
              <a:gd name="connsiteX573" fmla="*/ 2121528 w 6541089"/>
              <a:gd name="connsiteY573" fmla="*/ 6175221 h 6593014"/>
              <a:gd name="connsiteX574" fmla="*/ 2112712 w 6541089"/>
              <a:gd name="connsiteY574" fmla="*/ 6224573 h 6593014"/>
              <a:gd name="connsiteX575" fmla="*/ 2080982 w 6541089"/>
              <a:gd name="connsiteY575" fmla="*/ 6266876 h 6593014"/>
              <a:gd name="connsiteX576" fmla="*/ 2052776 w 6541089"/>
              <a:gd name="connsiteY576" fmla="*/ 6254538 h 6593014"/>
              <a:gd name="connsiteX577" fmla="*/ 2015757 w 6541089"/>
              <a:gd name="connsiteY577" fmla="*/ 6312703 h 6593014"/>
              <a:gd name="connsiteX578" fmla="*/ 1975211 w 6541089"/>
              <a:gd name="connsiteY578" fmla="*/ 6386732 h 6593014"/>
              <a:gd name="connsiteX579" fmla="*/ 1954057 w 6541089"/>
              <a:gd name="connsiteY579" fmla="*/ 6339142 h 6593014"/>
              <a:gd name="connsiteX580" fmla="*/ 1901171 w 6541089"/>
              <a:gd name="connsiteY580" fmla="*/ 6395545 h 6593014"/>
              <a:gd name="connsiteX581" fmla="*/ 1938191 w 6541089"/>
              <a:gd name="connsiteY581" fmla="*/ 6316228 h 6593014"/>
              <a:gd name="connsiteX582" fmla="*/ 1934665 w 6541089"/>
              <a:gd name="connsiteY582" fmla="*/ 6286264 h 6593014"/>
              <a:gd name="connsiteX583" fmla="*/ 1985788 w 6541089"/>
              <a:gd name="connsiteY583" fmla="*/ 6284502 h 6593014"/>
              <a:gd name="connsiteX584" fmla="*/ 2024571 w 6541089"/>
              <a:gd name="connsiteY584" fmla="*/ 6256300 h 6593014"/>
              <a:gd name="connsiteX585" fmla="*/ 2045725 w 6541089"/>
              <a:gd name="connsiteY585" fmla="*/ 6205185 h 6593014"/>
              <a:gd name="connsiteX586" fmla="*/ 2063353 w 6541089"/>
              <a:gd name="connsiteY586" fmla="*/ 6180509 h 6593014"/>
              <a:gd name="connsiteX587" fmla="*/ 2066879 w 6541089"/>
              <a:gd name="connsiteY587" fmla="*/ 6154070 h 6593014"/>
              <a:gd name="connsiteX588" fmla="*/ 2077456 w 6541089"/>
              <a:gd name="connsiteY588" fmla="*/ 6113530 h 6593014"/>
              <a:gd name="connsiteX589" fmla="*/ 2080982 w 6541089"/>
              <a:gd name="connsiteY589" fmla="*/ 6085329 h 6593014"/>
              <a:gd name="connsiteX590" fmla="*/ 2028097 w 6541089"/>
              <a:gd name="connsiteY590" fmla="*/ 6060652 h 6593014"/>
              <a:gd name="connsiteX591" fmla="*/ 1991077 w 6541089"/>
              <a:gd name="connsiteY591" fmla="*/ 6110005 h 6593014"/>
              <a:gd name="connsiteX592" fmla="*/ 1948768 w 6541089"/>
              <a:gd name="connsiteY592" fmla="*/ 6157595 h 6593014"/>
              <a:gd name="connsiteX593" fmla="*/ 1955820 w 6541089"/>
              <a:gd name="connsiteY593" fmla="*/ 6101192 h 6593014"/>
              <a:gd name="connsiteX594" fmla="*/ 2021045 w 6541089"/>
              <a:gd name="connsiteY594" fmla="*/ 5976048 h 6593014"/>
              <a:gd name="connsiteX595" fmla="*/ 2028097 w 6541089"/>
              <a:gd name="connsiteY595" fmla="*/ 5921408 h 6593014"/>
              <a:gd name="connsiteX596" fmla="*/ 2054539 w 6541089"/>
              <a:gd name="connsiteY596" fmla="*/ 5884393 h 6593014"/>
              <a:gd name="connsiteX597" fmla="*/ 2075694 w 6541089"/>
              <a:gd name="connsiteY597" fmla="*/ 5905544 h 6593014"/>
              <a:gd name="connsiteX598" fmla="*/ 2077456 w 6541089"/>
              <a:gd name="connsiteY598" fmla="*/ 5921408 h 6593014"/>
              <a:gd name="connsiteX599" fmla="*/ 2116239 w 6541089"/>
              <a:gd name="connsiteY599" fmla="*/ 5840329 h 6593014"/>
              <a:gd name="connsiteX600" fmla="*/ 2128579 w 6541089"/>
              <a:gd name="connsiteY600" fmla="*/ 5808602 h 6593014"/>
              <a:gd name="connsiteX601" fmla="*/ 2144444 w 6541089"/>
              <a:gd name="connsiteY601" fmla="*/ 5805077 h 6593014"/>
              <a:gd name="connsiteX602" fmla="*/ 2163835 w 6541089"/>
              <a:gd name="connsiteY602" fmla="*/ 5729285 h 6593014"/>
              <a:gd name="connsiteX603" fmla="*/ 2227298 w 6541089"/>
              <a:gd name="connsiteY603" fmla="*/ 5676408 h 6593014"/>
              <a:gd name="connsiteX604" fmla="*/ 2281947 w 6541089"/>
              <a:gd name="connsiteY604" fmla="*/ 5568889 h 6593014"/>
              <a:gd name="connsiteX605" fmla="*/ 2375378 w 6541089"/>
              <a:gd name="connsiteY605" fmla="*/ 5478997 h 6593014"/>
              <a:gd name="connsiteX606" fmla="*/ 2401821 w 6541089"/>
              <a:gd name="connsiteY606" fmla="*/ 5424357 h 6593014"/>
              <a:gd name="connsiteX607" fmla="*/ 2417686 w 6541089"/>
              <a:gd name="connsiteY607" fmla="*/ 5417306 h 6593014"/>
              <a:gd name="connsiteX608" fmla="*/ 2414160 w 6541089"/>
              <a:gd name="connsiteY608" fmla="*/ 5380292 h 6593014"/>
              <a:gd name="connsiteX609" fmla="*/ 2333069 w 6541089"/>
              <a:gd name="connsiteY609" fmla="*/ 5369716 h 6593014"/>
              <a:gd name="connsiteX610" fmla="*/ 2329543 w 6541089"/>
              <a:gd name="connsiteY610" fmla="*/ 5316838 h 6593014"/>
              <a:gd name="connsiteX611" fmla="*/ 2375378 w 6541089"/>
              <a:gd name="connsiteY611" fmla="*/ 5341514 h 6593014"/>
              <a:gd name="connsiteX612" fmla="*/ 2384192 w 6541089"/>
              <a:gd name="connsiteY612" fmla="*/ 5306263 h 6593014"/>
              <a:gd name="connsiteX613" fmla="*/ 2389481 w 6541089"/>
              <a:gd name="connsiteY613" fmla="*/ 5323889 h 6593014"/>
              <a:gd name="connsiteX614" fmla="*/ 2361274 w 6541089"/>
              <a:gd name="connsiteY614" fmla="*/ 5272774 h 6593014"/>
              <a:gd name="connsiteX615" fmla="*/ 2368326 w 6541089"/>
              <a:gd name="connsiteY615" fmla="*/ 5225183 h 6593014"/>
              <a:gd name="connsiteX616" fmla="*/ 2445892 w 6541089"/>
              <a:gd name="connsiteY616" fmla="*/ 5175831 h 6593014"/>
              <a:gd name="connsiteX617" fmla="*/ 2454706 w 6541089"/>
              <a:gd name="connsiteY617" fmla="*/ 5156443 h 6593014"/>
              <a:gd name="connsiteX618" fmla="*/ 2470572 w 6541089"/>
              <a:gd name="connsiteY618" fmla="*/ 5159967 h 6593014"/>
              <a:gd name="connsiteX619" fmla="*/ 2482913 w 6541089"/>
              <a:gd name="connsiteY619" fmla="*/ 5151155 h 6593014"/>
              <a:gd name="connsiteX620" fmla="*/ 2526985 w 6541089"/>
              <a:gd name="connsiteY620" fmla="*/ 5103565 h 6593014"/>
              <a:gd name="connsiteX621" fmla="*/ 2588684 w 6541089"/>
              <a:gd name="connsiteY621" fmla="*/ 5070075 h 6593014"/>
              <a:gd name="connsiteX622" fmla="*/ 2565767 w 6541089"/>
              <a:gd name="connsiteY622" fmla="*/ 5004860 h 6593014"/>
              <a:gd name="connsiteX623" fmla="*/ 2595736 w 6541089"/>
              <a:gd name="connsiteY623" fmla="*/ 4971370 h 6593014"/>
              <a:gd name="connsiteX624" fmla="*/ 2578108 w 6541089"/>
              <a:gd name="connsiteY624" fmla="*/ 4990759 h 6593014"/>
              <a:gd name="connsiteX625" fmla="*/ 2572819 w 6541089"/>
              <a:gd name="connsiteY625" fmla="*/ 4951982 h 6593014"/>
              <a:gd name="connsiteX626" fmla="*/ 2505830 w 6541089"/>
              <a:gd name="connsiteY626" fmla="*/ 5027773 h 6593014"/>
              <a:gd name="connsiteX627" fmla="*/ 2541086 w 6541089"/>
              <a:gd name="connsiteY627" fmla="*/ 5017198 h 6593014"/>
              <a:gd name="connsiteX628" fmla="*/ 2535798 w 6541089"/>
              <a:gd name="connsiteY628" fmla="*/ 5057737 h 6593014"/>
              <a:gd name="connsiteX629" fmla="*/ 2544613 w 6541089"/>
              <a:gd name="connsiteY629" fmla="*/ 5082414 h 6593014"/>
              <a:gd name="connsiteX630" fmla="*/ 2491726 w 6541089"/>
              <a:gd name="connsiteY630" fmla="*/ 5038349 h 6593014"/>
              <a:gd name="connsiteX631" fmla="*/ 2433552 w 6541089"/>
              <a:gd name="connsiteY631" fmla="*/ 5084176 h 6593014"/>
              <a:gd name="connsiteX632" fmla="*/ 2371852 w 6541089"/>
              <a:gd name="connsiteY632" fmla="*/ 5103565 h 6593014"/>
              <a:gd name="connsiteX633" fmla="*/ 2315441 w 6541089"/>
              <a:gd name="connsiteY633" fmla="*/ 5142342 h 6593014"/>
              <a:gd name="connsiteX634" fmla="*/ 2329543 w 6541089"/>
              <a:gd name="connsiteY634" fmla="*/ 5209320 h 6593014"/>
              <a:gd name="connsiteX635" fmla="*/ 2315441 w 6541089"/>
              <a:gd name="connsiteY635" fmla="*/ 5170543 h 6593014"/>
              <a:gd name="connsiteX636" fmla="*/ 2294287 w 6541089"/>
              <a:gd name="connsiteY636" fmla="*/ 5114140 h 6593014"/>
              <a:gd name="connsiteX637" fmla="*/ 2334832 w 6541089"/>
              <a:gd name="connsiteY637" fmla="*/ 5105327 h 6593014"/>
              <a:gd name="connsiteX638" fmla="*/ 2350698 w 6541089"/>
              <a:gd name="connsiteY638" fmla="*/ 5063025 h 6593014"/>
              <a:gd name="connsiteX639" fmla="*/ 2385955 w 6541089"/>
              <a:gd name="connsiteY639" fmla="*/ 5036586 h 6593014"/>
              <a:gd name="connsiteX640" fmla="*/ 2350698 w 6541089"/>
              <a:gd name="connsiteY640" fmla="*/ 5041874 h 6593014"/>
              <a:gd name="connsiteX641" fmla="*/ 2428263 w 6541089"/>
              <a:gd name="connsiteY641" fmla="*/ 4992522 h 6593014"/>
              <a:gd name="connsiteX642" fmla="*/ 2452943 w 6541089"/>
              <a:gd name="connsiteY642" fmla="*/ 4983708 h 6593014"/>
              <a:gd name="connsiteX643" fmla="*/ 2454706 w 6541089"/>
              <a:gd name="connsiteY643" fmla="*/ 4957270 h 6593014"/>
              <a:gd name="connsiteX644" fmla="*/ 2516406 w 6541089"/>
              <a:gd name="connsiteY644" fmla="*/ 4883241 h 6593014"/>
              <a:gd name="connsiteX645" fmla="*/ 2564003 w 6541089"/>
              <a:gd name="connsiteY645" fmla="*/ 4809212 h 6593014"/>
              <a:gd name="connsiteX646" fmla="*/ 2532272 w 6541089"/>
              <a:gd name="connsiteY646" fmla="*/ 4846226 h 6593014"/>
              <a:gd name="connsiteX647" fmla="*/ 2498777 w 6541089"/>
              <a:gd name="connsiteY647" fmla="*/ 4846226 h 6593014"/>
              <a:gd name="connsiteX648" fmla="*/ 2489963 w 6541089"/>
              <a:gd name="connsiteY648" fmla="*/ 4856801 h 6593014"/>
              <a:gd name="connsiteX649" fmla="*/ 2505830 w 6541089"/>
              <a:gd name="connsiteY649" fmla="*/ 4798637 h 6593014"/>
              <a:gd name="connsiteX650" fmla="*/ 2489963 w 6541089"/>
              <a:gd name="connsiteY650" fmla="*/ 4812737 h 6593014"/>
              <a:gd name="connsiteX651" fmla="*/ 2475861 w 6541089"/>
              <a:gd name="connsiteY651" fmla="*/ 4800399 h 6593014"/>
              <a:gd name="connsiteX652" fmla="*/ 2449418 w 6541089"/>
              <a:gd name="connsiteY652" fmla="*/ 4840939 h 6593014"/>
              <a:gd name="connsiteX653" fmla="*/ 2437077 w 6541089"/>
              <a:gd name="connsiteY653" fmla="*/ 4872665 h 6593014"/>
              <a:gd name="connsiteX654" fmla="*/ 2412397 w 6541089"/>
              <a:gd name="connsiteY654" fmla="*/ 4883241 h 6593014"/>
              <a:gd name="connsiteX655" fmla="*/ 2398295 w 6541089"/>
              <a:gd name="connsiteY655" fmla="*/ 4930831 h 6593014"/>
              <a:gd name="connsiteX656" fmla="*/ 2352460 w 6541089"/>
              <a:gd name="connsiteY656" fmla="*/ 4966082 h 6593014"/>
              <a:gd name="connsiteX657" fmla="*/ 2274895 w 6541089"/>
              <a:gd name="connsiteY657" fmla="*/ 4997809 h 6593014"/>
              <a:gd name="connsiteX658" fmla="*/ 2260792 w 6541089"/>
              <a:gd name="connsiteY658" fmla="*/ 4944932 h 6593014"/>
              <a:gd name="connsiteX659" fmla="*/ 2197330 w 6541089"/>
              <a:gd name="connsiteY659" fmla="*/ 5024248 h 6593014"/>
              <a:gd name="connsiteX660" fmla="*/ 2174413 w 6541089"/>
              <a:gd name="connsiteY660" fmla="*/ 4976658 h 6593014"/>
              <a:gd name="connsiteX661" fmla="*/ 2162073 w 6541089"/>
              <a:gd name="connsiteY661" fmla="*/ 5022486 h 6593014"/>
              <a:gd name="connsiteX662" fmla="*/ 2091559 w 6541089"/>
              <a:gd name="connsiteY662" fmla="*/ 5018960 h 6593014"/>
              <a:gd name="connsiteX663" fmla="*/ 2066879 w 6541089"/>
              <a:gd name="connsiteY663" fmla="*/ 5033061 h 6593014"/>
              <a:gd name="connsiteX664" fmla="*/ 2042199 w 6541089"/>
              <a:gd name="connsiteY664" fmla="*/ 5003097 h 6593014"/>
              <a:gd name="connsiteX665" fmla="*/ 2068642 w 6541089"/>
              <a:gd name="connsiteY665" fmla="*/ 5064788 h 6593014"/>
              <a:gd name="connsiteX666" fmla="*/ 2052776 w 6541089"/>
              <a:gd name="connsiteY666" fmla="*/ 5114140 h 6593014"/>
              <a:gd name="connsiteX667" fmla="*/ 1989313 w 6541089"/>
              <a:gd name="connsiteY667" fmla="*/ 5082414 h 6593014"/>
              <a:gd name="connsiteX668" fmla="*/ 1917037 w 6541089"/>
              <a:gd name="connsiteY668" fmla="*/ 5186407 h 6593014"/>
              <a:gd name="connsiteX669" fmla="*/ 1862388 w 6541089"/>
              <a:gd name="connsiteY669" fmla="*/ 5196982 h 6593014"/>
              <a:gd name="connsiteX670" fmla="*/ 1887068 w 6541089"/>
              <a:gd name="connsiteY670" fmla="*/ 5216371 h 6593014"/>
              <a:gd name="connsiteX671" fmla="*/ 1853574 w 6541089"/>
              <a:gd name="connsiteY671" fmla="*/ 5230471 h 6593014"/>
              <a:gd name="connsiteX672" fmla="*/ 1841235 w 6541089"/>
              <a:gd name="connsiteY672" fmla="*/ 5299212 h 6593014"/>
              <a:gd name="connsiteX673" fmla="*/ 1821843 w 6541089"/>
              <a:gd name="connsiteY673" fmla="*/ 5283349 h 6593014"/>
              <a:gd name="connsiteX674" fmla="*/ 1809503 w 6541089"/>
              <a:gd name="connsiteY674" fmla="*/ 5300975 h 6593014"/>
              <a:gd name="connsiteX675" fmla="*/ 1774246 w 6541089"/>
              <a:gd name="connsiteY675" fmla="*/ 5300975 h 6593014"/>
              <a:gd name="connsiteX676" fmla="*/ 1784823 w 6541089"/>
              <a:gd name="connsiteY676" fmla="*/ 5278062 h 6593014"/>
              <a:gd name="connsiteX677" fmla="*/ 1767195 w 6541089"/>
              <a:gd name="connsiteY677" fmla="*/ 5260435 h 6593014"/>
              <a:gd name="connsiteX678" fmla="*/ 1754855 w 6541089"/>
              <a:gd name="connsiteY678" fmla="*/ 5225183 h 6593014"/>
              <a:gd name="connsiteX679" fmla="*/ 1749566 w 6541089"/>
              <a:gd name="connsiteY679" fmla="*/ 5295688 h 6593014"/>
              <a:gd name="connsiteX680" fmla="*/ 1744278 w 6541089"/>
              <a:gd name="connsiteY680" fmla="*/ 5367954 h 6593014"/>
              <a:gd name="connsiteX681" fmla="*/ 1737226 w 6541089"/>
              <a:gd name="connsiteY681" fmla="*/ 5353853 h 6593014"/>
              <a:gd name="connsiteX682" fmla="*/ 1707257 w 6541089"/>
              <a:gd name="connsiteY682" fmla="*/ 5403205 h 6593014"/>
              <a:gd name="connsiteX683" fmla="*/ 1663186 w 6541089"/>
              <a:gd name="connsiteY683" fmla="*/ 5440220 h 6593014"/>
              <a:gd name="connsiteX684" fmla="*/ 1634980 w 6541089"/>
              <a:gd name="connsiteY684" fmla="*/ 5514249 h 6593014"/>
              <a:gd name="connsiteX685" fmla="*/ 1594431 w 6541089"/>
              <a:gd name="connsiteY685" fmla="*/ 5547738 h 6593014"/>
              <a:gd name="connsiteX686" fmla="*/ 1594431 w 6541089"/>
              <a:gd name="connsiteY686" fmla="*/ 5565364 h 6593014"/>
              <a:gd name="connsiteX687" fmla="*/ 1525679 w 6541089"/>
              <a:gd name="connsiteY687" fmla="*/ 5651731 h 6593014"/>
              <a:gd name="connsiteX688" fmla="*/ 1518628 w 6541089"/>
              <a:gd name="connsiteY688" fmla="*/ 5634105 h 6593014"/>
              <a:gd name="connsiteX689" fmla="*/ 1455165 w 6541089"/>
              <a:gd name="connsiteY689" fmla="*/ 5711659 h 6593014"/>
              <a:gd name="connsiteX690" fmla="*/ 1435774 w 6541089"/>
              <a:gd name="connsiteY690" fmla="*/ 5743386 h 6593014"/>
              <a:gd name="connsiteX691" fmla="*/ 1393465 w 6541089"/>
              <a:gd name="connsiteY691" fmla="*/ 5769825 h 6593014"/>
              <a:gd name="connsiteX692" fmla="*/ 1358208 w 6541089"/>
              <a:gd name="connsiteY692" fmla="*/ 5810365 h 6593014"/>
              <a:gd name="connsiteX693" fmla="*/ 1330002 w 6541089"/>
              <a:gd name="connsiteY693" fmla="*/ 5859717 h 6593014"/>
              <a:gd name="connsiteX694" fmla="*/ 1261251 w 6541089"/>
              <a:gd name="connsiteY694" fmla="*/ 5857955 h 6593014"/>
              <a:gd name="connsiteX695" fmla="*/ 1215417 w 6541089"/>
              <a:gd name="connsiteY695" fmla="*/ 5886156 h 6593014"/>
              <a:gd name="connsiteX696" fmla="*/ 1160768 w 6541089"/>
              <a:gd name="connsiteY696" fmla="*/ 5917882 h 6593014"/>
              <a:gd name="connsiteX697" fmla="*/ 1127274 w 6541089"/>
              <a:gd name="connsiteY697" fmla="*/ 5997199 h 6593014"/>
              <a:gd name="connsiteX698" fmla="*/ 1072626 w 6541089"/>
              <a:gd name="connsiteY698" fmla="*/ 6028926 h 6593014"/>
              <a:gd name="connsiteX699" fmla="*/ 1148428 w 6541089"/>
              <a:gd name="connsiteY699" fmla="*/ 5912595 h 6593014"/>
              <a:gd name="connsiteX700" fmla="*/ 1218943 w 6541089"/>
              <a:gd name="connsiteY700" fmla="*/ 5813889 h 6593014"/>
              <a:gd name="connsiteX701" fmla="*/ 1240097 w 6541089"/>
              <a:gd name="connsiteY701" fmla="*/ 5734573 h 6593014"/>
              <a:gd name="connsiteX702" fmla="*/ 1164294 w 6541089"/>
              <a:gd name="connsiteY702" fmla="*/ 5798026 h 6593014"/>
              <a:gd name="connsiteX703" fmla="*/ 973906 w 6541089"/>
              <a:gd name="connsiteY703" fmla="*/ 6004250 h 6593014"/>
              <a:gd name="connsiteX704" fmla="*/ 1005637 w 6541089"/>
              <a:gd name="connsiteY704" fmla="*/ 5921408 h 6593014"/>
              <a:gd name="connsiteX705" fmla="*/ 1035606 w 6541089"/>
              <a:gd name="connsiteY705" fmla="*/ 5798026 h 6593014"/>
              <a:gd name="connsiteX706" fmla="*/ 942175 w 6541089"/>
              <a:gd name="connsiteY706" fmla="*/ 5903782 h 6593014"/>
              <a:gd name="connsiteX707" fmla="*/ 905155 w 6541089"/>
              <a:gd name="connsiteY707" fmla="*/ 5931983 h 6593014"/>
              <a:gd name="connsiteX708" fmla="*/ 882238 w 6541089"/>
              <a:gd name="connsiteY708" fmla="*/ 5970760 h 6593014"/>
              <a:gd name="connsiteX709" fmla="*/ 839929 w 6541089"/>
              <a:gd name="connsiteY709" fmla="*/ 5986624 h 6593014"/>
              <a:gd name="connsiteX710" fmla="*/ 799383 w 6541089"/>
              <a:gd name="connsiteY710" fmla="*/ 6051840 h 6593014"/>
              <a:gd name="connsiteX711" fmla="*/ 739447 w 6541089"/>
              <a:gd name="connsiteY711" fmla="*/ 6088854 h 6593014"/>
              <a:gd name="connsiteX712" fmla="*/ 820538 w 6541089"/>
              <a:gd name="connsiteY712" fmla="*/ 5984861 h 6593014"/>
              <a:gd name="connsiteX713" fmla="*/ 915732 w 6541089"/>
              <a:gd name="connsiteY713" fmla="*/ 5852667 h 6593014"/>
              <a:gd name="connsiteX714" fmla="*/ 875186 w 6541089"/>
              <a:gd name="connsiteY714" fmla="*/ 5755724 h 6593014"/>
              <a:gd name="connsiteX715" fmla="*/ 774703 w 6541089"/>
              <a:gd name="connsiteY715" fmla="*/ 5827991 h 6593014"/>
              <a:gd name="connsiteX716" fmla="*/ 829352 w 6541089"/>
              <a:gd name="connsiteY716" fmla="*/ 5750436 h 6593014"/>
              <a:gd name="connsiteX717" fmla="*/ 720055 w 6541089"/>
              <a:gd name="connsiteY717" fmla="*/ 5762774 h 6593014"/>
              <a:gd name="connsiteX718" fmla="*/ 808198 w 6541089"/>
              <a:gd name="connsiteY718" fmla="*/ 5611191 h 6593014"/>
              <a:gd name="connsiteX719" fmla="*/ 779992 w 6541089"/>
              <a:gd name="connsiteY719" fmla="*/ 5604141 h 6593014"/>
              <a:gd name="connsiteX720" fmla="*/ 769415 w 6541089"/>
              <a:gd name="connsiteY720" fmla="*/ 5516011 h 6593014"/>
              <a:gd name="connsiteX721" fmla="*/ 681272 w 6541089"/>
              <a:gd name="connsiteY721" fmla="*/ 5639393 h 6593014"/>
              <a:gd name="connsiteX722" fmla="*/ 593129 w 6541089"/>
              <a:gd name="connsiteY722" fmla="*/ 5734573 h 6593014"/>
              <a:gd name="connsiteX723" fmla="*/ 540243 w 6541089"/>
              <a:gd name="connsiteY723" fmla="*/ 5727522 h 6593014"/>
              <a:gd name="connsiteX724" fmla="*/ 503224 w 6541089"/>
              <a:gd name="connsiteY724" fmla="*/ 5725760 h 6593014"/>
              <a:gd name="connsiteX725" fmla="*/ 510275 w 6541089"/>
              <a:gd name="connsiteY725" fmla="*/ 5759249 h 6593014"/>
              <a:gd name="connsiteX726" fmla="*/ 467966 w 6541089"/>
              <a:gd name="connsiteY726" fmla="*/ 5732810 h 6593014"/>
              <a:gd name="connsiteX727" fmla="*/ 483832 w 6541089"/>
              <a:gd name="connsiteY727" fmla="*/ 5701084 h 6593014"/>
              <a:gd name="connsiteX728" fmla="*/ 538481 w 6541089"/>
              <a:gd name="connsiteY728" fmla="*/ 5639393 h 6593014"/>
              <a:gd name="connsiteX729" fmla="*/ 556109 w 6541089"/>
              <a:gd name="connsiteY729" fmla="*/ 5671120 h 6593014"/>
              <a:gd name="connsiteX730" fmla="*/ 545532 w 6541089"/>
              <a:gd name="connsiteY730" fmla="*/ 5593565 h 6593014"/>
              <a:gd name="connsiteX731" fmla="*/ 587841 w 6541089"/>
              <a:gd name="connsiteY731" fmla="*/ 5545975 h 6593014"/>
              <a:gd name="connsiteX732" fmla="*/ 635437 w 6541089"/>
              <a:gd name="connsiteY732" fmla="*/ 5496623 h 6593014"/>
              <a:gd name="connsiteX733" fmla="*/ 663643 w 6541089"/>
              <a:gd name="connsiteY733" fmla="*/ 5457846 h 6593014"/>
              <a:gd name="connsiteX734" fmla="*/ 681272 w 6541089"/>
              <a:gd name="connsiteY734" fmla="*/ 5412018 h 6593014"/>
              <a:gd name="connsiteX735" fmla="*/ 660118 w 6541089"/>
              <a:gd name="connsiteY735" fmla="*/ 5382054 h 6593014"/>
              <a:gd name="connsiteX736" fmla="*/ 605470 w 6541089"/>
              <a:gd name="connsiteY736" fmla="*/ 5394392 h 6593014"/>
              <a:gd name="connsiteX737" fmla="*/ 554347 w 6541089"/>
              <a:gd name="connsiteY737" fmla="*/ 5441983 h 6593014"/>
              <a:gd name="connsiteX738" fmla="*/ 557872 w 6541089"/>
              <a:gd name="connsiteY738" fmla="*/ 5503673 h 6593014"/>
              <a:gd name="connsiteX739" fmla="*/ 644252 w 6541089"/>
              <a:gd name="connsiteY739" fmla="*/ 5447270 h 6593014"/>
              <a:gd name="connsiteX740" fmla="*/ 570212 w 6541089"/>
              <a:gd name="connsiteY740" fmla="*/ 5521299 h 6593014"/>
              <a:gd name="connsiteX741" fmla="*/ 497935 w 6541089"/>
              <a:gd name="connsiteY741" fmla="*/ 5618242 h 6593014"/>
              <a:gd name="connsiteX742" fmla="*/ 439761 w 6541089"/>
              <a:gd name="connsiteY742" fmla="*/ 5628818 h 6593014"/>
              <a:gd name="connsiteX743" fmla="*/ 460915 w 6541089"/>
              <a:gd name="connsiteY743" fmla="*/ 5535400 h 6593014"/>
              <a:gd name="connsiteX744" fmla="*/ 429185 w 6541089"/>
              <a:gd name="connsiteY744" fmla="*/ 5591803 h 6593014"/>
              <a:gd name="connsiteX745" fmla="*/ 392164 w 6541089"/>
              <a:gd name="connsiteY745" fmla="*/ 5621767 h 6593014"/>
              <a:gd name="connsiteX746" fmla="*/ 323413 w 6541089"/>
              <a:gd name="connsiteY746" fmla="*/ 5597091 h 6593014"/>
              <a:gd name="connsiteX747" fmla="*/ 229981 w 6541089"/>
              <a:gd name="connsiteY747" fmla="*/ 5745148 h 6593014"/>
              <a:gd name="connsiteX748" fmla="*/ 175333 w 6541089"/>
              <a:gd name="connsiteY748" fmla="*/ 5843853 h 6593014"/>
              <a:gd name="connsiteX749" fmla="*/ 131261 w 6541089"/>
              <a:gd name="connsiteY749" fmla="*/ 5863242 h 6593014"/>
              <a:gd name="connsiteX750" fmla="*/ 111870 w 6541089"/>
              <a:gd name="connsiteY750" fmla="*/ 5887919 h 6593014"/>
              <a:gd name="connsiteX751" fmla="*/ 36067 w 6541089"/>
              <a:gd name="connsiteY751" fmla="*/ 5852667 h 6593014"/>
              <a:gd name="connsiteX752" fmla="*/ 71325 w 6541089"/>
              <a:gd name="connsiteY752" fmla="*/ 5850904 h 6593014"/>
              <a:gd name="connsiteX753" fmla="*/ 92479 w 6541089"/>
              <a:gd name="connsiteY753" fmla="*/ 5826227 h 6593014"/>
              <a:gd name="connsiteX754" fmla="*/ 134788 w 6541089"/>
              <a:gd name="connsiteY754" fmla="*/ 5792739 h 6593014"/>
              <a:gd name="connsiteX755" fmla="*/ 129498 w 6541089"/>
              <a:gd name="connsiteY755" fmla="*/ 5752199 h 6593014"/>
              <a:gd name="connsiteX756" fmla="*/ 164756 w 6541089"/>
              <a:gd name="connsiteY756" fmla="*/ 5732810 h 6593014"/>
              <a:gd name="connsiteX757" fmla="*/ 162993 w 6541089"/>
              <a:gd name="connsiteY757" fmla="*/ 5683458 h 6593014"/>
              <a:gd name="connsiteX758" fmla="*/ 187673 w 6541089"/>
              <a:gd name="connsiteY758" fmla="*/ 5637630 h 6593014"/>
              <a:gd name="connsiteX759" fmla="*/ 154179 w 6541089"/>
              <a:gd name="connsiteY759" fmla="*/ 5625292 h 6593014"/>
              <a:gd name="connsiteX760" fmla="*/ 155942 w 6541089"/>
              <a:gd name="connsiteY760" fmla="*/ 5586515 h 6593014"/>
              <a:gd name="connsiteX761" fmla="*/ 217642 w 6541089"/>
              <a:gd name="connsiteY761" fmla="*/ 5507199 h 6593014"/>
              <a:gd name="connsiteX762" fmla="*/ 247610 w 6541089"/>
              <a:gd name="connsiteY762" fmla="*/ 5475472 h 6593014"/>
              <a:gd name="connsiteX763" fmla="*/ 244085 w 6541089"/>
              <a:gd name="connsiteY763" fmla="*/ 5404968 h 6593014"/>
              <a:gd name="connsiteX764" fmla="*/ 256424 w 6541089"/>
              <a:gd name="connsiteY764" fmla="*/ 5352090 h 6593014"/>
              <a:gd name="connsiteX765" fmla="*/ 275815 w 6541089"/>
              <a:gd name="connsiteY765" fmla="*/ 5341514 h 6593014"/>
              <a:gd name="connsiteX766" fmla="*/ 293444 w 6541089"/>
              <a:gd name="connsiteY766" fmla="*/ 5348565 h 6593014"/>
              <a:gd name="connsiteX767" fmla="*/ 326938 w 6541089"/>
              <a:gd name="connsiteY767" fmla="*/ 5262198 h 6593014"/>
              <a:gd name="connsiteX768" fmla="*/ 353381 w 6541089"/>
              <a:gd name="connsiteY768" fmla="*/ 5325652 h 6593014"/>
              <a:gd name="connsiteX769" fmla="*/ 362196 w 6541089"/>
              <a:gd name="connsiteY769" fmla="*/ 5212845 h 6593014"/>
              <a:gd name="connsiteX770" fmla="*/ 404505 w 6541089"/>
              <a:gd name="connsiteY770" fmla="*/ 5163493 h 6593014"/>
              <a:gd name="connsiteX771" fmla="*/ 406267 w 6541089"/>
              <a:gd name="connsiteY771" fmla="*/ 5135291 h 6593014"/>
              <a:gd name="connsiteX772" fmla="*/ 448575 w 6541089"/>
              <a:gd name="connsiteY772" fmla="*/ 5098277 h 6593014"/>
              <a:gd name="connsiteX773" fmla="*/ 473255 w 6541089"/>
              <a:gd name="connsiteY773" fmla="*/ 5073601 h 6593014"/>
              <a:gd name="connsiteX774" fmla="*/ 466203 w 6541089"/>
              <a:gd name="connsiteY774" fmla="*/ 5048924 h 6593014"/>
              <a:gd name="connsiteX775" fmla="*/ 554347 w 6541089"/>
              <a:gd name="connsiteY775" fmla="*/ 4925543 h 6593014"/>
              <a:gd name="connsiteX776" fmla="*/ 568449 w 6541089"/>
              <a:gd name="connsiteY776" fmla="*/ 4950219 h 6593014"/>
              <a:gd name="connsiteX777" fmla="*/ 579026 w 6541089"/>
              <a:gd name="connsiteY777" fmla="*/ 4902629 h 6593014"/>
              <a:gd name="connsiteX778" fmla="*/ 605470 w 6541089"/>
              <a:gd name="connsiteY778" fmla="*/ 4885003 h 6593014"/>
              <a:gd name="connsiteX779" fmla="*/ 649541 w 6541089"/>
              <a:gd name="connsiteY779" fmla="*/ 4805687 h 6593014"/>
              <a:gd name="connsiteX780" fmla="*/ 651304 w 6541089"/>
              <a:gd name="connsiteY780" fmla="*/ 4853277 h 6593014"/>
              <a:gd name="connsiteX781" fmla="*/ 697137 w 6541089"/>
              <a:gd name="connsiteY781" fmla="*/ 4759859 h 6593014"/>
              <a:gd name="connsiteX782" fmla="*/ 781754 w 6541089"/>
              <a:gd name="connsiteY782" fmla="*/ 4638240 h 6593014"/>
              <a:gd name="connsiteX783" fmla="*/ 894578 w 6541089"/>
              <a:gd name="connsiteY783" fmla="*/ 4486657 h 6593014"/>
              <a:gd name="connsiteX784" fmla="*/ 1065574 w 6541089"/>
              <a:gd name="connsiteY784" fmla="*/ 4271621 h 6593014"/>
              <a:gd name="connsiteX785" fmla="*/ 1116697 w 6541089"/>
              <a:gd name="connsiteY785" fmla="*/ 4201117 h 6593014"/>
              <a:gd name="connsiteX786" fmla="*/ 1166057 w 6541089"/>
              <a:gd name="connsiteY786" fmla="*/ 4146477 h 6593014"/>
              <a:gd name="connsiteX787" fmla="*/ 1083203 w 6541089"/>
              <a:gd name="connsiteY787" fmla="*/ 4183491 h 6593014"/>
              <a:gd name="connsiteX788" fmla="*/ 1072626 w 6541089"/>
              <a:gd name="connsiteY788" fmla="*/ 4220505 h 6593014"/>
              <a:gd name="connsiteX789" fmla="*/ 1039132 w 6541089"/>
              <a:gd name="connsiteY789" fmla="*/ 4225793 h 6593014"/>
              <a:gd name="connsiteX790" fmla="*/ 1051471 w 6541089"/>
              <a:gd name="connsiteY790" fmla="*/ 4250470 h 6593014"/>
              <a:gd name="connsiteX791" fmla="*/ 1014451 w 6541089"/>
              <a:gd name="connsiteY791" fmla="*/ 4243419 h 6593014"/>
              <a:gd name="connsiteX792" fmla="*/ 989772 w 6541089"/>
              <a:gd name="connsiteY792" fmla="*/ 4269858 h 6593014"/>
              <a:gd name="connsiteX793" fmla="*/ 1030317 w 6541089"/>
              <a:gd name="connsiteY793" fmla="*/ 4167628 h 6593014"/>
              <a:gd name="connsiteX794" fmla="*/ 1081440 w 6541089"/>
              <a:gd name="connsiteY794" fmla="*/ 4075973 h 6593014"/>
              <a:gd name="connsiteX795" fmla="*/ 968617 w 6541089"/>
              <a:gd name="connsiteY795" fmla="*/ 4178203 h 6593014"/>
              <a:gd name="connsiteX796" fmla="*/ 898103 w 6541089"/>
              <a:gd name="connsiteY796" fmla="*/ 4236369 h 6593014"/>
              <a:gd name="connsiteX797" fmla="*/ 859321 w 6541089"/>
              <a:gd name="connsiteY797" fmla="*/ 4227556 h 6593014"/>
              <a:gd name="connsiteX798" fmla="*/ 825826 w 6541089"/>
              <a:gd name="connsiteY798" fmla="*/ 4250470 h 6593014"/>
              <a:gd name="connsiteX799" fmla="*/ 776466 w 6541089"/>
              <a:gd name="connsiteY799" fmla="*/ 4276909 h 6593014"/>
              <a:gd name="connsiteX800" fmla="*/ 744735 w 6541089"/>
              <a:gd name="connsiteY800" fmla="*/ 4306873 h 6593014"/>
              <a:gd name="connsiteX801" fmla="*/ 797621 w 6541089"/>
              <a:gd name="connsiteY801" fmla="*/ 4211693 h 6593014"/>
              <a:gd name="connsiteX802" fmla="*/ 873424 w 6541089"/>
              <a:gd name="connsiteY802" fmla="*/ 4107700 h 6593014"/>
              <a:gd name="connsiteX803" fmla="*/ 959803 w 6541089"/>
              <a:gd name="connsiteY803" fmla="*/ 4017808 h 6593014"/>
              <a:gd name="connsiteX804" fmla="*/ 988009 w 6541089"/>
              <a:gd name="connsiteY804" fmla="*/ 3980793 h 6593014"/>
              <a:gd name="connsiteX805" fmla="*/ 966855 w 6541089"/>
              <a:gd name="connsiteY805" fmla="*/ 3954354 h 6593014"/>
              <a:gd name="connsiteX806" fmla="*/ 979194 w 6541089"/>
              <a:gd name="connsiteY806" fmla="*/ 3922627 h 6593014"/>
              <a:gd name="connsiteX807" fmla="*/ 1030317 w 6541089"/>
              <a:gd name="connsiteY807" fmla="*/ 3945541 h 6593014"/>
              <a:gd name="connsiteX808" fmla="*/ 1044420 w 6541089"/>
              <a:gd name="connsiteY808" fmla="*/ 3859174 h 6593014"/>
              <a:gd name="connsiteX809" fmla="*/ 1136089 w 6541089"/>
              <a:gd name="connsiteY809" fmla="*/ 3749894 h 6593014"/>
              <a:gd name="connsiteX810" fmla="*/ 1123749 w 6541089"/>
              <a:gd name="connsiteY810" fmla="*/ 3702304 h 6593014"/>
              <a:gd name="connsiteX811" fmla="*/ 1136089 w 6541089"/>
              <a:gd name="connsiteY811" fmla="*/ 3674102 h 6593014"/>
              <a:gd name="connsiteX812" fmla="*/ 1074389 w 6541089"/>
              <a:gd name="connsiteY812" fmla="*/ 3707591 h 6593014"/>
              <a:gd name="connsiteX813" fmla="*/ 928071 w 6541089"/>
              <a:gd name="connsiteY813" fmla="*/ 3822160 h 6593014"/>
              <a:gd name="connsiteX814" fmla="*/ 1023266 w 6541089"/>
              <a:gd name="connsiteY814" fmla="*/ 3721692 h 6593014"/>
              <a:gd name="connsiteX815" fmla="*/ 1076151 w 6541089"/>
              <a:gd name="connsiteY815" fmla="*/ 3658238 h 6593014"/>
              <a:gd name="connsiteX816" fmla="*/ 1054997 w 6541089"/>
              <a:gd name="connsiteY816" fmla="*/ 3631800 h 6593014"/>
              <a:gd name="connsiteX817" fmla="*/ 942175 w 6541089"/>
              <a:gd name="connsiteY817" fmla="*/ 3755181 h 6593014"/>
              <a:gd name="connsiteX818" fmla="*/ 809960 w 6541089"/>
              <a:gd name="connsiteY818" fmla="*/ 3903239 h 6593014"/>
              <a:gd name="connsiteX819" fmla="*/ 693612 w 6541089"/>
              <a:gd name="connsiteY819" fmla="*/ 4046009 h 6593014"/>
              <a:gd name="connsiteX820" fmla="*/ 589604 w 6541089"/>
              <a:gd name="connsiteY820" fmla="*/ 4160577 h 6593014"/>
              <a:gd name="connsiteX821" fmla="*/ 478544 w 6541089"/>
              <a:gd name="connsiteY821" fmla="*/ 4220505 h 6593014"/>
              <a:gd name="connsiteX822" fmla="*/ 580789 w 6541089"/>
              <a:gd name="connsiteY822" fmla="*/ 4121801 h 6593014"/>
              <a:gd name="connsiteX823" fmla="*/ 644252 w 6541089"/>
              <a:gd name="connsiteY823" fmla="*/ 4016045 h 6593014"/>
              <a:gd name="connsiteX824" fmla="*/ 561398 w 6541089"/>
              <a:gd name="connsiteY824" fmla="*/ 4016045 h 6593014"/>
              <a:gd name="connsiteX825" fmla="*/ 653066 w 6541089"/>
              <a:gd name="connsiteY825" fmla="*/ 3885613 h 6593014"/>
              <a:gd name="connsiteX826" fmla="*/ 593129 w 6541089"/>
              <a:gd name="connsiteY826" fmla="*/ 3899714 h 6593014"/>
              <a:gd name="connsiteX827" fmla="*/ 603706 w 6541089"/>
              <a:gd name="connsiteY827" fmla="*/ 3834498 h 6593014"/>
              <a:gd name="connsiteX828" fmla="*/ 487358 w 6541089"/>
              <a:gd name="connsiteY828" fmla="*/ 3882088 h 6593014"/>
              <a:gd name="connsiteX829" fmla="*/ 402741 w 6541089"/>
              <a:gd name="connsiteY829" fmla="*/ 3950829 h 6593014"/>
              <a:gd name="connsiteX830" fmla="*/ 351618 w 6541089"/>
              <a:gd name="connsiteY830" fmla="*/ 4021332 h 6593014"/>
              <a:gd name="connsiteX831" fmla="*/ 261713 w 6541089"/>
              <a:gd name="connsiteY831" fmla="*/ 4023096 h 6593014"/>
              <a:gd name="connsiteX832" fmla="*/ 295207 w 6541089"/>
              <a:gd name="connsiteY832" fmla="*/ 3947304 h 6593014"/>
              <a:gd name="connsiteX833" fmla="*/ 259950 w 6541089"/>
              <a:gd name="connsiteY833" fmla="*/ 3970218 h 6593014"/>
              <a:gd name="connsiteX834" fmla="*/ 300495 w 6541089"/>
              <a:gd name="connsiteY834" fmla="*/ 3934966 h 6593014"/>
              <a:gd name="connsiteX835" fmla="*/ 326938 w 6541089"/>
              <a:gd name="connsiteY835" fmla="*/ 3882088 h 6593014"/>
              <a:gd name="connsiteX836" fmla="*/ 385113 w 6541089"/>
              <a:gd name="connsiteY836" fmla="*/ 3804534 h 6593014"/>
              <a:gd name="connsiteX837" fmla="*/ 418607 w 6541089"/>
              <a:gd name="connsiteY837" fmla="*/ 3785145 h 6593014"/>
              <a:gd name="connsiteX838" fmla="*/ 425658 w 6541089"/>
              <a:gd name="connsiteY838" fmla="*/ 3723454 h 6593014"/>
              <a:gd name="connsiteX839" fmla="*/ 452101 w 6541089"/>
              <a:gd name="connsiteY839" fmla="*/ 3667052 h 6593014"/>
              <a:gd name="connsiteX840" fmla="*/ 439761 w 6541089"/>
              <a:gd name="connsiteY840" fmla="*/ 3624749 h 6593014"/>
              <a:gd name="connsiteX841" fmla="*/ 480307 w 6541089"/>
              <a:gd name="connsiteY841" fmla="*/ 3608886 h 6593014"/>
              <a:gd name="connsiteX842" fmla="*/ 476781 w 6541089"/>
              <a:gd name="connsiteY842" fmla="*/ 3568347 h 6593014"/>
              <a:gd name="connsiteX843" fmla="*/ 510275 w 6541089"/>
              <a:gd name="connsiteY843" fmla="*/ 3577159 h 6593014"/>
              <a:gd name="connsiteX844" fmla="*/ 512038 w 6541089"/>
              <a:gd name="connsiteY844" fmla="*/ 3552483 h 6593014"/>
              <a:gd name="connsiteX845" fmla="*/ 529666 w 6541089"/>
              <a:gd name="connsiteY845" fmla="*/ 3563059 h 6593014"/>
              <a:gd name="connsiteX846" fmla="*/ 589604 w 6541089"/>
              <a:gd name="connsiteY846" fmla="*/ 3466116 h 6593014"/>
              <a:gd name="connsiteX847" fmla="*/ 624860 w 6541089"/>
              <a:gd name="connsiteY847" fmla="*/ 3443202 h 6593014"/>
              <a:gd name="connsiteX848" fmla="*/ 684798 w 6541089"/>
              <a:gd name="connsiteY848" fmla="*/ 3383274 h 6593014"/>
              <a:gd name="connsiteX849" fmla="*/ 748260 w 6541089"/>
              <a:gd name="connsiteY849" fmla="*/ 3399138 h 6593014"/>
              <a:gd name="connsiteX850" fmla="*/ 762363 w 6541089"/>
              <a:gd name="connsiteY850" fmla="*/ 3363886 h 6593014"/>
              <a:gd name="connsiteX851" fmla="*/ 792332 w 6541089"/>
              <a:gd name="connsiteY851" fmla="*/ 3349785 h 6593014"/>
              <a:gd name="connsiteX852" fmla="*/ 760601 w 6541089"/>
              <a:gd name="connsiteY852" fmla="*/ 3295145 h 6593014"/>
              <a:gd name="connsiteX853" fmla="*/ 824063 w 6541089"/>
              <a:gd name="connsiteY853" fmla="*/ 3258130 h 6593014"/>
              <a:gd name="connsiteX854" fmla="*/ 827589 w 6541089"/>
              <a:gd name="connsiteY854" fmla="*/ 3196439 h 6593014"/>
              <a:gd name="connsiteX855" fmla="*/ 862846 w 6541089"/>
              <a:gd name="connsiteY855" fmla="*/ 3157663 h 6593014"/>
              <a:gd name="connsiteX856" fmla="*/ 887526 w 6541089"/>
              <a:gd name="connsiteY856" fmla="*/ 3103022 h 6593014"/>
              <a:gd name="connsiteX857" fmla="*/ 829352 w 6541089"/>
              <a:gd name="connsiteY857" fmla="*/ 3058957 h 6593014"/>
              <a:gd name="connsiteX858" fmla="*/ 854032 w 6541089"/>
              <a:gd name="connsiteY858" fmla="*/ 3013130 h 6593014"/>
              <a:gd name="connsiteX859" fmla="*/ 864609 w 6541089"/>
              <a:gd name="connsiteY859" fmla="*/ 2967302 h 6593014"/>
              <a:gd name="connsiteX860" fmla="*/ 760601 w 6541089"/>
              <a:gd name="connsiteY860" fmla="*/ 2969065 h 6593014"/>
              <a:gd name="connsiteX861" fmla="*/ 721818 w 6541089"/>
              <a:gd name="connsiteY861" fmla="*/ 3016655 h 6593014"/>
              <a:gd name="connsiteX862" fmla="*/ 735921 w 6541089"/>
              <a:gd name="connsiteY862" fmla="*/ 3036044 h 6593014"/>
              <a:gd name="connsiteX863" fmla="*/ 670695 w 6541089"/>
              <a:gd name="connsiteY863" fmla="*/ 2991978 h 6593014"/>
              <a:gd name="connsiteX864" fmla="*/ 642489 w 6541089"/>
              <a:gd name="connsiteY864" fmla="*/ 3027230 h 6593014"/>
              <a:gd name="connsiteX865" fmla="*/ 649541 w 6541089"/>
              <a:gd name="connsiteY865" fmla="*/ 3004316 h 6593014"/>
              <a:gd name="connsiteX866" fmla="*/ 630149 w 6541089"/>
              <a:gd name="connsiteY866" fmla="*/ 2946151 h 6593014"/>
              <a:gd name="connsiteX867" fmla="*/ 610758 w 6541089"/>
              <a:gd name="connsiteY867" fmla="*/ 2926763 h 6593014"/>
              <a:gd name="connsiteX868" fmla="*/ 600181 w 6541089"/>
              <a:gd name="connsiteY868" fmla="*/ 2893273 h 6593014"/>
              <a:gd name="connsiteX869" fmla="*/ 563161 w 6541089"/>
              <a:gd name="connsiteY869" fmla="*/ 2944388 h 6593014"/>
              <a:gd name="connsiteX870" fmla="*/ 522615 w 6541089"/>
              <a:gd name="connsiteY870" fmla="*/ 2905612 h 6593014"/>
              <a:gd name="connsiteX871" fmla="*/ 524378 w 6541089"/>
              <a:gd name="connsiteY871" fmla="*/ 2852733 h 6593014"/>
              <a:gd name="connsiteX872" fmla="*/ 503224 w 6541089"/>
              <a:gd name="connsiteY872" fmla="*/ 2852733 h 6593014"/>
              <a:gd name="connsiteX873" fmla="*/ 564924 w 6541089"/>
              <a:gd name="connsiteY873" fmla="*/ 2773417 h 6593014"/>
              <a:gd name="connsiteX874" fmla="*/ 616047 w 6541089"/>
              <a:gd name="connsiteY874" fmla="*/ 2734640 h 6593014"/>
              <a:gd name="connsiteX875" fmla="*/ 587841 w 6541089"/>
              <a:gd name="connsiteY875" fmla="*/ 2708201 h 6593014"/>
              <a:gd name="connsiteX876" fmla="*/ 563161 w 6541089"/>
              <a:gd name="connsiteY876" fmla="*/ 2736403 h 6593014"/>
              <a:gd name="connsiteX877" fmla="*/ 549058 w 6541089"/>
              <a:gd name="connsiteY877" fmla="*/ 2720539 h 6593014"/>
              <a:gd name="connsiteX878" fmla="*/ 512038 w 6541089"/>
              <a:gd name="connsiteY878" fmla="*/ 2794569 h 6593014"/>
              <a:gd name="connsiteX879" fmla="*/ 508512 w 6541089"/>
              <a:gd name="connsiteY879" fmla="*/ 2738165 h 6593014"/>
              <a:gd name="connsiteX880" fmla="*/ 453864 w 6541089"/>
              <a:gd name="connsiteY880" fmla="*/ 2658848 h 6593014"/>
              <a:gd name="connsiteX881" fmla="*/ 445049 w 6541089"/>
              <a:gd name="connsiteY881" fmla="*/ 2725827 h 6593014"/>
              <a:gd name="connsiteX882" fmla="*/ 427421 w 6541089"/>
              <a:gd name="connsiteY882" fmla="*/ 2761079 h 6593014"/>
              <a:gd name="connsiteX883" fmla="*/ 425658 w 6541089"/>
              <a:gd name="connsiteY883" fmla="*/ 2798093 h 6593014"/>
              <a:gd name="connsiteX884" fmla="*/ 392164 w 6541089"/>
              <a:gd name="connsiteY884" fmla="*/ 2858021 h 6593014"/>
              <a:gd name="connsiteX885" fmla="*/ 367484 w 6541089"/>
              <a:gd name="connsiteY885" fmla="*/ 2944388 h 6593014"/>
              <a:gd name="connsiteX886" fmla="*/ 259950 w 6541089"/>
              <a:gd name="connsiteY886" fmla="*/ 2803381 h 6593014"/>
              <a:gd name="connsiteX887" fmla="*/ 254661 w 6541089"/>
              <a:gd name="connsiteY887" fmla="*/ 2685289 h 6593014"/>
              <a:gd name="connsiteX888" fmla="*/ 177096 w 6541089"/>
              <a:gd name="connsiteY888" fmla="*/ 2709965 h 6593014"/>
              <a:gd name="connsiteX889" fmla="*/ 184148 w 6541089"/>
              <a:gd name="connsiteY889" fmla="*/ 2632411 h 6593014"/>
              <a:gd name="connsiteX890" fmla="*/ 214116 w 6541089"/>
              <a:gd name="connsiteY890" fmla="*/ 2641223 h 6593014"/>
              <a:gd name="connsiteX891" fmla="*/ 247610 w 6541089"/>
              <a:gd name="connsiteY891" fmla="*/ 2639460 h 6593014"/>
              <a:gd name="connsiteX892" fmla="*/ 272290 w 6541089"/>
              <a:gd name="connsiteY892" fmla="*/ 2600683 h 6593014"/>
              <a:gd name="connsiteX893" fmla="*/ 314598 w 6541089"/>
              <a:gd name="connsiteY893" fmla="*/ 2577769 h 6593014"/>
              <a:gd name="connsiteX894" fmla="*/ 314598 w 6541089"/>
              <a:gd name="connsiteY894" fmla="*/ 2648274 h 6593014"/>
              <a:gd name="connsiteX895" fmla="*/ 323413 w 6541089"/>
              <a:gd name="connsiteY895" fmla="*/ 2554857 h 6593014"/>
              <a:gd name="connsiteX896" fmla="*/ 305785 w 6541089"/>
              <a:gd name="connsiteY896" fmla="*/ 2449101 h 6593014"/>
              <a:gd name="connsiteX897" fmla="*/ 326938 w 6541089"/>
              <a:gd name="connsiteY897" fmla="*/ 2394460 h 6593014"/>
              <a:gd name="connsiteX898" fmla="*/ 312836 w 6541089"/>
              <a:gd name="connsiteY898" fmla="*/ 2290467 h 6593014"/>
              <a:gd name="connsiteX899" fmla="*/ 242321 w 6541089"/>
              <a:gd name="connsiteY899" fmla="*/ 2353921 h 6593014"/>
              <a:gd name="connsiteX900" fmla="*/ 201775 w 6541089"/>
              <a:gd name="connsiteY900" fmla="*/ 2332771 h 6593014"/>
              <a:gd name="connsiteX901" fmla="*/ 184148 w 6541089"/>
              <a:gd name="connsiteY901" fmla="*/ 2373309 h 6593014"/>
              <a:gd name="connsiteX902" fmla="*/ 155942 w 6541089"/>
              <a:gd name="connsiteY902" fmla="*/ 2371547 h 6593014"/>
              <a:gd name="connsiteX903" fmla="*/ 133024 w 6541089"/>
              <a:gd name="connsiteY903" fmla="*/ 2389173 h 6593014"/>
              <a:gd name="connsiteX904" fmla="*/ 110108 w 6541089"/>
              <a:gd name="connsiteY904" fmla="*/ 2375071 h 6593014"/>
              <a:gd name="connsiteX905" fmla="*/ 96004 w 6541089"/>
              <a:gd name="connsiteY905" fmla="*/ 2362733 h 6593014"/>
              <a:gd name="connsiteX906" fmla="*/ 147127 w 6541089"/>
              <a:gd name="connsiteY906" fmla="*/ 2221727 h 6593014"/>
              <a:gd name="connsiteX907" fmla="*/ 245847 w 6541089"/>
              <a:gd name="connsiteY907" fmla="*/ 2161798 h 6593014"/>
              <a:gd name="connsiteX908" fmla="*/ 319886 w 6541089"/>
              <a:gd name="connsiteY908" fmla="*/ 2045467 h 6593014"/>
              <a:gd name="connsiteX909" fmla="*/ 298732 w 6541089"/>
              <a:gd name="connsiteY909" fmla="*/ 2047231 h 6593014"/>
              <a:gd name="connsiteX910" fmla="*/ 353381 w 6541089"/>
              <a:gd name="connsiteY910" fmla="*/ 1955574 h 6593014"/>
              <a:gd name="connsiteX911" fmla="*/ 286392 w 6541089"/>
              <a:gd name="connsiteY911" fmla="*/ 2003165 h 6593014"/>
              <a:gd name="connsiteX912" fmla="*/ 261713 w 6541089"/>
              <a:gd name="connsiteY912" fmla="*/ 1992588 h 6593014"/>
              <a:gd name="connsiteX913" fmla="*/ 251137 w 6541089"/>
              <a:gd name="connsiteY913" fmla="*/ 2017266 h 6593014"/>
              <a:gd name="connsiteX914" fmla="*/ 245847 w 6541089"/>
              <a:gd name="connsiteY914" fmla="*/ 2001402 h 6593014"/>
              <a:gd name="connsiteX915" fmla="*/ 240559 w 6541089"/>
              <a:gd name="connsiteY915" fmla="*/ 2038417 h 6593014"/>
              <a:gd name="connsiteX916" fmla="*/ 203538 w 6541089"/>
              <a:gd name="connsiteY916" fmla="*/ 2008453 h 6593014"/>
              <a:gd name="connsiteX917" fmla="*/ 242321 w 6541089"/>
              <a:gd name="connsiteY917" fmla="*/ 1983776 h 6593014"/>
              <a:gd name="connsiteX918" fmla="*/ 259950 w 6541089"/>
              <a:gd name="connsiteY918" fmla="*/ 1925610 h 6593014"/>
              <a:gd name="connsiteX919" fmla="*/ 328701 w 6541089"/>
              <a:gd name="connsiteY919" fmla="*/ 1936186 h 6593014"/>
              <a:gd name="connsiteX920" fmla="*/ 339278 w 6541089"/>
              <a:gd name="connsiteY920" fmla="*/ 1907985 h 6593014"/>
              <a:gd name="connsiteX921" fmla="*/ 369247 w 6541089"/>
              <a:gd name="connsiteY921" fmla="*/ 1883308 h 6593014"/>
              <a:gd name="connsiteX922" fmla="*/ 388639 w 6541089"/>
              <a:gd name="connsiteY922" fmla="*/ 1900935 h 6593014"/>
              <a:gd name="connsiteX923" fmla="*/ 385113 w 6541089"/>
              <a:gd name="connsiteY923" fmla="*/ 1865682 h 6593014"/>
              <a:gd name="connsiteX924" fmla="*/ 402741 w 6541089"/>
              <a:gd name="connsiteY924" fmla="*/ 1826906 h 6593014"/>
              <a:gd name="connsiteX925" fmla="*/ 385113 w 6541089"/>
              <a:gd name="connsiteY925" fmla="*/ 1774035 h 6593014"/>
              <a:gd name="connsiteX926" fmla="*/ 427421 w 6541089"/>
              <a:gd name="connsiteY926" fmla="*/ 1772273 h 6593014"/>
              <a:gd name="connsiteX927" fmla="*/ 420370 w 6541089"/>
              <a:gd name="connsiteY927" fmla="*/ 1747597 h 6593014"/>
              <a:gd name="connsiteX928" fmla="*/ 443286 w 6541089"/>
              <a:gd name="connsiteY928" fmla="*/ 1731733 h 6593014"/>
              <a:gd name="connsiteX929" fmla="*/ 473255 w 6541089"/>
              <a:gd name="connsiteY929" fmla="*/ 1701769 h 6593014"/>
              <a:gd name="connsiteX930" fmla="*/ 552584 w 6541089"/>
              <a:gd name="connsiteY930" fmla="*/ 1655942 h 6593014"/>
              <a:gd name="connsiteX931" fmla="*/ 630149 w 6541089"/>
              <a:gd name="connsiteY931" fmla="*/ 1543136 h 6593014"/>
              <a:gd name="connsiteX932" fmla="*/ 607232 w 6541089"/>
              <a:gd name="connsiteY932" fmla="*/ 1611877 h 6593014"/>
              <a:gd name="connsiteX933" fmla="*/ 727106 w 6541089"/>
              <a:gd name="connsiteY933" fmla="*/ 1495546 h 6593014"/>
              <a:gd name="connsiteX934" fmla="*/ 771177 w 6541089"/>
              <a:gd name="connsiteY934" fmla="*/ 1437381 h 6593014"/>
              <a:gd name="connsiteX935" fmla="*/ 817012 w 6541089"/>
              <a:gd name="connsiteY935" fmla="*/ 1366877 h 6593014"/>
              <a:gd name="connsiteX936" fmla="*/ 926309 w 6541089"/>
              <a:gd name="connsiteY936" fmla="*/ 1306949 h 6593014"/>
              <a:gd name="connsiteX937" fmla="*/ 1005637 w 6541089"/>
              <a:gd name="connsiteY937" fmla="*/ 1241733 h 6593014"/>
              <a:gd name="connsiteX938" fmla="*/ 1053234 w 6541089"/>
              <a:gd name="connsiteY938" fmla="*/ 1264646 h 6593014"/>
              <a:gd name="connsiteX939" fmla="*/ 1116697 w 6541089"/>
              <a:gd name="connsiteY939" fmla="*/ 1192380 h 6593014"/>
              <a:gd name="connsiteX940" fmla="*/ 1222468 w 6541089"/>
              <a:gd name="connsiteY940" fmla="*/ 1143028 h 6593014"/>
              <a:gd name="connsiteX941" fmla="*/ 1261251 w 6541089"/>
              <a:gd name="connsiteY941" fmla="*/ 1116589 h 6593014"/>
              <a:gd name="connsiteX942" fmla="*/ 1287694 w 6541089"/>
              <a:gd name="connsiteY942" fmla="*/ 1113064 h 6593014"/>
              <a:gd name="connsiteX943" fmla="*/ 1300034 w 6541089"/>
              <a:gd name="connsiteY943" fmla="*/ 1088387 h 6593014"/>
              <a:gd name="connsiteX944" fmla="*/ 1411094 w 6541089"/>
              <a:gd name="connsiteY944" fmla="*/ 1000257 h 6593014"/>
              <a:gd name="connsiteX945" fmla="*/ 1497473 w 6541089"/>
              <a:gd name="connsiteY945" fmla="*/ 940329 h 6593014"/>
              <a:gd name="connsiteX946" fmla="*/ 1534494 w 6541089"/>
              <a:gd name="connsiteY946" fmla="*/ 896264 h 6593014"/>
              <a:gd name="connsiteX947" fmla="*/ 1474556 w 6541089"/>
              <a:gd name="connsiteY947" fmla="*/ 938567 h 6593014"/>
              <a:gd name="connsiteX948" fmla="*/ 1460454 w 6541089"/>
              <a:gd name="connsiteY948" fmla="*/ 924466 h 6593014"/>
              <a:gd name="connsiteX949" fmla="*/ 1449877 w 6541089"/>
              <a:gd name="connsiteY949" fmla="*/ 931517 h 6593014"/>
              <a:gd name="connsiteX950" fmla="*/ 1409331 w 6541089"/>
              <a:gd name="connsiteY950" fmla="*/ 966769 h 6593014"/>
              <a:gd name="connsiteX951" fmla="*/ 1419908 w 6541089"/>
              <a:gd name="connsiteY951" fmla="*/ 917416 h 6593014"/>
              <a:gd name="connsiteX952" fmla="*/ 1428723 w 6541089"/>
              <a:gd name="connsiteY952" fmla="*/ 869826 h 6593014"/>
              <a:gd name="connsiteX953" fmla="*/ 1525679 w 6541089"/>
              <a:gd name="connsiteY953" fmla="*/ 808135 h 6593014"/>
              <a:gd name="connsiteX954" fmla="*/ 1555648 w 6541089"/>
              <a:gd name="connsiteY954" fmla="*/ 788746 h 6593014"/>
              <a:gd name="connsiteX955" fmla="*/ 1567989 w 6541089"/>
              <a:gd name="connsiteY955" fmla="*/ 771121 h 6593014"/>
              <a:gd name="connsiteX956" fmla="*/ 1626166 w 6541089"/>
              <a:gd name="connsiteY956" fmla="*/ 757020 h 6593014"/>
              <a:gd name="connsiteX957" fmla="*/ 1657898 w 6541089"/>
              <a:gd name="connsiteY957" fmla="*/ 720005 h 6593014"/>
              <a:gd name="connsiteX958" fmla="*/ 1738989 w 6541089"/>
              <a:gd name="connsiteY958" fmla="*/ 709430 h 6593014"/>
              <a:gd name="connsiteX959" fmla="*/ 1742515 w 6541089"/>
              <a:gd name="connsiteY959" fmla="*/ 677703 h 6593014"/>
              <a:gd name="connsiteX960" fmla="*/ 1703732 w 6541089"/>
              <a:gd name="connsiteY960" fmla="*/ 674178 h 6593014"/>
              <a:gd name="connsiteX961" fmla="*/ 1746041 w 6541089"/>
              <a:gd name="connsiteY961" fmla="*/ 626588 h 6593014"/>
              <a:gd name="connsiteX962" fmla="*/ 1761907 w 6541089"/>
              <a:gd name="connsiteY962" fmla="*/ 633639 h 6593014"/>
              <a:gd name="connsiteX963" fmla="*/ 1776010 w 6541089"/>
              <a:gd name="connsiteY963" fmla="*/ 607199 h 6593014"/>
              <a:gd name="connsiteX964" fmla="*/ 1820081 w 6541089"/>
              <a:gd name="connsiteY964" fmla="*/ 550796 h 6593014"/>
              <a:gd name="connsiteX965" fmla="*/ 1830657 w 6541089"/>
              <a:gd name="connsiteY965" fmla="*/ 603674 h 6593014"/>
              <a:gd name="connsiteX966" fmla="*/ 1820081 w 6541089"/>
              <a:gd name="connsiteY966" fmla="*/ 621300 h 6593014"/>
              <a:gd name="connsiteX967" fmla="*/ 1842997 w 6541089"/>
              <a:gd name="connsiteY967" fmla="*/ 573710 h 6593014"/>
              <a:gd name="connsiteX968" fmla="*/ 1932902 w 6541089"/>
              <a:gd name="connsiteY968" fmla="*/ 504969 h 6593014"/>
              <a:gd name="connsiteX969" fmla="*/ 2146207 w 6541089"/>
              <a:gd name="connsiteY969" fmla="*/ 339285 h 6593014"/>
              <a:gd name="connsiteX970" fmla="*/ 2197330 w 6541089"/>
              <a:gd name="connsiteY970" fmla="*/ 314609 h 6593014"/>
              <a:gd name="connsiteX971" fmla="*/ 2218484 w 6541089"/>
              <a:gd name="connsiteY971" fmla="*/ 282883 h 6593014"/>
              <a:gd name="connsiteX972" fmla="*/ 2322492 w 6541089"/>
              <a:gd name="connsiteY972" fmla="*/ 237055 h 6593014"/>
              <a:gd name="connsiteX973" fmla="*/ 2417686 w 6541089"/>
              <a:gd name="connsiteY973" fmla="*/ 143638 h 6593014"/>
              <a:gd name="connsiteX974" fmla="*/ 2489963 w 6541089"/>
              <a:gd name="connsiteY974" fmla="*/ 134824 h 6593014"/>
              <a:gd name="connsiteX975" fmla="*/ 2421213 w 6541089"/>
              <a:gd name="connsiteY975" fmla="*/ 238818 h 6593014"/>
              <a:gd name="connsiteX976" fmla="*/ 2400057 w 6541089"/>
              <a:gd name="connsiteY976" fmla="*/ 230005 h 6593014"/>
              <a:gd name="connsiteX977" fmla="*/ 2375378 w 6541089"/>
              <a:gd name="connsiteY977" fmla="*/ 263494 h 6593014"/>
              <a:gd name="connsiteX978" fmla="*/ 2370090 w 6541089"/>
              <a:gd name="connsiteY978" fmla="*/ 300509 h 6593014"/>
              <a:gd name="connsiteX979" fmla="*/ 2348936 w 6541089"/>
              <a:gd name="connsiteY979" fmla="*/ 272307 h 6593014"/>
              <a:gd name="connsiteX980" fmla="*/ 2334832 w 6541089"/>
              <a:gd name="connsiteY980" fmla="*/ 296983 h 6593014"/>
              <a:gd name="connsiteX981" fmla="*/ 2336595 w 6541089"/>
              <a:gd name="connsiteY981" fmla="*/ 319897 h 6593014"/>
              <a:gd name="connsiteX982" fmla="*/ 2297812 w 6541089"/>
              <a:gd name="connsiteY982" fmla="*/ 362199 h 6593014"/>
              <a:gd name="connsiteX983" fmla="*/ 2523458 w 6541089"/>
              <a:gd name="connsiteY983" fmla="*/ 244105 h 6593014"/>
              <a:gd name="connsiteX984" fmla="*/ 2581633 w 6541089"/>
              <a:gd name="connsiteY984" fmla="*/ 159501 h 6593014"/>
              <a:gd name="connsiteX985" fmla="*/ 2671538 w 6541089"/>
              <a:gd name="connsiteY985" fmla="*/ 117199 h 6593014"/>
              <a:gd name="connsiteX986" fmla="*/ 2717373 w 6541089"/>
              <a:gd name="connsiteY986" fmla="*/ 60796 h 6593014"/>
              <a:gd name="connsiteX987" fmla="*/ 2779072 w 6541089"/>
              <a:gd name="connsiteY987" fmla="*/ 29069 h 659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</a:cxnLst>
            <a:rect l="l" t="t" r="r" b="b"/>
            <a:pathLst>
              <a:path w="6541089" h="6593014">
                <a:moveTo>
                  <a:pt x="4406170" y="6141192"/>
                </a:moveTo>
                <a:lnTo>
                  <a:pt x="4406171" y="6141265"/>
                </a:lnTo>
                <a:lnTo>
                  <a:pt x="4379785" y="6171755"/>
                </a:lnTo>
                <a:cubicBezTo>
                  <a:pt x="4369191" y="6180467"/>
                  <a:pt x="4357715" y="6188509"/>
                  <a:pt x="4348004" y="6198338"/>
                </a:cubicBezTo>
                <a:cubicBezTo>
                  <a:pt x="4348004" y="6182254"/>
                  <a:pt x="4365881" y="6161144"/>
                  <a:pt x="4385992" y="6149333"/>
                </a:cubicBezTo>
                <a:close/>
                <a:moveTo>
                  <a:pt x="2210378" y="6112019"/>
                </a:moveTo>
                <a:cubicBezTo>
                  <a:pt x="2213903" y="6127855"/>
                  <a:pt x="2219189" y="6212314"/>
                  <a:pt x="2194516" y="6221112"/>
                </a:cubicBezTo>
                <a:cubicBezTo>
                  <a:pt x="2182180" y="6226391"/>
                  <a:pt x="2166320" y="6199997"/>
                  <a:pt x="2175131" y="6185921"/>
                </a:cubicBezTo>
                <a:cubicBezTo>
                  <a:pt x="2189229" y="6163047"/>
                  <a:pt x="2201566" y="6136653"/>
                  <a:pt x="2210378" y="6112019"/>
                </a:cubicBezTo>
                <a:close/>
                <a:moveTo>
                  <a:pt x="2417971" y="6067003"/>
                </a:moveTo>
                <a:cubicBezTo>
                  <a:pt x="2435074" y="6061963"/>
                  <a:pt x="2454348" y="6118409"/>
                  <a:pt x="2416182" y="6139911"/>
                </a:cubicBezTo>
                <a:cubicBezTo>
                  <a:pt x="2377799" y="6162731"/>
                  <a:pt x="2398734" y="6092517"/>
                  <a:pt x="2410948" y="6073208"/>
                </a:cubicBezTo>
                <a:cubicBezTo>
                  <a:pt x="2413129" y="6069697"/>
                  <a:pt x="2415528" y="6067723"/>
                  <a:pt x="2417971" y="6067003"/>
                </a:cubicBezTo>
                <a:close/>
                <a:moveTo>
                  <a:pt x="778992" y="5881247"/>
                </a:moveTo>
                <a:lnTo>
                  <a:pt x="774806" y="5886961"/>
                </a:lnTo>
                <a:lnTo>
                  <a:pt x="775094" y="5886388"/>
                </a:lnTo>
                <a:close/>
                <a:moveTo>
                  <a:pt x="2060032" y="5881118"/>
                </a:moveTo>
                <a:cubicBezTo>
                  <a:pt x="2061650" y="5886513"/>
                  <a:pt x="2058414" y="5884715"/>
                  <a:pt x="2055176" y="5884715"/>
                </a:cubicBezTo>
                <a:cubicBezTo>
                  <a:pt x="2056795" y="5882916"/>
                  <a:pt x="2058414" y="5881118"/>
                  <a:pt x="2060032" y="5881118"/>
                </a:cubicBezTo>
                <a:close/>
                <a:moveTo>
                  <a:pt x="763060" y="5845512"/>
                </a:moveTo>
                <a:cubicBezTo>
                  <a:pt x="787778" y="5845512"/>
                  <a:pt x="789544" y="5863123"/>
                  <a:pt x="780716" y="5878973"/>
                </a:cubicBezTo>
                <a:lnTo>
                  <a:pt x="778992" y="5881247"/>
                </a:lnTo>
                <a:lnTo>
                  <a:pt x="780481" y="5879214"/>
                </a:lnTo>
                <a:cubicBezTo>
                  <a:pt x="782315" y="5874771"/>
                  <a:pt x="778646" y="5880102"/>
                  <a:pt x="776354" y="5883879"/>
                </a:cubicBezTo>
                <a:lnTo>
                  <a:pt x="775094" y="5886388"/>
                </a:lnTo>
                <a:lnTo>
                  <a:pt x="727307" y="5949417"/>
                </a:lnTo>
                <a:cubicBezTo>
                  <a:pt x="708326" y="5972751"/>
                  <a:pt x="688905" y="5996085"/>
                  <a:pt x="671249" y="6019860"/>
                </a:cubicBezTo>
                <a:cubicBezTo>
                  <a:pt x="650062" y="6048038"/>
                  <a:pt x="625344" y="6074454"/>
                  <a:pt x="600625" y="6100870"/>
                </a:cubicBezTo>
                <a:cubicBezTo>
                  <a:pt x="595328" y="6107915"/>
                  <a:pt x="575906" y="6097348"/>
                  <a:pt x="572376" y="6106153"/>
                </a:cubicBezTo>
                <a:cubicBezTo>
                  <a:pt x="563547" y="6125525"/>
                  <a:pt x="556485" y="6151942"/>
                  <a:pt x="556485" y="6106153"/>
                </a:cubicBezTo>
                <a:cubicBezTo>
                  <a:pt x="556485" y="6062126"/>
                  <a:pt x="621812" y="6018099"/>
                  <a:pt x="642999" y="5984638"/>
                </a:cubicBezTo>
                <a:cubicBezTo>
                  <a:pt x="673014" y="5938850"/>
                  <a:pt x="690670" y="5917717"/>
                  <a:pt x="729514" y="5880734"/>
                </a:cubicBezTo>
                <a:cubicBezTo>
                  <a:pt x="738342" y="5871929"/>
                  <a:pt x="745404" y="5847273"/>
                  <a:pt x="763060" y="5845512"/>
                </a:cubicBezTo>
                <a:close/>
                <a:moveTo>
                  <a:pt x="329452" y="5678601"/>
                </a:moveTo>
                <a:cubicBezTo>
                  <a:pt x="362439" y="5684407"/>
                  <a:pt x="309004" y="5763244"/>
                  <a:pt x="292028" y="5746282"/>
                </a:cubicBezTo>
                <a:cubicBezTo>
                  <a:pt x="286738" y="5740995"/>
                  <a:pt x="313193" y="5681075"/>
                  <a:pt x="309666" y="5681075"/>
                </a:cubicBezTo>
                <a:cubicBezTo>
                  <a:pt x="318263" y="5678432"/>
                  <a:pt x="324741" y="5677771"/>
                  <a:pt x="329452" y="5678601"/>
                </a:cubicBezTo>
                <a:close/>
                <a:moveTo>
                  <a:pt x="423766" y="5639427"/>
                </a:moveTo>
                <a:cubicBezTo>
                  <a:pt x="422004" y="5648193"/>
                  <a:pt x="400856" y="5693780"/>
                  <a:pt x="392044" y="5693780"/>
                </a:cubicBezTo>
                <a:cubicBezTo>
                  <a:pt x="390281" y="5693780"/>
                  <a:pt x="370896" y="5695533"/>
                  <a:pt x="377945" y="5685014"/>
                </a:cubicBezTo>
                <a:cubicBezTo>
                  <a:pt x="390281" y="5667480"/>
                  <a:pt x="404381" y="5649947"/>
                  <a:pt x="423766" y="5639427"/>
                </a:cubicBezTo>
                <a:close/>
                <a:moveTo>
                  <a:pt x="132411" y="5619633"/>
                </a:moveTo>
                <a:cubicBezTo>
                  <a:pt x="136606" y="5619413"/>
                  <a:pt x="141464" y="5621176"/>
                  <a:pt x="144114" y="5623821"/>
                </a:cubicBezTo>
                <a:cubicBezTo>
                  <a:pt x="152947" y="5630874"/>
                  <a:pt x="126449" y="5669664"/>
                  <a:pt x="122915" y="5676717"/>
                </a:cubicBezTo>
                <a:cubicBezTo>
                  <a:pt x="94650" y="5717271"/>
                  <a:pt x="45187" y="5740193"/>
                  <a:pt x="4556" y="5761351"/>
                </a:cubicBezTo>
                <a:cubicBezTo>
                  <a:pt x="-27243" y="5727850"/>
                  <a:pt x="117617" y="5673191"/>
                  <a:pt x="124683" y="5627347"/>
                </a:cubicBezTo>
                <a:cubicBezTo>
                  <a:pt x="124683" y="5622058"/>
                  <a:pt x="128217" y="5619853"/>
                  <a:pt x="132411" y="5619633"/>
                </a:cubicBezTo>
                <a:close/>
                <a:moveTo>
                  <a:pt x="2251420" y="4999568"/>
                </a:moveTo>
                <a:cubicBezTo>
                  <a:pt x="2262322" y="5002483"/>
                  <a:pt x="2244416" y="5047376"/>
                  <a:pt x="2241335" y="5050459"/>
                </a:cubicBezTo>
                <a:cubicBezTo>
                  <a:pt x="2200845" y="5075121"/>
                  <a:pt x="2218449" y="5015227"/>
                  <a:pt x="2244856" y="5001134"/>
                </a:cubicBezTo>
                <a:cubicBezTo>
                  <a:pt x="2247716" y="4999593"/>
                  <a:pt x="2249862" y="4999152"/>
                  <a:pt x="2251420" y="4999568"/>
                </a:cubicBezTo>
                <a:close/>
                <a:moveTo>
                  <a:pt x="2466747" y="4890169"/>
                </a:moveTo>
                <a:cubicBezTo>
                  <a:pt x="2473448" y="4890470"/>
                  <a:pt x="2480121" y="4891345"/>
                  <a:pt x="2486247" y="4892220"/>
                </a:cubicBezTo>
                <a:cubicBezTo>
                  <a:pt x="2493249" y="4928963"/>
                  <a:pt x="2445990" y="4920215"/>
                  <a:pt x="2440738" y="4944711"/>
                </a:cubicBezTo>
                <a:cubicBezTo>
                  <a:pt x="2440738" y="4949960"/>
                  <a:pt x="2414483" y="4935962"/>
                  <a:pt x="2419734" y="4918465"/>
                </a:cubicBezTo>
                <a:cubicBezTo>
                  <a:pt x="2426298" y="4893532"/>
                  <a:pt x="2446645" y="4889267"/>
                  <a:pt x="2466747" y="4890169"/>
                </a:cubicBezTo>
                <a:close/>
                <a:moveTo>
                  <a:pt x="704788" y="3071785"/>
                </a:moveTo>
                <a:cubicBezTo>
                  <a:pt x="708089" y="3072451"/>
                  <a:pt x="708530" y="3077776"/>
                  <a:pt x="712930" y="3073338"/>
                </a:cubicBezTo>
                <a:cubicBezTo>
                  <a:pt x="700607" y="3085764"/>
                  <a:pt x="704128" y="3107065"/>
                  <a:pt x="679482" y="3098189"/>
                </a:cubicBezTo>
                <a:cubicBezTo>
                  <a:pt x="695326" y="3075113"/>
                  <a:pt x="701487" y="3071119"/>
                  <a:pt x="704788" y="3071785"/>
                </a:cubicBezTo>
                <a:close/>
                <a:moveTo>
                  <a:pt x="484014" y="2823128"/>
                </a:moveTo>
                <a:cubicBezTo>
                  <a:pt x="498214" y="2817899"/>
                  <a:pt x="489339" y="2857987"/>
                  <a:pt x="469812" y="2859730"/>
                </a:cubicBezTo>
                <a:cubicBezTo>
                  <a:pt x="443186" y="2863216"/>
                  <a:pt x="476913" y="2826614"/>
                  <a:pt x="484014" y="2823128"/>
                </a:cubicBezTo>
                <a:close/>
                <a:moveTo>
                  <a:pt x="163624" y="2745607"/>
                </a:moveTo>
                <a:cubicBezTo>
                  <a:pt x="209395" y="2750898"/>
                  <a:pt x="225238" y="2886686"/>
                  <a:pt x="200591" y="2897268"/>
                </a:cubicBezTo>
                <a:cubicBezTo>
                  <a:pt x="172425" y="2909612"/>
                  <a:pt x="167143" y="2833782"/>
                  <a:pt x="163624" y="2824964"/>
                </a:cubicBezTo>
                <a:cubicBezTo>
                  <a:pt x="209395" y="2837309"/>
                  <a:pt x="158342" y="2766769"/>
                  <a:pt x="163624" y="2745607"/>
                </a:cubicBezTo>
                <a:close/>
                <a:moveTo>
                  <a:pt x="54036" y="2560023"/>
                </a:moveTo>
                <a:cubicBezTo>
                  <a:pt x="77414" y="2600540"/>
                  <a:pt x="68423" y="2602301"/>
                  <a:pt x="75616" y="2642818"/>
                </a:cubicBezTo>
                <a:cubicBezTo>
                  <a:pt x="34255" y="2646341"/>
                  <a:pt x="45045" y="2579400"/>
                  <a:pt x="54036" y="2560023"/>
                </a:cubicBezTo>
                <a:close/>
                <a:moveTo>
                  <a:pt x="163240" y="2493546"/>
                </a:moveTo>
                <a:lnTo>
                  <a:pt x="163006" y="2495787"/>
                </a:lnTo>
                <a:lnTo>
                  <a:pt x="162216" y="2498291"/>
                </a:lnTo>
                <a:cubicBezTo>
                  <a:pt x="161339" y="2498909"/>
                  <a:pt x="160868" y="2495369"/>
                  <a:pt x="161609" y="2493740"/>
                </a:cubicBezTo>
                <a:close/>
                <a:moveTo>
                  <a:pt x="177374" y="2436992"/>
                </a:moveTo>
                <a:cubicBezTo>
                  <a:pt x="191411" y="2434576"/>
                  <a:pt x="206159" y="2441022"/>
                  <a:pt x="210773" y="2462846"/>
                </a:cubicBezTo>
                <a:cubicBezTo>
                  <a:pt x="210773" y="2462846"/>
                  <a:pt x="209016" y="2462846"/>
                  <a:pt x="209016" y="2462846"/>
                </a:cubicBezTo>
                <a:cubicBezTo>
                  <a:pt x="214289" y="2469899"/>
                  <a:pt x="217804" y="2484008"/>
                  <a:pt x="217804" y="2494588"/>
                </a:cubicBezTo>
                <a:cubicBezTo>
                  <a:pt x="222418" y="2559397"/>
                  <a:pt x="163782" y="2564797"/>
                  <a:pt x="160826" y="2516698"/>
                </a:cubicBezTo>
                <a:lnTo>
                  <a:pt x="163006" y="2495787"/>
                </a:lnTo>
                <a:lnTo>
                  <a:pt x="163733" y="2493487"/>
                </a:lnTo>
                <a:lnTo>
                  <a:pt x="163240" y="2493546"/>
                </a:lnTo>
                <a:lnTo>
                  <a:pt x="163315" y="2492824"/>
                </a:lnTo>
                <a:cubicBezTo>
                  <a:pt x="132555" y="2469680"/>
                  <a:pt x="153977" y="2441022"/>
                  <a:pt x="177374" y="2436992"/>
                </a:cubicBezTo>
                <a:close/>
                <a:moveTo>
                  <a:pt x="71013" y="2196422"/>
                </a:moveTo>
                <a:cubicBezTo>
                  <a:pt x="75694" y="2195678"/>
                  <a:pt x="77429" y="2206096"/>
                  <a:pt x="71477" y="2235861"/>
                </a:cubicBezTo>
                <a:cubicBezTo>
                  <a:pt x="117334" y="2230569"/>
                  <a:pt x="90878" y="2260555"/>
                  <a:pt x="78532" y="2281721"/>
                </a:cubicBezTo>
                <a:cubicBezTo>
                  <a:pt x="64422" y="2306416"/>
                  <a:pt x="48550" y="2338167"/>
                  <a:pt x="29148" y="2359333"/>
                </a:cubicBezTo>
                <a:cubicBezTo>
                  <a:pt x="25620" y="2350513"/>
                  <a:pt x="27384" y="2346987"/>
                  <a:pt x="29148" y="2345222"/>
                </a:cubicBezTo>
                <a:cubicBezTo>
                  <a:pt x="32675" y="2325819"/>
                  <a:pt x="48550" y="2302890"/>
                  <a:pt x="52076" y="2288777"/>
                </a:cubicBezTo>
                <a:cubicBezTo>
                  <a:pt x="55604" y="2271140"/>
                  <a:pt x="43258" y="2265847"/>
                  <a:pt x="45021" y="2255263"/>
                </a:cubicBezTo>
                <a:cubicBezTo>
                  <a:pt x="47226" y="2229907"/>
                  <a:pt x="63210" y="2197662"/>
                  <a:pt x="71013" y="2196422"/>
                </a:cubicBezTo>
                <a:close/>
                <a:moveTo>
                  <a:pt x="5428355" y="2098220"/>
                </a:moveTo>
                <a:cubicBezTo>
                  <a:pt x="5444245" y="2121132"/>
                  <a:pt x="5435418" y="2144041"/>
                  <a:pt x="5405403" y="2151090"/>
                </a:cubicBezTo>
                <a:cubicBezTo>
                  <a:pt x="5412465" y="2133468"/>
                  <a:pt x="5419527" y="2115843"/>
                  <a:pt x="5428355" y="2098220"/>
                </a:cubicBezTo>
                <a:close/>
                <a:moveTo>
                  <a:pt x="171100" y="2068370"/>
                </a:moveTo>
                <a:cubicBezTo>
                  <a:pt x="195699" y="2067886"/>
                  <a:pt x="206556" y="2112689"/>
                  <a:pt x="173984" y="2103421"/>
                </a:cubicBezTo>
                <a:cubicBezTo>
                  <a:pt x="177529" y="2114014"/>
                  <a:pt x="181075" y="2179340"/>
                  <a:pt x="158031" y="2182872"/>
                </a:cubicBezTo>
                <a:cubicBezTo>
                  <a:pt x="111943" y="2189934"/>
                  <a:pt x="154486" y="2075171"/>
                  <a:pt x="159805" y="2071639"/>
                </a:cubicBezTo>
                <a:cubicBezTo>
                  <a:pt x="163792" y="2069432"/>
                  <a:pt x="167586" y="2068439"/>
                  <a:pt x="171100" y="2068370"/>
                </a:cubicBezTo>
                <a:close/>
                <a:moveTo>
                  <a:pt x="6199847" y="1523074"/>
                </a:moveTo>
                <a:cubicBezTo>
                  <a:pt x="6202207" y="1523614"/>
                  <a:pt x="6203833" y="1524992"/>
                  <a:pt x="6204493" y="1527415"/>
                </a:cubicBezTo>
                <a:cubicBezTo>
                  <a:pt x="6211543" y="1559137"/>
                  <a:pt x="6130476" y="1580285"/>
                  <a:pt x="6132237" y="1612006"/>
                </a:cubicBezTo>
                <a:cubicBezTo>
                  <a:pt x="6149861" y="1610245"/>
                  <a:pt x="6257363" y="1545038"/>
                  <a:pt x="6262650" y="1529177"/>
                </a:cubicBezTo>
                <a:cubicBezTo>
                  <a:pt x="6289085" y="1548563"/>
                  <a:pt x="6096991" y="1682500"/>
                  <a:pt x="6075843" y="1696599"/>
                </a:cubicBezTo>
                <a:cubicBezTo>
                  <a:pt x="6033547" y="1721271"/>
                  <a:pt x="5991251" y="1745944"/>
                  <a:pt x="5950717" y="1772379"/>
                </a:cubicBezTo>
                <a:cubicBezTo>
                  <a:pt x="5922520" y="1790002"/>
                  <a:pt x="5904897" y="1825242"/>
                  <a:pt x="5866126" y="1818192"/>
                </a:cubicBezTo>
                <a:cubicBezTo>
                  <a:pt x="5894323" y="1752993"/>
                  <a:pt x="6017687" y="1712460"/>
                  <a:pt x="6068793" y="1664877"/>
                </a:cubicBezTo>
                <a:cubicBezTo>
                  <a:pt x="6081131" y="1659590"/>
                  <a:pt x="6089941" y="1652541"/>
                  <a:pt x="6096991" y="1640204"/>
                </a:cubicBezTo>
                <a:cubicBezTo>
                  <a:pt x="6095229" y="1640204"/>
                  <a:pt x="6095229" y="1640204"/>
                  <a:pt x="6095229" y="1640204"/>
                </a:cubicBezTo>
                <a:cubicBezTo>
                  <a:pt x="6033547" y="1652541"/>
                  <a:pt x="5971865" y="1715984"/>
                  <a:pt x="5910184" y="1738895"/>
                </a:cubicBezTo>
                <a:cubicBezTo>
                  <a:pt x="5929569" y="1686025"/>
                  <a:pt x="5964816" y="1686025"/>
                  <a:pt x="6005349" y="1652541"/>
                </a:cubicBezTo>
                <a:cubicBezTo>
                  <a:pt x="6045884" y="1617294"/>
                  <a:pt x="6070556" y="1589096"/>
                  <a:pt x="6119901" y="1562662"/>
                </a:cubicBezTo>
                <a:cubicBezTo>
                  <a:pt x="6130695" y="1556494"/>
                  <a:pt x="6183317" y="1519292"/>
                  <a:pt x="6199847" y="1523074"/>
                </a:cubicBezTo>
                <a:close/>
                <a:moveTo>
                  <a:pt x="6267505" y="1166654"/>
                </a:moveTo>
                <a:cubicBezTo>
                  <a:pt x="6263999" y="1175388"/>
                  <a:pt x="6258739" y="1168401"/>
                  <a:pt x="6255232" y="1171894"/>
                </a:cubicBezTo>
                <a:cubicBezTo>
                  <a:pt x="6253479" y="1187617"/>
                  <a:pt x="6244712" y="1198098"/>
                  <a:pt x="6228933" y="1201592"/>
                </a:cubicBezTo>
                <a:lnTo>
                  <a:pt x="6228840" y="1201342"/>
                </a:lnTo>
                <a:lnTo>
                  <a:pt x="6228971" y="1201193"/>
                </a:lnTo>
                <a:lnTo>
                  <a:pt x="6228783" y="1201189"/>
                </a:lnTo>
                <a:lnTo>
                  <a:pt x="6225555" y="1192496"/>
                </a:lnTo>
                <a:cubicBezTo>
                  <a:pt x="6224549" y="1172959"/>
                  <a:pt x="6267505" y="1165125"/>
                  <a:pt x="6267505" y="1166654"/>
                </a:cubicBezTo>
                <a:close/>
                <a:moveTo>
                  <a:pt x="6526543" y="780179"/>
                </a:moveTo>
                <a:cubicBezTo>
                  <a:pt x="6531173" y="781128"/>
                  <a:pt x="6533913" y="783137"/>
                  <a:pt x="6531721" y="785369"/>
                </a:cubicBezTo>
                <a:cubicBezTo>
                  <a:pt x="6524707" y="797871"/>
                  <a:pt x="6519447" y="810372"/>
                  <a:pt x="6515941" y="822873"/>
                </a:cubicBezTo>
                <a:cubicBezTo>
                  <a:pt x="6481751" y="784030"/>
                  <a:pt x="6512653" y="777333"/>
                  <a:pt x="6526543" y="780179"/>
                </a:cubicBezTo>
                <a:close/>
                <a:moveTo>
                  <a:pt x="6209167" y="526204"/>
                </a:moveTo>
                <a:cubicBezTo>
                  <a:pt x="6214413" y="523793"/>
                  <a:pt x="6219659" y="525546"/>
                  <a:pt x="6223157" y="542203"/>
                </a:cubicBezTo>
                <a:cubicBezTo>
                  <a:pt x="6231900" y="593050"/>
                  <a:pt x="6181187" y="533436"/>
                  <a:pt x="6195177" y="535190"/>
                </a:cubicBezTo>
                <a:cubicBezTo>
                  <a:pt x="6198675" y="535190"/>
                  <a:pt x="6203921" y="528615"/>
                  <a:pt x="6209167" y="526204"/>
                </a:cubicBezTo>
                <a:close/>
                <a:moveTo>
                  <a:pt x="6225763" y="447170"/>
                </a:moveTo>
                <a:lnTo>
                  <a:pt x="6227067" y="450696"/>
                </a:lnTo>
                <a:lnTo>
                  <a:pt x="6226891" y="452043"/>
                </a:lnTo>
                <a:lnTo>
                  <a:pt x="6225965" y="448968"/>
                </a:lnTo>
                <a:cubicBezTo>
                  <a:pt x="6225695" y="447822"/>
                  <a:pt x="6225561" y="446936"/>
                  <a:pt x="6225763" y="447170"/>
                </a:cubicBezTo>
                <a:close/>
                <a:moveTo>
                  <a:pt x="6244539" y="427965"/>
                </a:moveTo>
                <a:cubicBezTo>
                  <a:pt x="6248085" y="440301"/>
                  <a:pt x="6232131" y="480835"/>
                  <a:pt x="6226813" y="452637"/>
                </a:cubicBezTo>
                <a:lnTo>
                  <a:pt x="6226891" y="452043"/>
                </a:lnTo>
                <a:lnTo>
                  <a:pt x="6226977" y="452330"/>
                </a:lnTo>
                <a:cubicBezTo>
                  <a:pt x="6227314" y="453137"/>
                  <a:pt x="6227584" y="453346"/>
                  <a:pt x="6227584" y="452095"/>
                </a:cubicBezTo>
                <a:lnTo>
                  <a:pt x="6227067" y="450696"/>
                </a:lnTo>
                <a:lnTo>
                  <a:pt x="6229029" y="435675"/>
                </a:lnTo>
                <a:cubicBezTo>
                  <a:pt x="6232131" y="431489"/>
                  <a:pt x="6237449" y="428845"/>
                  <a:pt x="6244539" y="427965"/>
                </a:cubicBezTo>
                <a:close/>
                <a:moveTo>
                  <a:pt x="6304763" y="400276"/>
                </a:moveTo>
                <a:cubicBezTo>
                  <a:pt x="6306393" y="400933"/>
                  <a:pt x="6307664" y="402577"/>
                  <a:pt x="6307505" y="405206"/>
                </a:cubicBezTo>
                <a:lnTo>
                  <a:pt x="6304969" y="411763"/>
                </a:lnTo>
                <a:lnTo>
                  <a:pt x="6304959" y="411774"/>
                </a:lnTo>
                <a:lnTo>
                  <a:pt x="6299875" y="401262"/>
                </a:lnTo>
                <a:cubicBezTo>
                  <a:pt x="6301147" y="399947"/>
                  <a:pt x="6303134" y="399618"/>
                  <a:pt x="6304763" y="400276"/>
                </a:cubicBezTo>
                <a:close/>
                <a:moveTo>
                  <a:pt x="6301409" y="364307"/>
                </a:moveTo>
                <a:cubicBezTo>
                  <a:pt x="6315571" y="374857"/>
                  <a:pt x="6299639" y="388924"/>
                  <a:pt x="6299639" y="401232"/>
                </a:cubicBezTo>
                <a:cubicBezTo>
                  <a:pt x="6297869" y="402990"/>
                  <a:pt x="6297869" y="406507"/>
                  <a:pt x="6304950" y="411782"/>
                </a:cubicBezTo>
                <a:lnTo>
                  <a:pt x="6304959" y="411774"/>
                </a:lnTo>
                <a:lnTo>
                  <a:pt x="6304961" y="411782"/>
                </a:lnTo>
                <a:lnTo>
                  <a:pt x="6304969" y="411763"/>
                </a:lnTo>
                <a:lnTo>
                  <a:pt x="6314548" y="402111"/>
                </a:lnTo>
                <a:cubicBezTo>
                  <a:pt x="6325418" y="394199"/>
                  <a:pt x="6339026" y="390242"/>
                  <a:pt x="6345665" y="378374"/>
                </a:cubicBezTo>
                <a:cubicBezTo>
                  <a:pt x="6352745" y="402990"/>
                  <a:pt x="6333273" y="431124"/>
                  <a:pt x="6313801" y="418816"/>
                </a:cubicBezTo>
                <a:cubicBezTo>
                  <a:pt x="6312031" y="422332"/>
                  <a:pt x="6287247" y="457498"/>
                  <a:pt x="6281937" y="457498"/>
                </a:cubicBezTo>
                <a:cubicBezTo>
                  <a:pt x="6257155" y="459257"/>
                  <a:pt x="6239453" y="408265"/>
                  <a:pt x="6244763" y="383649"/>
                </a:cubicBezTo>
                <a:cubicBezTo>
                  <a:pt x="6248303" y="390682"/>
                  <a:pt x="6278397" y="415299"/>
                  <a:pt x="6285477" y="406507"/>
                </a:cubicBezTo>
                <a:cubicBezTo>
                  <a:pt x="6281937" y="387165"/>
                  <a:pt x="6267775" y="366065"/>
                  <a:pt x="6301409" y="364307"/>
                </a:cubicBezTo>
                <a:close/>
                <a:moveTo>
                  <a:pt x="6352437" y="158220"/>
                </a:moveTo>
                <a:cubicBezTo>
                  <a:pt x="6359425" y="159992"/>
                  <a:pt x="6378641" y="175946"/>
                  <a:pt x="6355931" y="181264"/>
                </a:cubicBezTo>
                <a:cubicBezTo>
                  <a:pt x="6341955" y="183036"/>
                  <a:pt x="6341955" y="159992"/>
                  <a:pt x="6352437" y="158220"/>
                </a:cubicBezTo>
                <a:close/>
                <a:moveTo>
                  <a:pt x="6399943" y="119019"/>
                </a:moveTo>
                <a:cubicBezTo>
                  <a:pt x="6411231" y="119458"/>
                  <a:pt x="6420085" y="128689"/>
                  <a:pt x="6403264" y="140118"/>
                </a:cubicBezTo>
                <a:cubicBezTo>
                  <a:pt x="6396181" y="143635"/>
                  <a:pt x="6389099" y="147152"/>
                  <a:pt x="6382016" y="150668"/>
                </a:cubicBezTo>
                <a:cubicBezTo>
                  <a:pt x="6374934" y="126931"/>
                  <a:pt x="6388656" y="118579"/>
                  <a:pt x="6399943" y="119019"/>
                </a:cubicBezTo>
                <a:close/>
                <a:moveTo>
                  <a:pt x="4834893" y="94559"/>
                </a:moveTo>
                <a:cubicBezTo>
                  <a:pt x="4836781" y="102113"/>
                  <a:pt x="4831116" y="98336"/>
                  <a:pt x="4829228" y="98336"/>
                </a:cubicBezTo>
                <a:cubicBezTo>
                  <a:pt x="4831116" y="98336"/>
                  <a:pt x="4833005" y="96447"/>
                  <a:pt x="4834893" y="94559"/>
                </a:cubicBezTo>
                <a:close/>
                <a:moveTo>
                  <a:pt x="6187796" y="0"/>
                </a:moveTo>
                <a:lnTo>
                  <a:pt x="6195083" y="0"/>
                </a:lnTo>
                <a:lnTo>
                  <a:pt x="6184425" y="4330"/>
                </a:lnTo>
                <a:close/>
                <a:moveTo>
                  <a:pt x="2795361" y="0"/>
                </a:moveTo>
                <a:lnTo>
                  <a:pt x="2832702" y="0"/>
                </a:lnTo>
                <a:lnTo>
                  <a:pt x="2834739" y="16896"/>
                </a:lnTo>
                <a:cubicBezTo>
                  <a:pt x="2835813" y="42509"/>
                  <a:pt x="2834160" y="73575"/>
                  <a:pt x="2851349" y="90760"/>
                </a:cubicBezTo>
                <a:cubicBezTo>
                  <a:pt x="2865892" y="64321"/>
                  <a:pt x="2864570" y="29950"/>
                  <a:pt x="2870437" y="3264"/>
                </a:cubicBezTo>
                <a:lnTo>
                  <a:pt x="2871701" y="0"/>
                </a:lnTo>
                <a:lnTo>
                  <a:pt x="4910215" y="0"/>
                </a:lnTo>
                <a:lnTo>
                  <a:pt x="4895812" y="15629"/>
                </a:lnTo>
                <a:cubicBezTo>
                  <a:pt x="4882150" y="26866"/>
                  <a:pt x="4865403" y="36119"/>
                  <a:pt x="4859233" y="39645"/>
                </a:cubicBezTo>
                <a:cubicBezTo>
                  <a:pt x="4827501" y="59033"/>
                  <a:pt x="4806347" y="59033"/>
                  <a:pt x="4788719" y="94285"/>
                </a:cubicBezTo>
                <a:cubicBezTo>
                  <a:pt x="4772853" y="122486"/>
                  <a:pt x="4795770" y="141875"/>
                  <a:pt x="4756987" y="147162"/>
                </a:cubicBezTo>
                <a:cubicBezTo>
                  <a:pt x="4778141" y="143638"/>
                  <a:pt x="4797533" y="157738"/>
                  <a:pt x="4786955" y="126012"/>
                </a:cubicBezTo>
                <a:cubicBezTo>
                  <a:pt x="4785193" y="118961"/>
                  <a:pt x="4822213" y="101336"/>
                  <a:pt x="4827501" y="97810"/>
                </a:cubicBezTo>
                <a:cubicBezTo>
                  <a:pt x="4829264" y="108386"/>
                  <a:pt x="4832789" y="111911"/>
                  <a:pt x="4839841" y="108386"/>
                </a:cubicBezTo>
                <a:cubicBezTo>
                  <a:pt x="4843367" y="103098"/>
                  <a:pt x="4846893" y="97810"/>
                  <a:pt x="4848656" y="92522"/>
                </a:cubicBezTo>
                <a:cubicBezTo>
                  <a:pt x="4869810" y="81947"/>
                  <a:pt x="4885675" y="64321"/>
                  <a:pt x="4905067" y="57271"/>
                </a:cubicBezTo>
                <a:cubicBezTo>
                  <a:pt x="4931510" y="48458"/>
                  <a:pt x="4908593" y="46695"/>
                  <a:pt x="4938561" y="46695"/>
                </a:cubicBezTo>
                <a:cubicBezTo>
                  <a:pt x="4936798" y="42288"/>
                  <a:pt x="4940765" y="34136"/>
                  <a:pt x="4947761" y="24387"/>
                </a:cubicBezTo>
                <a:lnTo>
                  <a:pt x="4968698" y="0"/>
                </a:lnTo>
                <a:lnTo>
                  <a:pt x="5091461" y="0"/>
                </a:lnTo>
                <a:lnTo>
                  <a:pt x="5089506" y="5935"/>
                </a:lnTo>
                <a:cubicBezTo>
                  <a:pt x="5086201" y="13206"/>
                  <a:pt x="5081353" y="22019"/>
                  <a:pt x="5081353" y="27307"/>
                </a:cubicBezTo>
                <a:cubicBezTo>
                  <a:pt x="5077827" y="48458"/>
                  <a:pt x="5084879" y="48458"/>
                  <a:pt x="5083115" y="69609"/>
                </a:cubicBezTo>
                <a:cubicBezTo>
                  <a:pt x="5086641" y="69609"/>
                  <a:pt x="5146578" y="46695"/>
                  <a:pt x="5150103" y="44933"/>
                </a:cubicBezTo>
                <a:cubicBezTo>
                  <a:pt x="5161562" y="38763"/>
                  <a:pt x="5172580" y="24663"/>
                  <a:pt x="5184700" y="12104"/>
                </a:cubicBezTo>
                <a:lnTo>
                  <a:pt x="5198786" y="0"/>
                </a:lnTo>
                <a:lnTo>
                  <a:pt x="5216975" y="0"/>
                </a:lnTo>
                <a:lnTo>
                  <a:pt x="5206543" y="13399"/>
                </a:lnTo>
                <a:cubicBezTo>
                  <a:pt x="5175886" y="46365"/>
                  <a:pt x="5123661" y="96929"/>
                  <a:pt x="5160681" y="104861"/>
                </a:cubicBezTo>
                <a:cubicBezTo>
                  <a:pt x="5157155" y="20256"/>
                  <a:pt x="5268215" y="74896"/>
                  <a:pt x="5291133" y="43170"/>
                </a:cubicBezTo>
                <a:cubicBezTo>
                  <a:pt x="5294658" y="46695"/>
                  <a:pt x="5291133" y="122486"/>
                  <a:pt x="5289369" y="127774"/>
                </a:cubicBezTo>
                <a:cubicBezTo>
                  <a:pt x="5282318" y="152450"/>
                  <a:pt x="5273504" y="145400"/>
                  <a:pt x="5254113" y="164788"/>
                </a:cubicBezTo>
                <a:cubicBezTo>
                  <a:pt x="5220618" y="194753"/>
                  <a:pt x="5224143" y="214141"/>
                  <a:pt x="5262927" y="214141"/>
                </a:cubicBezTo>
                <a:cubicBezTo>
                  <a:pt x="5247061" y="214141"/>
                  <a:pt x="5324627" y="110148"/>
                  <a:pt x="5349307" y="103098"/>
                </a:cubicBezTo>
                <a:cubicBezTo>
                  <a:pt x="5403955" y="87235"/>
                  <a:pt x="5393379" y="166552"/>
                  <a:pt x="5419821" y="185940"/>
                </a:cubicBezTo>
                <a:cubicBezTo>
                  <a:pt x="5407481" y="159501"/>
                  <a:pt x="5425109" y="106623"/>
                  <a:pt x="5440975" y="85472"/>
                </a:cubicBezTo>
                <a:cubicBezTo>
                  <a:pt x="5449790" y="73134"/>
                  <a:pt x="5458603" y="80184"/>
                  <a:pt x="5465655" y="73134"/>
                </a:cubicBezTo>
                <a:cubicBezTo>
                  <a:pt x="5470944" y="67846"/>
                  <a:pt x="5470944" y="48458"/>
                  <a:pt x="5477995" y="43170"/>
                </a:cubicBezTo>
                <a:cubicBezTo>
                  <a:pt x="5481521" y="39645"/>
                  <a:pt x="5492098" y="50220"/>
                  <a:pt x="5495624" y="51983"/>
                </a:cubicBezTo>
                <a:cubicBezTo>
                  <a:pt x="5495624" y="6155"/>
                  <a:pt x="5504438" y="36119"/>
                  <a:pt x="5530881" y="29069"/>
                </a:cubicBezTo>
                <a:cubicBezTo>
                  <a:pt x="5539695" y="27307"/>
                  <a:pt x="5550273" y="20256"/>
                  <a:pt x="5562613" y="16731"/>
                </a:cubicBezTo>
                <a:cubicBezTo>
                  <a:pt x="5564375" y="16731"/>
                  <a:pt x="5608447" y="11443"/>
                  <a:pt x="5610209" y="11443"/>
                </a:cubicBezTo>
                <a:cubicBezTo>
                  <a:pt x="5675435" y="30832"/>
                  <a:pt x="5615499" y="140112"/>
                  <a:pt x="5691301" y="136587"/>
                </a:cubicBezTo>
                <a:cubicBezTo>
                  <a:pt x="5693064" y="113674"/>
                  <a:pt x="5689537" y="113674"/>
                  <a:pt x="5703641" y="99573"/>
                </a:cubicBezTo>
                <a:cubicBezTo>
                  <a:pt x="5710693" y="94285"/>
                  <a:pt x="5726558" y="101336"/>
                  <a:pt x="5728321" y="97810"/>
                </a:cubicBezTo>
                <a:cubicBezTo>
                  <a:pt x="5747712" y="76659"/>
                  <a:pt x="5754763" y="41407"/>
                  <a:pt x="5774155" y="16731"/>
                </a:cubicBezTo>
                <a:cubicBezTo>
                  <a:pt x="5775918" y="27307"/>
                  <a:pt x="5779443" y="32594"/>
                  <a:pt x="5788258" y="32594"/>
                </a:cubicBezTo>
                <a:cubicBezTo>
                  <a:pt x="5790021" y="19375"/>
                  <a:pt x="5801038" y="11002"/>
                  <a:pt x="5808530" y="2410"/>
                </a:cubicBezTo>
                <a:lnTo>
                  <a:pt x="5809762" y="0"/>
                </a:lnTo>
                <a:lnTo>
                  <a:pt x="6164435" y="0"/>
                </a:lnTo>
                <a:lnTo>
                  <a:pt x="6163747" y="867"/>
                </a:lnTo>
                <a:cubicBezTo>
                  <a:pt x="6165509" y="20256"/>
                  <a:pt x="6176087" y="-895"/>
                  <a:pt x="6177849" y="6155"/>
                </a:cubicBezTo>
                <a:cubicBezTo>
                  <a:pt x="6179612" y="16731"/>
                  <a:pt x="6211343" y="37882"/>
                  <a:pt x="6170797" y="48458"/>
                </a:cubicBezTo>
                <a:cubicBezTo>
                  <a:pt x="6165509" y="-6183"/>
                  <a:pt x="6133777" y="23781"/>
                  <a:pt x="6100283" y="44933"/>
                </a:cubicBezTo>
                <a:cubicBezTo>
                  <a:pt x="6094995" y="46695"/>
                  <a:pt x="6087943" y="48458"/>
                  <a:pt x="6082655" y="51983"/>
                </a:cubicBezTo>
                <a:cubicBezTo>
                  <a:pt x="6063263" y="46695"/>
                  <a:pt x="6054449" y="55508"/>
                  <a:pt x="6059737" y="74896"/>
                </a:cubicBezTo>
                <a:cubicBezTo>
                  <a:pt x="6049161" y="83710"/>
                  <a:pt x="6020955" y="103098"/>
                  <a:pt x="6017429" y="113674"/>
                </a:cubicBezTo>
                <a:cubicBezTo>
                  <a:pt x="6003327" y="148926"/>
                  <a:pt x="6019192" y="189465"/>
                  <a:pt x="6052686" y="177126"/>
                </a:cubicBezTo>
                <a:cubicBezTo>
                  <a:pt x="6072078" y="171839"/>
                  <a:pt x="6070315" y="159501"/>
                  <a:pt x="6082655" y="148926"/>
                </a:cubicBezTo>
                <a:cubicBezTo>
                  <a:pt x="6096758" y="140112"/>
                  <a:pt x="6119675" y="129537"/>
                  <a:pt x="6130252" y="122486"/>
                </a:cubicBezTo>
                <a:cubicBezTo>
                  <a:pt x="6147881" y="106623"/>
                  <a:pt x="6177849" y="57271"/>
                  <a:pt x="6216631" y="62558"/>
                </a:cubicBezTo>
                <a:cubicBezTo>
                  <a:pt x="6236023" y="64321"/>
                  <a:pt x="6303011" y="96048"/>
                  <a:pt x="6299487" y="110148"/>
                </a:cubicBezTo>
                <a:cubicBezTo>
                  <a:pt x="6295960" y="126012"/>
                  <a:pt x="6243075" y="129537"/>
                  <a:pt x="6244837" y="159501"/>
                </a:cubicBezTo>
                <a:cubicBezTo>
                  <a:pt x="6246601" y="207091"/>
                  <a:pt x="6283621" y="180652"/>
                  <a:pt x="6317115" y="184177"/>
                </a:cubicBezTo>
                <a:cubicBezTo>
                  <a:pt x="6313589" y="201803"/>
                  <a:pt x="6324166" y="196515"/>
                  <a:pt x="6310063" y="208854"/>
                </a:cubicBezTo>
                <a:cubicBezTo>
                  <a:pt x="6313589" y="207091"/>
                  <a:pt x="6327692" y="191228"/>
                  <a:pt x="6329455" y="203566"/>
                </a:cubicBezTo>
                <a:cubicBezTo>
                  <a:pt x="6329455" y="201803"/>
                  <a:pt x="6315352" y="261731"/>
                  <a:pt x="6313589" y="265257"/>
                </a:cubicBezTo>
                <a:cubicBezTo>
                  <a:pt x="6310063" y="272307"/>
                  <a:pt x="6297723" y="305796"/>
                  <a:pt x="6285383" y="307559"/>
                </a:cubicBezTo>
                <a:cubicBezTo>
                  <a:pt x="6285383" y="302271"/>
                  <a:pt x="6278332" y="267019"/>
                  <a:pt x="6278332" y="261731"/>
                </a:cubicBezTo>
                <a:cubicBezTo>
                  <a:pt x="6264229" y="261731"/>
                  <a:pt x="6264229" y="311084"/>
                  <a:pt x="6255415" y="325185"/>
                </a:cubicBezTo>
                <a:cubicBezTo>
                  <a:pt x="6253652" y="319897"/>
                  <a:pt x="6251889" y="314609"/>
                  <a:pt x="6250127" y="309321"/>
                </a:cubicBezTo>
                <a:cubicBezTo>
                  <a:pt x="6244837" y="314609"/>
                  <a:pt x="6239549" y="314609"/>
                  <a:pt x="6232498" y="312847"/>
                </a:cubicBezTo>
                <a:cubicBezTo>
                  <a:pt x="6228971" y="286407"/>
                  <a:pt x="6265992" y="300509"/>
                  <a:pt x="6230735" y="275832"/>
                </a:cubicBezTo>
                <a:cubicBezTo>
                  <a:pt x="6232498" y="277595"/>
                  <a:pt x="6197241" y="281120"/>
                  <a:pt x="6184901" y="277595"/>
                </a:cubicBezTo>
                <a:cubicBezTo>
                  <a:pt x="6177849" y="295221"/>
                  <a:pt x="6191952" y="323422"/>
                  <a:pt x="6195477" y="328710"/>
                </a:cubicBezTo>
                <a:cubicBezTo>
                  <a:pt x="6206055" y="342811"/>
                  <a:pt x="6228971" y="325185"/>
                  <a:pt x="6221920" y="355149"/>
                </a:cubicBezTo>
                <a:cubicBezTo>
                  <a:pt x="6220158" y="367487"/>
                  <a:pt x="6174323" y="388638"/>
                  <a:pt x="6160221" y="399213"/>
                </a:cubicBezTo>
                <a:cubicBezTo>
                  <a:pt x="6130252" y="420365"/>
                  <a:pt x="6047397" y="460904"/>
                  <a:pt x="6045635" y="506732"/>
                </a:cubicBezTo>
                <a:cubicBezTo>
                  <a:pt x="6042109" y="554322"/>
                  <a:pt x="6070315" y="526120"/>
                  <a:pt x="6098521" y="534933"/>
                </a:cubicBezTo>
                <a:cubicBezTo>
                  <a:pt x="6075603" y="533170"/>
                  <a:pt x="6061501" y="554322"/>
                  <a:pt x="6080891" y="568422"/>
                </a:cubicBezTo>
                <a:cubicBezTo>
                  <a:pt x="6072078" y="561372"/>
                  <a:pt x="6132015" y="564897"/>
                  <a:pt x="6126726" y="566660"/>
                </a:cubicBezTo>
                <a:cubicBezTo>
                  <a:pt x="6139066" y="564897"/>
                  <a:pt x="6130252" y="586048"/>
                  <a:pt x="6140829" y="584286"/>
                </a:cubicBezTo>
                <a:cubicBezTo>
                  <a:pt x="6147881" y="584286"/>
                  <a:pt x="6147881" y="566660"/>
                  <a:pt x="6153169" y="564897"/>
                </a:cubicBezTo>
                <a:cubicBezTo>
                  <a:pt x="6154931" y="564897"/>
                  <a:pt x="6167272" y="547271"/>
                  <a:pt x="6176087" y="545508"/>
                </a:cubicBezTo>
                <a:cubicBezTo>
                  <a:pt x="6174323" y="545508"/>
                  <a:pt x="6190189" y="559610"/>
                  <a:pt x="6199003" y="559610"/>
                </a:cubicBezTo>
                <a:cubicBezTo>
                  <a:pt x="6190189" y="564897"/>
                  <a:pt x="6184901" y="571948"/>
                  <a:pt x="6183137" y="580761"/>
                </a:cubicBezTo>
                <a:cubicBezTo>
                  <a:pt x="6206055" y="577235"/>
                  <a:pt x="6220158" y="561372"/>
                  <a:pt x="6241312" y="575473"/>
                </a:cubicBezTo>
                <a:cubicBezTo>
                  <a:pt x="6209581" y="556084"/>
                  <a:pt x="6273043" y="538458"/>
                  <a:pt x="6274806" y="534933"/>
                </a:cubicBezTo>
                <a:cubicBezTo>
                  <a:pt x="6290671" y="510257"/>
                  <a:pt x="6278332" y="527883"/>
                  <a:pt x="6294198" y="517307"/>
                </a:cubicBezTo>
                <a:cubicBezTo>
                  <a:pt x="6303011" y="512020"/>
                  <a:pt x="6311827" y="512020"/>
                  <a:pt x="6322403" y="513782"/>
                </a:cubicBezTo>
                <a:cubicBezTo>
                  <a:pt x="6322403" y="506732"/>
                  <a:pt x="6324166" y="499681"/>
                  <a:pt x="6325929" y="492631"/>
                </a:cubicBezTo>
                <a:cubicBezTo>
                  <a:pt x="6338269" y="480292"/>
                  <a:pt x="6377051" y="411552"/>
                  <a:pt x="6401732" y="432703"/>
                </a:cubicBezTo>
                <a:cubicBezTo>
                  <a:pt x="6417597" y="445041"/>
                  <a:pt x="6347083" y="489106"/>
                  <a:pt x="6340032" y="494394"/>
                </a:cubicBezTo>
                <a:cubicBezTo>
                  <a:pt x="6382340" y="499681"/>
                  <a:pt x="6341795" y="543746"/>
                  <a:pt x="6334743" y="550796"/>
                </a:cubicBezTo>
                <a:cubicBezTo>
                  <a:pt x="6315352" y="571948"/>
                  <a:pt x="6255415" y="616013"/>
                  <a:pt x="6223683" y="612487"/>
                </a:cubicBezTo>
                <a:cubicBezTo>
                  <a:pt x="6228971" y="647739"/>
                  <a:pt x="6273043" y="638926"/>
                  <a:pt x="6258941" y="681229"/>
                </a:cubicBezTo>
                <a:cubicBezTo>
                  <a:pt x="6248363" y="709430"/>
                  <a:pt x="6202529" y="709430"/>
                  <a:pt x="6188426" y="732343"/>
                </a:cubicBezTo>
                <a:cubicBezTo>
                  <a:pt x="6206055" y="753495"/>
                  <a:pt x="6246601" y="716480"/>
                  <a:pt x="6257177" y="712955"/>
                </a:cubicBezTo>
                <a:cubicBezTo>
                  <a:pt x="6274806" y="762308"/>
                  <a:pt x="6310063" y="739394"/>
                  <a:pt x="6324166" y="704142"/>
                </a:cubicBezTo>
                <a:cubicBezTo>
                  <a:pt x="6329455" y="711192"/>
                  <a:pt x="6332981" y="718243"/>
                  <a:pt x="6331217" y="727056"/>
                </a:cubicBezTo>
                <a:cubicBezTo>
                  <a:pt x="6341795" y="725293"/>
                  <a:pt x="6352372" y="727056"/>
                  <a:pt x="6359423" y="734106"/>
                </a:cubicBezTo>
                <a:cubicBezTo>
                  <a:pt x="6362949" y="723531"/>
                  <a:pt x="6352372" y="704142"/>
                  <a:pt x="6357661" y="700617"/>
                </a:cubicBezTo>
                <a:cubicBezTo>
                  <a:pt x="6368237" y="693567"/>
                  <a:pt x="6398206" y="742919"/>
                  <a:pt x="6398206" y="748207"/>
                </a:cubicBezTo>
                <a:cubicBezTo>
                  <a:pt x="6398206" y="748207"/>
                  <a:pt x="6347083" y="806372"/>
                  <a:pt x="6355897" y="816948"/>
                </a:cubicBezTo>
                <a:cubicBezTo>
                  <a:pt x="6371763" y="838099"/>
                  <a:pt x="6375289" y="799322"/>
                  <a:pt x="6382340" y="795797"/>
                </a:cubicBezTo>
                <a:cubicBezTo>
                  <a:pt x="6414072" y="776408"/>
                  <a:pt x="6456380" y="764070"/>
                  <a:pt x="6493401" y="786984"/>
                </a:cubicBezTo>
                <a:cubicBezTo>
                  <a:pt x="6468721" y="794034"/>
                  <a:pt x="6380578" y="859250"/>
                  <a:pt x="6442277" y="878638"/>
                </a:cubicBezTo>
                <a:cubicBezTo>
                  <a:pt x="6456380" y="883926"/>
                  <a:pt x="6477535" y="843387"/>
                  <a:pt x="6488112" y="873351"/>
                </a:cubicBezTo>
                <a:cubicBezTo>
                  <a:pt x="6500451" y="910365"/>
                  <a:pt x="6442277" y="917416"/>
                  <a:pt x="6421123" y="926229"/>
                </a:cubicBezTo>
                <a:cubicBezTo>
                  <a:pt x="6444040" y="917416"/>
                  <a:pt x="6362949" y="989682"/>
                  <a:pt x="6359423" y="994970"/>
                </a:cubicBezTo>
                <a:cubicBezTo>
                  <a:pt x="6352372" y="1003783"/>
                  <a:pt x="6345321" y="1016121"/>
                  <a:pt x="6338269" y="1023171"/>
                </a:cubicBezTo>
                <a:cubicBezTo>
                  <a:pt x="6313589" y="1049610"/>
                  <a:pt x="6340032" y="1024934"/>
                  <a:pt x="6308301" y="1047847"/>
                </a:cubicBezTo>
                <a:cubicBezTo>
                  <a:pt x="6253652" y="1086625"/>
                  <a:pt x="6183137" y="1118351"/>
                  <a:pt x="6137303" y="1185330"/>
                </a:cubicBezTo>
                <a:cubicBezTo>
                  <a:pt x="6179612" y="1202956"/>
                  <a:pt x="6193715" y="1158891"/>
                  <a:pt x="6225447" y="1144790"/>
                </a:cubicBezTo>
                <a:cubicBezTo>
                  <a:pt x="6221920" y="1164178"/>
                  <a:pt x="6207817" y="1180042"/>
                  <a:pt x="6191952" y="1192380"/>
                </a:cubicBezTo>
                <a:cubicBezTo>
                  <a:pt x="6199885" y="1196786"/>
                  <a:pt x="6204733" y="1199430"/>
                  <a:pt x="6209801" y="1200752"/>
                </a:cubicBezTo>
                <a:lnTo>
                  <a:pt x="6228783" y="1201189"/>
                </a:lnTo>
                <a:lnTo>
                  <a:pt x="6228840" y="1201342"/>
                </a:lnTo>
                <a:lnTo>
                  <a:pt x="6215833" y="1216065"/>
                </a:lnTo>
                <a:cubicBezTo>
                  <a:pt x="6200546" y="1234242"/>
                  <a:pt x="6180053" y="1259359"/>
                  <a:pt x="6165509" y="1264646"/>
                </a:cubicBezTo>
                <a:cubicBezTo>
                  <a:pt x="6147881" y="1269934"/>
                  <a:pt x="6160221" y="1236445"/>
                  <a:pt x="6137303" y="1243495"/>
                </a:cubicBezTo>
                <a:cubicBezTo>
                  <a:pt x="6121437" y="1248783"/>
                  <a:pt x="6135541" y="1269934"/>
                  <a:pt x="6126726" y="1280510"/>
                </a:cubicBezTo>
                <a:cubicBezTo>
                  <a:pt x="6116149" y="1291085"/>
                  <a:pt x="6080891" y="1269934"/>
                  <a:pt x="6091469" y="1308711"/>
                </a:cubicBezTo>
                <a:cubicBezTo>
                  <a:pt x="6100283" y="1305186"/>
                  <a:pt x="6109097" y="1301661"/>
                  <a:pt x="6117912" y="1294611"/>
                </a:cubicBezTo>
                <a:cubicBezTo>
                  <a:pt x="6116149" y="1313999"/>
                  <a:pt x="6077367" y="1351013"/>
                  <a:pt x="6061501" y="1361589"/>
                </a:cubicBezTo>
                <a:cubicBezTo>
                  <a:pt x="6054449" y="1366877"/>
                  <a:pt x="6028007" y="1370402"/>
                  <a:pt x="6017429" y="1377453"/>
                </a:cubicBezTo>
                <a:cubicBezTo>
                  <a:pt x="6012141" y="1388028"/>
                  <a:pt x="6006852" y="1398603"/>
                  <a:pt x="6003327" y="1410941"/>
                </a:cubicBezTo>
                <a:cubicBezTo>
                  <a:pt x="5996275" y="1416229"/>
                  <a:pt x="5987461" y="1417992"/>
                  <a:pt x="5978646" y="1414467"/>
                </a:cubicBezTo>
                <a:cubicBezTo>
                  <a:pt x="5957492" y="1433855"/>
                  <a:pt x="5939863" y="1458532"/>
                  <a:pt x="5925761" y="1474395"/>
                </a:cubicBezTo>
                <a:cubicBezTo>
                  <a:pt x="5909895" y="1474395"/>
                  <a:pt x="5899317" y="1481446"/>
                  <a:pt x="5892267" y="1495546"/>
                </a:cubicBezTo>
                <a:cubicBezTo>
                  <a:pt x="5881689" y="1513172"/>
                  <a:pt x="5869349" y="1530798"/>
                  <a:pt x="5857009" y="1548424"/>
                </a:cubicBezTo>
                <a:cubicBezTo>
                  <a:pt x="5853483" y="1551949"/>
                  <a:pt x="5802361" y="1606589"/>
                  <a:pt x="5793547" y="1601302"/>
                </a:cubicBezTo>
                <a:cubicBezTo>
                  <a:pt x="5777681" y="1590726"/>
                  <a:pt x="5818227" y="1573100"/>
                  <a:pt x="5802361" y="1562524"/>
                </a:cubicBezTo>
                <a:cubicBezTo>
                  <a:pt x="5790021" y="1555474"/>
                  <a:pt x="5770629" y="1603064"/>
                  <a:pt x="5754763" y="1606589"/>
                </a:cubicBezTo>
                <a:cubicBezTo>
                  <a:pt x="5756526" y="1597776"/>
                  <a:pt x="5756526" y="1590726"/>
                  <a:pt x="5758289" y="1583676"/>
                </a:cubicBezTo>
                <a:cubicBezTo>
                  <a:pt x="5749475" y="1580150"/>
                  <a:pt x="5710693" y="1654179"/>
                  <a:pt x="5710693" y="1657705"/>
                </a:cubicBezTo>
                <a:cubicBezTo>
                  <a:pt x="5715981" y="1670043"/>
                  <a:pt x="5737135" y="1643604"/>
                  <a:pt x="5745949" y="1652417"/>
                </a:cubicBezTo>
                <a:cubicBezTo>
                  <a:pt x="5767104" y="1673568"/>
                  <a:pt x="5768866" y="1714107"/>
                  <a:pt x="5768866" y="1742309"/>
                </a:cubicBezTo>
                <a:cubicBezTo>
                  <a:pt x="5772393" y="1839244"/>
                  <a:pt x="5753001" y="1735259"/>
                  <a:pt x="5721269" y="1758172"/>
                </a:cubicBezTo>
                <a:cubicBezTo>
                  <a:pt x="5705403" y="1770511"/>
                  <a:pt x="5751237" y="1870971"/>
                  <a:pt x="5765341" y="1798712"/>
                </a:cubicBezTo>
                <a:cubicBezTo>
                  <a:pt x="5786495" y="1841007"/>
                  <a:pt x="5700115" y="1899172"/>
                  <a:pt x="5671909" y="1916798"/>
                </a:cubicBezTo>
                <a:cubicBezTo>
                  <a:pt x="5636653" y="1939712"/>
                  <a:pt x="5522067" y="1994351"/>
                  <a:pt x="5516778" y="2036654"/>
                </a:cubicBezTo>
                <a:cubicBezTo>
                  <a:pt x="5479758" y="2004927"/>
                  <a:pt x="5608447" y="1911509"/>
                  <a:pt x="5631364" y="1899172"/>
                </a:cubicBezTo>
                <a:cubicBezTo>
                  <a:pt x="5643704" y="1890360"/>
                  <a:pt x="5648993" y="1902696"/>
                  <a:pt x="5661332" y="1892123"/>
                </a:cubicBezTo>
                <a:cubicBezTo>
                  <a:pt x="5666621" y="1886834"/>
                  <a:pt x="5668383" y="1869208"/>
                  <a:pt x="5671909" y="1867445"/>
                </a:cubicBezTo>
                <a:cubicBezTo>
                  <a:pt x="5673672" y="1865682"/>
                  <a:pt x="5774155" y="1816329"/>
                  <a:pt x="5700115" y="1811043"/>
                </a:cubicBezTo>
                <a:cubicBezTo>
                  <a:pt x="5701878" y="1816329"/>
                  <a:pt x="5648993" y="1863920"/>
                  <a:pt x="5640178" y="1863920"/>
                </a:cubicBezTo>
                <a:cubicBezTo>
                  <a:pt x="5615499" y="1867445"/>
                  <a:pt x="5619024" y="1816329"/>
                  <a:pt x="5582003" y="1846294"/>
                </a:cubicBezTo>
                <a:cubicBezTo>
                  <a:pt x="5553798" y="1869208"/>
                  <a:pt x="5580241" y="1893883"/>
                  <a:pt x="5536169" y="1913272"/>
                </a:cubicBezTo>
                <a:cubicBezTo>
                  <a:pt x="5536169" y="1913272"/>
                  <a:pt x="5472707" y="1911509"/>
                  <a:pt x="5493861" y="1927373"/>
                </a:cubicBezTo>
                <a:cubicBezTo>
                  <a:pt x="5497387" y="1927373"/>
                  <a:pt x="5502675" y="1925610"/>
                  <a:pt x="5506201" y="1925610"/>
                </a:cubicBezTo>
                <a:cubicBezTo>
                  <a:pt x="5523829" y="1930899"/>
                  <a:pt x="5462130" y="1962625"/>
                  <a:pt x="5458603" y="1964387"/>
                </a:cubicBezTo>
                <a:cubicBezTo>
                  <a:pt x="5458603" y="1959100"/>
                  <a:pt x="5460367" y="1953812"/>
                  <a:pt x="5460367" y="1950288"/>
                </a:cubicBezTo>
                <a:cubicBezTo>
                  <a:pt x="5460367" y="1950288"/>
                  <a:pt x="5460367" y="1950288"/>
                  <a:pt x="5458603" y="1952049"/>
                </a:cubicBezTo>
                <a:cubicBezTo>
                  <a:pt x="5448027" y="1969677"/>
                  <a:pt x="5433924" y="1999641"/>
                  <a:pt x="5421584" y="1966150"/>
                </a:cubicBezTo>
                <a:cubicBezTo>
                  <a:pt x="5403955" y="1967914"/>
                  <a:pt x="5412769" y="2008453"/>
                  <a:pt x="5400429" y="2020791"/>
                </a:cubicBezTo>
                <a:cubicBezTo>
                  <a:pt x="5388090" y="2036654"/>
                  <a:pt x="5370461" y="2034891"/>
                  <a:pt x="5354595" y="2043704"/>
                </a:cubicBezTo>
                <a:cubicBezTo>
                  <a:pt x="5335204" y="2054279"/>
                  <a:pt x="5319339" y="2084244"/>
                  <a:pt x="5306999" y="2047231"/>
                </a:cubicBezTo>
                <a:cubicBezTo>
                  <a:pt x="5301710" y="2050754"/>
                  <a:pt x="5298183" y="2050754"/>
                  <a:pt x="5298183" y="2047231"/>
                </a:cubicBezTo>
                <a:cubicBezTo>
                  <a:pt x="5282318" y="2091294"/>
                  <a:pt x="5238247" y="2170611"/>
                  <a:pt x="5301710" y="2140647"/>
                </a:cubicBezTo>
                <a:cubicBezTo>
                  <a:pt x="5315813" y="2133597"/>
                  <a:pt x="5356358" y="2101870"/>
                  <a:pt x="5372223" y="2091294"/>
                </a:cubicBezTo>
                <a:cubicBezTo>
                  <a:pt x="5396904" y="2073668"/>
                  <a:pt x="5418058" y="2068380"/>
                  <a:pt x="5419821" y="2033128"/>
                </a:cubicBezTo>
                <a:cubicBezTo>
                  <a:pt x="5428635" y="2034891"/>
                  <a:pt x="5455079" y="2043704"/>
                  <a:pt x="5456841" y="2047231"/>
                </a:cubicBezTo>
                <a:cubicBezTo>
                  <a:pt x="5481521" y="1997878"/>
                  <a:pt x="5479758" y="2052517"/>
                  <a:pt x="5440975" y="2078958"/>
                </a:cubicBezTo>
                <a:cubicBezTo>
                  <a:pt x="5419821" y="2091294"/>
                  <a:pt x="5391615" y="2096583"/>
                  <a:pt x="5379275" y="2119496"/>
                </a:cubicBezTo>
                <a:cubicBezTo>
                  <a:pt x="5368698" y="2138884"/>
                  <a:pt x="5386327" y="2138884"/>
                  <a:pt x="5373987" y="2152986"/>
                </a:cubicBezTo>
                <a:cubicBezTo>
                  <a:pt x="5393379" y="2156512"/>
                  <a:pt x="5373987" y="2154748"/>
                  <a:pt x="5405718" y="2151222"/>
                </a:cubicBezTo>
                <a:cubicBezTo>
                  <a:pt x="5405718" y="2186475"/>
                  <a:pt x="5372223" y="2172374"/>
                  <a:pt x="5379275" y="2205862"/>
                </a:cubicBezTo>
                <a:cubicBezTo>
                  <a:pt x="5395141" y="2182949"/>
                  <a:pt x="5486809" y="2121259"/>
                  <a:pt x="5516778" y="2123021"/>
                </a:cubicBezTo>
                <a:cubicBezTo>
                  <a:pt x="5502675" y="2149459"/>
                  <a:pt x="5511489" y="2168848"/>
                  <a:pt x="5499149" y="2188236"/>
                </a:cubicBezTo>
                <a:cubicBezTo>
                  <a:pt x="5499149" y="2186475"/>
                  <a:pt x="5448027" y="2218200"/>
                  <a:pt x="5449790" y="2218200"/>
                </a:cubicBezTo>
                <a:cubicBezTo>
                  <a:pt x="5442738" y="2221727"/>
                  <a:pt x="5437449" y="2227013"/>
                  <a:pt x="5430398" y="2232302"/>
                </a:cubicBezTo>
                <a:cubicBezTo>
                  <a:pt x="5419821" y="2227013"/>
                  <a:pt x="5389853" y="2256978"/>
                  <a:pt x="5384563" y="2262267"/>
                </a:cubicBezTo>
                <a:cubicBezTo>
                  <a:pt x="5368698" y="2281656"/>
                  <a:pt x="5403955" y="2334532"/>
                  <a:pt x="5407481" y="2331008"/>
                </a:cubicBezTo>
                <a:cubicBezTo>
                  <a:pt x="5412769" y="2327482"/>
                  <a:pt x="5472707" y="2311619"/>
                  <a:pt x="5467419" y="2302807"/>
                </a:cubicBezTo>
                <a:cubicBezTo>
                  <a:pt x="5483284" y="2313383"/>
                  <a:pt x="5499149" y="2315144"/>
                  <a:pt x="5515015" y="2311619"/>
                </a:cubicBezTo>
                <a:cubicBezTo>
                  <a:pt x="5500913" y="2288704"/>
                  <a:pt x="5525592" y="2264029"/>
                  <a:pt x="5516778" y="2239352"/>
                </a:cubicBezTo>
                <a:cubicBezTo>
                  <a:pt x="5534407" y="2258740"/>
                  <a:pt x="5541459" y="2271079"/>
                  <a:pt x="5564375" y="2269316"/>
                </a:cubicBezTo>
                <a:cubicBezTo>
                  <a:pt x="5546747" y="2271079"/>
                  <a:pt x="5557324" y="2255216"/>
                  <a:pt x="5557324" y="2234065"/>
                </a:cubicBezTo>
                <a:cubicBezTo>
                  <a:pt x="5604921" y="2276366"/>
                  <a:pt x="5626075" y="2191762"/>
                  <a:pt x="5624313" y="2158273"/>
                </a:cubicBezTo>
                <a:cubicBezTo>
                  <a:pt x="5647229" y="2179424"/>
                  <a:pt x="5714218" y="2140647"/>
                  <a:pt x="5726558" y="2114208"/>
                </a:cubicBezTo>
                <a:cubicBezTo>
                  <a:pt x="5733609" y="2100107"/>
                  <a:pt x="5723032" y="2082481"/>
                  <a:pt x="5730083" y="2068380"/>
                </a:cubicBezTo>
                <a:cubicBezTo>
                  <a:pt x="5737135" y="2054279"/>
                  <a:pt x="5765341" y="2040179"/>
                  <a:pt x="5781207" y="2031366"/>
                </a:cubicBezTo>
                <a:cubicBezTo>
                  <a:pt x="5819989" y="2004927"/>
                  <a:pt x="6010378" y="1904459"/>
                  <a:pt x="5987461" y="1860395"/>
                </a:cubicBezTo>
                <a:cubicBezTo>
                  <a:pt x="5969832" y="1823381"/>
                  <a:pt x="5927523" y="1870971"/>
                  <a:pt x="5904606" y="1885070"/>
                </a:cubicBezTo>
                <a:cubicBezTo>
                  <a:pt x="5897555" y="1890360"/>
                  <a:pt x="5834092" y="1930899"/>
                  <a:pt x="5830566" y="1929136"/>
                </a:cubicBezTo>
                <a:cubicBezTo>
                  <a:pt x="5777681" y="1913272"/>
                  <a:pt x="5976883" y="1837481"/>
                  <a:pt x="5938101" y="1802237"/>
                </a:cubicBezTo>
                <a:cubicBezTo>
                  <a:pt x="5945152" y="1802237"/>
                  <a:pt x="6008615" y="1781086"/>
                  <a:pt x="6015667" y="1772273"/>
                </a:cubicBezTo>
                <a:cubicBezTo>
                  <a:pt x="6010378" y="1766985"/>
                  <a:pt x="6008615" y="1761697"/>
                  <a:pt x="6008615" y="1754647"/>
                </a:cubicBezTo>
                <a:cubicBezTo>
                  <a:pt x="6056212" y="1731733"/>
                  <a:pt x="6094995" y="1696481"/>
                  <a:pt x="6140829" y="1666517"/>
                </a:cubicBezTo>
                <a:cubicBezTo>
                  <a:pt x="6176087" y="1645367"/>
                  <a:pt x="6225447" y="1585438"/>
                  <a:pt x="6271281" y="1597776"/>
                </a:cubicBezTo>
                <a:cubicBezTo>
                  <a:pt x="6271281" y="1560762"/>
                  <a:pt x="6306538" y="1555474"/>
                  <a:pt x="6340032" y="1546661"/>
                </a:cubicBezTo>
                <a:cubicBezTo>
                  <a:pt x="6352372" y="1543136"/>
                  <a:pt x="6357661" y="1511410"/>
                  <a:pt x="6373527" y="1534323"/>
                </a:cubicBezTo>
                <a:cubicBezTo>
                  <a:pt x="6389392" y="1557237"/>
                  <a:pt x="6359423" y="1555474"/>
                  <a:pt x="6352372" y="1571338"/>
                </a:cubicBezTo>
                <a:cubicBezTo>
                  <a:pt x="6345321" y="1583676"/>
                  <a:pt x="6355897" y="1592489"/>
                  <a:pt x="6347083" y="1603064"/>
                </a:cubicBezTo>
                <a:cubicBezTo>
                  <a:pt x="6340032" y="1611877"/>
                  <a:pt x="6324166" y="1615402"/>
                  <a:pt x="6317115" y="1625978"/>
                </a:cubicBezTo>
                <a:cubicBezTo>
                  <a:pt x="6297723" y="1655942"/>
                  <a:pt x="6304775" y="1638316"/>
                  <a:pt x="6315352" y="1652417"/>
                </a:cubicBezTo>
                <a:cubicBezTo>
                  <a:pt x="6313589" y="1650654"/>
                  <a:pt x="6361186" y="1622453"/>
                  <a:pt x="6347083" y="1670043"/>
                </a:cubicBezTo>
                <a:cubicBezTo>
                  <a:pt x="6348846" y="1664755"/>
                  <a:pt x="6304775" y="1691194"/>
                  <a:pt x="6299487" y="1696481"/>
                </a:cubicBezTo>
                <a:cubicBezTo>
                  <a:pt x="6319318" y="1730632"/>
                  <a:pt x="6425227" y="1642227"/>
                  <a:pt x="6509617" y="1581448"/>
                </a:cubicBezTo>
                <a:lnTo>
                  <a:pt x="6541089" y="1560140"/>
                </a:lnTo>
                <a:lnTo>
                  <a:pt x="6541089" y="1605914"/>
                </a:lnTo>
                <a:lnTo>
                  <a:pt x="6529979" y="1614741"/>
                </a:lnTo>
                <a:cubicBezTo>
                  <a:pt x="6481941" y="1650213"/>
                  <a:pt x="6429937" y="1685025"/>
                  <a:pt x="6421123" y="1691194"/>
                </a:cubicBezTo>
                <a:cubicBezTo>
                  <a:pt x="6375289" y="1721158"/>
                  <a:pt x="6329455" y="1749359"/>
                  <a:pt x="6288909" y="1784611"/>
                </a:cubicBezTo>
                <a:cubicBezTo>
                  <a:pt x="6280095" y="1791661"/>
                  <a:pt x="6271281" y="1816329"/>
                  <a:pt x="6276569" y="1812806"/>
                </a:cubicBezTo>
                <a:cubicBezTo>
                  <a:pt x="6262466" y="1823381"/>
                  <a:pt x="6250127" y="1798712"/>
                  <a:pt x="6243075" y="1823381"/>
                </a:cubicBezTo>
                <a:cubicBezTo>
                  <a:pt x="6246601" y="1823381"/>
                  <a:pt x="6250127" y="1825142"/>
                  <a:pt x="6251889" y="1826906"/>
                </a:cubicBezTo>
                <a:cubicBezTo>
                  <a:pt x="6250127" y="1816329"/>
                  <a:pt x="6140829" y="1888597"/>
                  <a:pt x="6124963" y="1899172"/>
                </a:cubicBezTo>
                <a:cubicBezTo>
                  <a:pt x="6072078" y="1932660"/>
                  <a:pt x="5983935" y="1962625"/>
                  <a:pt x="5976883" y="2020791"/>
                </a:cubicBezTo>
                <a:cubicBezTo>
                  <a:pt x="5982172" y="2020791"/>
                  <a:pt x="5987461" y="2020791"/>
                  <a:pt x="5990986" y="2026078"/>
                </a:cubicBezTo>
                <a:cubicBezTo>
                  <a:pt x="5990986" y="2026078"/>
                  <a:pt x="5939863" y="2024315"/>
                  <a:pt x="5941627" y="2040179"/>
                </a:cubicBezTo>
                <a:cubicBezTo>
                  <a:pt x="5944271" y="2062652"/>
                  <a:pt x="5974679" y="2072237"/>
                  <a:pt x="5994925" y="2062984"/>
                </a:cubicBezTo>
                <a:lnTo>
                  <a:pt x="6010329" y="2047281"/>
                </a:lnTo>
                <a:lnTo>
                  <a:pt x="6010378" y="2047231"/>
                </a:lnTo>
                <a:lnTo>
                  <a:pt x="6010429" y="2047341"/>
                </a:lnTo>
                <a:lnTo>
                  <a:pt x="6016548" y="2060450"/>
                </a:lnTo>
                <a:cubicBezTo>
                  <a:pt x="6016107" y="2064856"/>
                  <a:pt x="6013022" y="2069263"/>
                  <a:pt x="6006852" y="2073668"/>
                </a:cubicBezTo>
                <a:cubicBezTo>
                  <a:pt x="6035057" y="2057806"/>
                  <a:pt x="6310063" y="1892123"/>
                  <a:pt x="6315352" y="1909748"/>
                </a:cubicBezTo>
                <a:cubicBezTo>
                  <a:pt x="6331217" y="1955574"/>
                  <a:pt x="6199003" y="1976726"/>
                  <a:pt x="6200766" y="2013740"/>
                </a:cubicBezTo>
                <a:cubicBezTo>
                  <a:pt x="6202529" y="2063093"/>
                  <a:pt x="6336506" y="1966150"/>
                  <a:pt x="6343557" y="1960863"/>
                </a:cubicBezTo>
                <a:cubicBezTo>
                  <a:pt x="6403495" y="1922085"/>
                  <a:pt x="6454618" y="1876257"/>
                  <a:pt x="6518080" y="1842770"/>
                </a:cubicBezTo>
                <a:lnTo>
                  <a:pt x="6541089" y="1830484"/>
                </a:lnTo>
                <a:lnTo>
                  <a:pt x="6541089" y="5013996"/>
                </a:lnTo>
                <a:lnTo>
                  <a:pt x="6537031" y="5017859"/>
                </a:lnTo>
                <a:cubicBezTo>
                  <a:pt x="6527335" y="5028654"/>
                  <a:pt x="6517199" y="5038349"/>
                  <a:pt x="6502215" y="5041874"/>
                </a:cubicBezTo>
                <a:cubicBezTo>
                  <a:pt x="6489875" y="5043636"/>
                  <a:pt x="6454618" y="5024248"/>
                  <a:pt x="6449329" y="5027773"/>
                </a:cubicBezTo>
                <a:cubicBezTo>
                  <a:pt x="6436989" y="5033061"/>
                  <a:pt x="6419361" y="5084176"/>
                  <a:pt x="6421123" y="5096514"/>
                </a:cubicBezTo>
                <a:cubicBezTo>
                  <a:pt x="6408783" y="5052450"/>
                  <a:pt x="6361186" y="5117665"/>
                  <a:pt x="6345321" y="5121191"/>
                </a:cubicBezTo>
                <a:cubicBezTo>
                  <a:pt x="6317115" y="5126479"/>
                  <a:pt x="6322403" y="5098277"/>
                  <a:pt x="6295960" y="5114140"/>
                </a:cubicBezTo>
                <a:cubicBezTo>
                  <a:pt x="6264229" y="5133529"/>
                  <a:pt x="6297723" y="5151155"/>
                  <a:pt x="6253652" y="5152917"/>
                </a:cubicBezTo>
                <a:cubicBezTo>
                  <a:pt x="6258941" y="5152917"/>
                  <a:pt x="6228971" y="5108853"/>
                  <a:pt x="6227209" y="5130003"/>
                </a:cubicBezTo>
                <a:cubicBezTo>
                  <a:pt x="6223683" y="5175831"/>
                  <a:pt x="6228971" y="5133529"/>
                  <a:pt x="6199003" y="5165255"/>
                </a:cubicBezTo>
                <a:cubicBezTo>
                  <a:pt x="6190189" y="5175831"/>
                  <a:pt x="6183137" y="5196982"/>
                  <a:pt x="6172561" y="5204033"/>
                </a:cubicBezTo>
                <a:cubicBezTo>
                  <a:pt x="6165509" y="5211083"/>
                  <a:pt x="6149643" y="5216371"/>
                  <a:pt x="6151407" y="5214608"/>
                </a:cubicBezTo>
                <a:cubicBezTo>
                  <a:pt x="6147881" y="5207557"/>
                  <a:pt x="6142591" y="5202270"/>
                  <a:pt x="6133777" y="5202270"/>
                </a:cubicBezTo>
                <a:cubicBezTo>
                  <a:pt x="6123201" y="5211083"/>
                  <a:pt x="6117912" y="5219896"/>
                  <a:pt x="6114386" y="5232234"/>
                </a:cubicBezTo>
                <a:cubicBezTo>
                  <a:pt x="6102047" y="5241047"/>
                  <a:pt x="6082655" y="5233997"/>
                  <a:pt x="6077367" y="5249860"/>
                </a:cubicBezTo>
                <a:cubicBezTo>
                  <a:pt x="6073841" y="5258673"/>
                  <a:pt x="6109097" y="5357378"/>
                  <a:pt x="6084418" y="5366191"/>
                </a:cubicBezTo>
                <a:cubicBezTo>
                  <a:pt x="6073841" y="5371478"/>
                  <a:pt x="6063263" y="5339752"/>
                  <a:pt x="6050923" y="5350328"/>
                </a:cubicBezTo>
                <a:cubicBezTo>
                  <a:pt x="6038583" y="5360903"/>
                  <a:pt x="6075603" y="5382054"/>
                  <a:pt x="6050923" y="5394392"/>
                </a:cubicBezTo>
                <a:cubicBezTo>
                  <a:pt x="6029769" y="5404968"/>
                  <a:pt x="6029769" y="5373241"/>
                  <a:pt x="6013903" y="5373241"/>
                </a:cubicBezTo>
                <a:cubicBezTo>
                  <a:pt x="5980409" y="5375004"/>
                  <a:pt x="6010378" y="5383817"/>
                  <a:pt x="5985697" y="5410256"/>
                </a:cubicBezTo>
                <a:cubicBezTo>
                  <a:pt x="5968069" y="5427882"/>
                  <a:pt x="5941627" y="5403205"/>
                  <a:pt x="5945152" y="5441983"/>
                </a:cubicBezTo>
                <a:cubicBezTo>
                  <a:pt x="5923998" y="5438457"/>
                  <a:pt x="5897555" y="5410256"/>
                  <a:pt x="5886977" y="5392630"/>
                </a:cubicBezTo>
                <a:cubicBezTo>
                  <a:pt x="5867587" y="5403205"/>
                  <a:pt x="5714218" y="5521299"/>
                  <a:pt x="5721269" y="5553026"/>
                </a:cubicBezTo>
                <a:cubicBezTo>
                  <a:pt x="5724795" y="5572414"/>
                  <a:pt x="5772393" y="5560076"/>
                  <a:pt x="5749475" y="5609429"/>
                </a:cubicBezTo>
                <a:cubicBezTo>
                  <a:pt x="5733609" y="5641156"/>
                  <a:pt x="5678961" y="5657019"/>
                  <a:pt x="5656043" y="5676408"/>
                </a:cubicBezTo>
                <a:cubicBezTo>
                  <a:pt x="5597869" y="5720472"/>
                  <a:pt x="5523829" y="5755724"/>
                  <a:pt x="5476233" y="5805077"/>
                </a:cubicBezTo>
                <a:cubicBezTo>
                  <a:pt x="5469181" y="5810365"/>
                  <a:pt x="5428635" y="5868530"/>
                  <a:pt x="5430398" y="5868530"/>
                </a:cubicBezTo>
                <a:cubicBezTo>
                  <a:pt x="5388090" y="5865005"/>
                  <a:pt x="5423347" y="5798026"/>
                  <a:pt x="5411007" y="5789213"/>
                </a:cubicBezTo>
                <a:cubicBezTo>
                  <a:pt x="5398667" y="5780400"/>
                  <a:pt x="5299947" y="5859717"/>
                  <a:pt x="5305235" y="5882631"/>
                </a:cubicBezTo>
                <a:cubicBezTo>
                  <a:pt x="5314050" y="5916120"/>
                  <a:pt x="5381039" y="5822703"/>
                  <a:pt x="5393379" y="5812127"/>
                </a:cubicBezTo>
                <a:cubicBezTo>
                  <a:pt x="5389853" y="5835041"/>
                  <a:pt x="5389853" y="5854429"/>
                  <a:pt x="5384563" y="5872055"/>
                </a:cubicBezTo>
                <a:cubicBezTo>
                  <a:pt x="5377512" y="5898494"/>
                  <a:pt x="5368698" y="5910832"/>
                  <a:pt x="5345781" y="5942559"/>
                </a:cubicBezTo>
                <a:cubicBezTo>
                  <a:pt x="5329915" y="5939034"/>
                  <a:pt x="5344018" y="5924933"/>
                  <a:pt x="5331679" y="5917882"/>
                </a:cubicBezTo>
                <a:cubicBezTo>
                  <a:pt x="5336967" y="5921408"/>
                  <a:pt x="5176547" y="6072990"/>
                  <a:pt x="5171259" y="6048314"/>
                </a:cubicBezTo>
                <a:cubicBezTo>
                  <a:pt x="5164207" y="6004250"/>
                  <a:pt x="5285844" y="5939034"/>
                  <a:pt x="5292895" y="5884393"/>
                </a:cubicBezTo>
                <a:cubicBezTo>
                  <a:pt x="5259401" y="5909069"/>
                  <a:pt x="5220618" y="5928458"/>
                  <a:pt x="5187124" y="5953134"/>
                </a:cubicBezTo>
                <a:cubicBezTo>
                  <a:pt x="5151867" y="5979573"/>
                  <a:pt x="5132475" y="6011300"/>
                  <a:pt x="5098981" y="6037738"/>
                </a:cubicBezTo>
                <a:cubicBezTo>
                  <a:pt x="5083115" y="6050077"/>
                  <a:pt x="4945613" y="6176983"/>
                  <a:pt x="4942087" y="6173459"/>
                </a:cubicBezTo>
                <a:cubicBezTo>
                  <a:pt x="4935035" y="6166408"/>
                  <a:pt x="4952664" y="6152307"/>
                  <a:pt x="4949139" y="6143495"/>
                </a:cubicBezTo>
                <a:cubicBezTo>
                  <a:pt x="4919169" y="6136444"/>
                  <a:pt x="4875099" y="6191085"/>
                  <a:pt x="4855707" y="6208710"/>
                </a:cubicBezTo>
                <a:cubicBezTo>
                  <a:pt x="4832789" y="6233387"/>
                  <a:pt x="4786955" y="6282739"/>
                  <a:pt x="4751699" y="6275689"/>
                </a:cubicBezTo>
                <a:cubicBezTo>
                  <a:pt x="4753461" y="6247487"/>
                  <a:pt x="4783430" y="6238674"/>
                  <a:pt x="4788719" y="6213998"/>
                </a:cubicBezTo>
                <a:cubicBezTo>
                  <a:pt x="4816924" y="6228099"/>
                  <a:pt x="4801059" y="6233387"/>
                  <a:pt x="4829264" y="6215761"/>
                </a:cubicBezTo>
                <a:cubicBezTo>
                  <a:pt x="4834553" y="6212235"/>
                  <a:pt x="4857470" y="6176983"/>
                  <a:pt x="4859233" y="6164645"/>
                </a:cubicBezTo>
                <a:cubicBezTo>
                  <a:pt x="4864521" y="6113530"/>
                  <a:pt x="4838078" y="6136444"/>
                  <a:pt x="4811635" y="6159357"/>
                </a:cubicBezTo>
                <a:cubicBezTo>
                  <a:pt x="4742884" y="6224573"/>
                  <a:pt x="4670607" y="6286264"/>
                  <a:pt x="4601855" y="6351480"/>
                </a:cubicBezTo>
                <a:cubicBezTo>
                  <a:pt x="4582464" y="6367344"/>
                  <a:pt x="4503135" y="6444898"/>
                  <a:pt x="4489033" y="6414934"/>
                </a:cubicBezTo>
                <a:cubicBezTo>
                  <a:pt x="4478456" y="6393782"/>
                  <a:pt x="4541919" y="6346192"/>
                  <a:pt x="4554258" y="6332092"/>
                </a:cubicBezTo>
                <a:cubicBezTo>
                  <a:pt x="4587753" y="6293315"/>
                  <a:pt x="4628298" y="6265113"/>
                  <a:pt x="4658267" y="6224573"/>
                </a:cubicBezTo>
                <a:cubicBezTo>
                  <a:pt x="4697049" y="6175221"/>
                  <a:pt x="4695287" y="6175221"/>
                  <a:pt x="4667081" y="6129393"/>
                </a:cubicBezTo>
                <a:cubicBezTo>
                  <a:pt x="4654741" y="6150545"/>
                  <a:pt x="4601855" y="6208710"/>
                  <a:pt x="4577175" y="6217523"/>
                </a:cubicBezTo>
                <a:cubicBezTo>
                  <a:pt x="4529579" y="6231624"/>
                  <a:pt x="4571887" y="6212235"/>
                  <a:pt x="4564836" y="6194609"/>
                </a:cubicBezTo>
                <a:cubicBezTo>
                  <a:pt x="4552496" y="6157595"/>
                  <a:pt x="4577175" y="6155833"/>
                  <a:pt x="4524290" y="6178746"/>
                </a:cubicBezTo>
                <a:cubicBezTo>
                  <a:pt x="4497847" y="6191085"/>
                  <a:pt x="4466115" y="6249250"/>
                  <a:pt x="4443199" y="6252775"/>
                </a:cubicBezTo>
                <a:cubicBezTo>
                  <a:pt x="4407941" y="6259825"/>
                  <a:pt x="4474929" y="6192847"/>
                  <a:pt x="4474929" y="6196372"/>
                </a:cubicBezTo>
                <a:cubicBezTo>
                  <a:pt x="4487270" y="6157595"/>
                  <a:pt x="4439673" y="6206947"/>
                  <a:pt x="4436147" y="6208710"/>
                </a:cubicBezTo>
                <a:cubicBezTo>
                  <a:pt x="4369159" y="6228099"/>
                  <a:pt x="4471405" y="6148782"/>
                  <a:pt x="4406178" y="6141732"/>
                </a:cubicBezTo>
                <a:lnTo>
                  <a:pt x="4406171" y="6141265"/>
                </a:lnTo>
                <a:lnTo>
                  <a:pt x="4406269" y="6141152"/>
                </a:lnTo>
                <a:lnTo>
                  <a:pt x="4406170" y="6141192"/>
                </a:lnTo>
                <a:lnTo>
                  <a:pt x="4405958" y="6126970"/>
                </a:lnTo>
                <a:cubicBezTo>
                  <a:pt x="4404857" y="6122343"/>
                  <a:pt x="4402653" y="6117936"/>
                  <a:pt x="4399127" y="6113530"/>
                </a:cubicBezTo>
                <a:cubicBezTo>
                  <a:pt x="4385024" y="6134681"/>
                  <a:pt x="4340953" y="6171696"/>
                  <a:pt x="4321564" y="6187559"/>
                </a:cubicBezTo>
                <a:cubicBezTo>
                  <a:pt x="4305699" y="6203423"/>
                  <a:pt x="4289833" y="6206947"/>
                  <a:pt x="4266917" y="6217523"/>
                </a:cubicBezTo>
                <a:cubicBezTo>
                  <a:pt x="4266917" y="6217523"/>
                  <a:pt x="4233423" y="6226336"/>
                  <a:pt x="4236947" y="6226336"/>
                </a:cubicBezTo>
                <a:cubicBezTo>
                  <a:pt x="4236947" y="6226336"/>
                  <a:pt x="4236947" y="6240437"/>
                  <a:pt x="4228133" y="6238674"/>
                </a:cubicBezTo>
                <a:cubicBezTo>
                  <a:pt x="4208743" y="6235149"/>
                  <a:pt x="4226371" y="6212235"/>
                  <a:pt x="4214032" y="6208710"/>
                </a:cubicBezTo>
                <a:cubicBezTo>
                  <a:pt x="4194641" y="6201660"/>
                  <a:pt x="4169961" y="6256300"/>
                  <a:pt x="4152333" y="6258063"/>
                </a:cubicBezTo>
                <a:cubicBezTo>
                  <a:pt x="4118838" y="6261588"/>
                  <a:pt x="4139993" y="6263351"/>
                  <a:pt x="4125891" y="6228099"/>
                </a:cubicBezTo>
                <a:cubicBezTo>
                  <a:pt x="4111788" y="6187559"/>
                  <a:pt x="4115314" y="6215761"/>
                  <a:pt x="4125891" y="6184034"/>
                </a:cubicBezTo>
                <a:cubicBezTo>
                  <a:pt x="4132942" y="6159357"/>
                  <a:pt x="4145280" y="6157595"/>
                  <a:pt x="4154095" y="6143495"/>
                </a:cubicBezTo>
                <a:cubicBezTo>
                  <a:pt x="4139993" y="6164645"/>
                  <a:pt x="4198167" y="6113530"/>
                  <a:pt x="4178776" y="6124106"/>
                </a:cubicBezTo>
                <a:cubicBezTo>
                  <a:pt x="4171723" y="6127631"/>
                  <a:pt x="4187589" y="6104717"/>
                  <a:pt x="4187589" y="6104717"/>
                </a:cubicBezTo>
                <a:cubicBezTo>
                  <a:pt x="4189351" y="6104717"/>
                  <a:pt x="4217557" y="6099429"/>
                  <a:pt x="4222847" y="6095904"/>
                </a:cubicBezTo>
                <a:cubicBezTo>
                  <a:pt x="4236947" y="6090616"/>
                  <a:pt x="4281018" y="6053602"/>
                  <a:pt x="4289833" y="6037738"/>
                </a:cubicBezTo>
                <a:cubicBezTo>
                  <a:pt x="4300409" y="6021876"/>
                  <a:pt x="4312749" y="6007774"/>
                  <a:pt x="4302172" y="5986624"/>
                </a:cubicBezTo>
                <a:cubicBezTo>
                  <a:pt x="4302172" y="5983098"/>
                  <a:pt x="4273967" y="5935508"/>
                  <a:pt x="4275729" y="5923170"/>
                </a:cubicBezTo>
                <a:cubicBezTo>
                  <a:pt x="4281018" y="5903782"/>
                  <a:pt x="4284545" y="5886156"/>
                  <a:pt x="4291595" y="5868530"/>
                </a:cubicBezTo>
                <a:cubicBezTo>
                  <a:pt x="4307461" y="5831515"/>
                  <a:pt x="4325089" y="5806839"/>
                  <a:pt x="4358581" y="5790976"/>
                </a:cubicBezTo>
                <a:cubicBezTo>
                  <a:pt x="4340953" y="5768062"/>
                  <a:pt x="4314513" y="5798026"/>
                  <a:pt x="4300409" y="5812127"/>
                </a:cubicBezTo>
                <a:cubicBezTo>
                  <a:pt x="4270442" y="5843853"/>
                  <a:pt x="4254575" y="5861479"/>
                  <a:pt x="4217557" y="5884393"/>
                </a:cubicBezTo>
                <a:cubicBezTo>
                  <a:pt x="4184063" y="5903782"/>
                  <a:pt x="4155859" y="5930221"/>
                  <a:pt x="4129416" y="5958422"/>
                </a:cubicBezTo>
                <a:cubicBezTo>
                  <a:pt x="4125891" y="5963710"/>
                  <a:pt x="4115314" y="5979573"/>
                  <a:pt x="4108263" y="5993674"/>
                </a:cubicBezTo>
                <a:cubicBezTo>
                  <a:pt x="4110025" y="5993674"/>
                  <a:pt x="4111788" y="5993674"/>
                  <a:pt x="4113551" y="5993674"/>
                </a:cubicBezTo>
                <a:cubicBezTo>
                  <a:pt x="4110025" y="5998962"/>
                  <a:pt x="4108263" y="5995436"/>
                  <a:pt x="4106499" y="5993674"/>
                </a:cubicBezTo>
                <a:cubicBezTo>
                  <a:pt x="4101211" y="6004250"/>
                  <a:pt x="4095923" y="6011300"/>
                  <a:pt x="4095923" y="6011300"/>
                </a:cubicBezTo>
                <a:cubicBezTo>
                  <a:pt x="4078294" y="6006012"/>
                  <a:pt x="4088872" y="5988386"/>
                  <a:pt x="4065955" y="5991912"/>
                </a:cubicBezTo>
                <a:cubicBezTo>
                  <a:pt x="4051851" y="5993674"/>
                  <a:pt x="4025410" y="6027163"/>
                  <a:pt x="4013069" y="6035976"/>
                </a:cubicBezTo>
                <a:cubicBezTo>
                  <a:pt x="4006018" y="6043026"/>
                  <a:pt x="3979577" y="6081804"/>
                  <a:pt x="3965474" y="6058890"/>
                </a:cubicBezTo>
                <a:cubicBezTo>
                  <a:pt x="3951371" y="6039502"/>
                  <a:pt x="3984865" y="6043026"/>
                  <a:pt x="3983101" y="6034214"/>
                </a:cubicBezTo>
                <a:cubicBezTo>
                  <a:pt x="3981340" y="6025400"/>
                  <a:pt x="4007781" y="6023638"/>
                  <a:pt x="3983101" y="6009538"/>
                </a:cubicBezTo>
                <a:cubicBezTo>
                  <a:pt x="3977813" y="6006012"/>
                  <a:pt x="3961948" y="6034214"/>
                  <a:pt x="3946083" y="6025400"/>
                </a:cubicBezTo>
                <a:cubicBezTo>
                  <a:pt x="3896723" y="5995436"/>
                  <a:pt x="3977813" y="5931983"/>
                  <a:pt x="4002493" y="5907307"/>
                </a:cubicBezTo>
                <a:cubicBezTo>
                  <a:pt x="4013069" y="5898494"/>
                  <a:pt x="4095923" y="5829753"/>
                  <a:pt x="4092397" y="5817415"/>
                </a:cubicBezTo>
                <a:cubicBezTo>
                  <a:pt x="4080057" y="5778638"/>
                  <a:pt x="3970763" y="5898494"/>
                  <a:pt x="3953135" y="5902019"/>
                </a:cubicBezTo>
                <a:cubicBezTo>
                  <a:pt x="3935507" y="5903782"/>
                  <a:pt x="3940793" y="5868530"/>
                  <a:pt x="3931980" y="5870293"/>
                </a:cubicBezTo>
                <a:cubicBezTo>
                  <a:pt x="3909064" y="5870293"/>
                  <a:pt x="3894961" y="5887919"/>
                  <a:pt x="3879095" y="5900257"/>
                </a:cubicBezTo>
                <a:cubicBezTo>
                  <a:pt x="3870282" y="5905544"/>
                  <a:pt x="3863230" y="5933746"/>
                  <a:pt x="3852653" y="5935508"/>
                </a:cubicBezTo>
                <a:cubicBezTo>
                  <a:pt x="3819160" y="5942559"/>
                  <a:pt x="3801532" y="5914357"/>
                  <a:pt x="3801532" y="5882631"/>
                </a:cubicBezTo>
                <a:cubicBezTo>
                  <a:pt x="3739830" y="5923170"/>
                  <a:pt x="3794479" y="5912595"/>
                  <a:pt x="3794479" y="5916120"/>
                </a:cubicBezTo>
                <a:cubicBezTo>
                  <a:pt x="3794479" y="5924933"/>
                  <a:pt x="3760987" y="6004250"/>
                  <a:pt x="3734543" y="5998962"/>
                </a:cubicBezTo>
                <a:cubicBezTo>
                  <a:pt x="3692235" y="5990149"/>
                  <a:pt x="3752172" y="5960185"/>
                  <a:pt x="3748647" y="5951372"/>
                </a:cubicBezTo>
                <a:cubicBezTo>
                  <a:pt x="3743359" y="5930221"/>
                  <a:pt x="3739830" y="5944321"/>
                  <a:pt x="3729255" y="5946084"/>
                </a:cubicBezTo>
                <a:cubicBezTo>
                  <a:pt x="3732781" y="5944321"/>
                  <a:pt x="3693997" y="5963710"/>
                  <a:pt x="3692235" y="5967235"/>
                </a:cubicBezTo>
                <a:cubicBezTo>
                  <a:pt x="3674607" y="5979573"/>
                  <a:pt x="3641112" y="6027163"/>
                  <a:pt x="3612905" y="6020113"/>
                </a:cubicBezTo>
                <a:cubicBezTo>
                  <a:pt x="3584693" y="6013062"/>
                  <a:pt x="3634059" y="5990149"/>
                  <a:pt x="3604089" y="5983098"/>
                </a:cubicBezTo>
                <a:cubicBezTo>
                  <a:pt x="3600562" y="5981336"/>
                  <a:pt x="3561783" y="6002487"/>
                  <a:pt x="3561783" y="6000724"/>
                </a:cubicBezTo>
                <a:cubicBezTo>
                  <a:pt x="3547680" y="6021876"/>
                  <a:pt x="3574115" y="6025400"/>
                  <a:pt x="3567067" y="6048314"/>
                </a:cubicBezTo>
                <a:cubicBezTo>
                  <a:pt x="3560017" y="6076516"/>
                  <a:pt x="3514183" y="6118818"/>
                  <a:pt x="3487742" y="6127631"/>
                </a:cubicBezTo>
                <a:cubicBezTo>
                  <a:pt x="3487742" y="6108242"/>
                  <a:pt x="3470111" y="6085329"/>
                  <a:pt x="3473637" y="6067703"/>
                </a:cubicBezTo>
                <a:cubicBezTo>
                  <a:pt x="3477163" y="6053602"/>
                  <a:pt x="3498316" y="6039502"/>
                  <a:pt x="3501843" y="6023638"/>
                </a:cubicBezTo>
                <a:cubicBezTo>
                  <a:pt x="3477163" y="6020113"/>
                  <a:pt x="3401366" y="6097667"/>
                  <a:pt x="3381975" y="6115293"/>
                </a:cubicBezTo>
                <a:cubicBezTo>
                  <a:pt x="3355533" y="6141732"/>
                  <a:pt x="3325567" y="6157595"/>
                  <a:pt x="3297361" y="6182271"/>
                </a:cubicBezTo>
                <a:cubicBezTo>
                  <a:pt x="3304415" y="6176983"/>
                  <a:pt x="3265627" y="6215761"/>
                  <a:pt x="3262102" y="6215761"/>
                </a:cubicBezTo>
                <a:cubicBezTo>
                  <a:pt x="3249762" y="6219285"/>
                  <a:pt x="3240947" y="6205185"/>
                  <a:pt x="3237421" y="6206947"/>
                </a:cubicBezTo>
                <a:cubicBezTo>
                  <a:pt x="3184532" y="6217523"/>
                  <a:pt x="3159849" y="6266876"/>
                  <a:pt x="3131643" y="6309178"/>
                </a:cubicBezTo>
                <a:cubicBezTo>
                  <a:pt x="3112249" y="6337380"/>
                  <a:pt x="3082282" y="6351480"/>
                  <a:pt x="3066413" y="6369106"/>
                </a:cubicBezTo>
                <a:cubicBezTo>
                  <a:pt x="3054073" y="6381444"/>
                  <a:pt x="3048783" y="6400833"/>
                  <a:pt x="3034686" y="6420221"/>
                </a:cubicBezTo>
                <a:cubicBezTo>
                  <a:pt x="3020581" y="6441372"/>
                  <a:pt x="2907761" y="6596481"/>
                  <a:pt x="2886605" y="6592955"/>
                </a:cubicBezTo>
                <a:cubicBezTo>
                  <a:pt x="2854874" y="6587667"/>
                  <a:pt x="2990615" y="6430797"/>
                  <a:pt x="3001191" y="6416696"/>
                </a:cubicBezTo>
                <a:cubicBezTo>
                  <a:pt x="3024107" y="6390257"/>
                  <a:pt x="3054073" y="6353243"/>
                  <a:pt x="3069938" y="6321516"/>
                </a:cubicBezTo>
                <a:cubicBezTo>
                  <a:pt x="3075228" y="6309178"/>
                  <a:pt x="3064653" y="6295077"/>
                  <a:pt x="3073467" y="6280976"/>
                </a:cubicBezTo>
                <a:cubicBezTo>
                  <a:pt x="3078753" y="6270401"/>
                  <a:pt x="3092858" y="6261588"/>
                  <a:pt x="3103434" y="6252775"/>
                </a:cubicBezTo>
                <a:cubicBezTo>
                  <a:pt x="3117542" y="6240437"/>
                  <a:pt x="3158087" y="6242199"/>
                  <a:pt x="3131643" y="6213998"/>
                </a:cubicBezTo>
                <a:cubicBezTo>
                  <a:pt x="3115777" y="6196372"/>
                  <a:pt x="3092858" y="6208710"/>
                  <a:pt x="3071703" y="6196372"/>
                </a:cubicBezTo>
                <a:cubicBezTo>
                  <a:pt x="3061124" y="6254538"/>
                  <a:pt x="2992376" y="6302128"/>
                  <a:pt x="2957120" y="6347955"/>
                </a:cubicBezTo>
                <a:cubicBezTo>
                  <a:pt x="2913048" y="6404358"/>
                  <a:pt x="2870740" y="6464286"/>
                  <a:pt x="2817855" y="6515401"/>
                </a:cubicBezTo>
                <a:cubicBezTo>
                  <a:pt x="2805515" y="6464286"/>
                  <a:pt x="2881317" y="6421984"/>
                  <a:pt x="2879554" y="6372632"/>
                </a:cubicBezTo>
                <a:cubicBezTo>
                  <a:pt x="2856637" y="6376156"/>
                  <a:pt x="2844298" y="6400833"/>
                  <a:pt x="2823143" y="6409646"/>
                </a:cubicBezTo>
                <a:cubicBezTo>
                  <a:pt x="2814329" y="6376156"/>
                  <a:pt x="2847823" y="6356768"/>
                  <a:pt x="2851349" y="6325042"/>
                </a:cubicBezTo>
                <a:cubicBezTo>
                  <a:pt x="2833721" y="6317991"/>
                  <a:pt x="2833721" y="6346192"/>
                  <a:pt x="2821380" y="6349718"/>
                </a:cubicBezTo>
                <a:cubicBezTo>
                  <a:pt x="2805515" y="6355006"/>
                  <a:pt x="2780835" y="6351480"/>
                  <a:pt x="2770258" y="6356768"/>
                </a:cubicBezTo>
                <a:cubicBezTo>
                  <a:pt x="2752629" y="6365581"/>
                  <a:pt x="2745578" y="6392020"/>
                  <a:pt x="2724424" y="6384970"/>
                </a:cubicBezTo>
                <a:cubicBezTo>
                  <a:pt x="2712085" y="6383207"/>
                  <a:pt x="2726187" y="6360293"/>
                  <a:pt x="2722661" y="6355006"/>
                </a:cubicBezTo>
                <a:cubicBezTo>
                  <a:pt x="2708558" y="6335617"/>
                  <a:pt x="2701506" y="6353243"/>
                  <a:pt x="2690929" y="6325042"/>
                </a:cubicBezTo>
                <a:cubicBezTo>
                  <a:pt x="2683878" y="6303890"/>
                  <a:pt x="2717373" y="6279214"/>
                  <a:pt x="2682115" y="6265113"/>
                </a:cubicBezTo>
                <a:cubicBezTo>
                  <a:pt x="2668012" y="6280976"/>
                  <a:pt x="2616889" y="6323279"/>
                  <a:pt x="2666250" y="6309178"/>
                </a:cubicBezTo>
                <a:cubicBezTo>
                  <a:pt x="2648621" y="6367344"/>
                  <a:pt x="2615127" y="6383207"/>
                  <a:pt x="2572819" y="6349718"/>
                </a:cubicBezTo>
                <a:cubicBezTo>
                  <a:pt x="2549900" y="6332092"/>
                  <a:pt x="2546375" y="6353243"/>
                  <a:pt x="2549900" y="6325042"/>
                </a:cubicBezTo>
                <a:cubicBezTo>
                  <a:pt x="2553428" y="6305653"/>
                  <a:pt x="2585159" y="6288027"/>
                  <a:pt x="2599262" y="6273926"/>
                </a:cubicBezTo>
                <a:cubicBezTo>
                  <a:pt x="2609839" y="6261588"/>
                  <a:pt x="2629229" y="6245725"/>
                  <a:pt x="2634517" y="6228099"/>
                </a:cubicBezTo>
                <a:cubicBezTo>
                  <a:pt x="2639806" y="6212235"/>
                  <a:pt x="2618652" y="6205185"/>
                  <a:pt x="2623941" y="6189321"/>
                </a:cubicBezTo>
                <a:cubicBezTo>
                  <a:pt x="2638043" y="6143495"/>
                  <a:pt x="2668012" y="6154070"/>
                  <a:pt x="2705032" y="6152307"/>
                </a:cubicBezTo>
                <a:cubicBezTo>
                  <a:pt x="2639806" y="6104717"/>
                  <a:pt x="2712085" y="6055364"/>
                  <a:pt x="2756155" y="6002487"/>
                </a:cubicBezTo>
                <a:cubicBezTo>
                  <a:pt x="2779072" y="5974286"/>
                  <a:pt x="2798463" y="5949609"/>
                  <a:pt x="2814329" y="5919645"/>
                </a:cubicBezTo>
                <a:cubicBezTo>
                  <a:pt x="2791412" y="5951372"/>
                  <a:pt x="2786123" y="5891443"/>
                  <a:pt x="2789649" y="5884393"/>
                </a:cubicBezTo>
                <a:cubicBezTo>
                  <a:pt x="2789649" y="5880868"/>
                  <a:pt x="2835484" y="5836803"/>
                  <a:pt x="2842535" y="5827991"/>
                </a:cubicBezTo>
                <a:cubicBezTo>
                  <a:pt x="2874266" y="5785688"/>
                  <a:pt x="2911285" y="5745148"/>
                  <a:pt x="2944780" y="5704608"/>
                </a:cubicBezTo>
                <a:cubicBezTo>
                  <a:pt x="2972985" y="5669357"/>
                  <a:pt x="3013531" y="5634105"/>
                  <a:pt x="3045261" y="5598853"/>
                </a:cubicBezTo>
                <a:cubicBezTo>
                  <a:pt x="3062891" y="5577702"/>
                  <a:pt x="3154562" y="5494861"/>
                  <a:pt x="3151037" y="5473709"/>
                </a:cubicBezTo>
                <a:cubicBezTo>
                  <a:pt x="3098147" y="5494861"/>
                  <a:pt x="3064653" y="5542450"/>
                  <a:pt x="3025872" y="5579465"/>
                </a:cubicBezTo>
                <a:cubicBezTo>
                  <a:pt x="3006480" y="5598853"/>
                  <a:pt x="2969459" y="5623530"/>
                  <a:pt x="2953594" y="5644680"/>
                </a:cubicBezTo>
                <a:cubicBezTo>
                  <a:pt x="2946543" y="5653494"/>
                  <a:pt x="2958881" y="5662306"/>
                  <a:pt x="2950068" y="5674644"/>
                </a:cubicBezTo>
                <a:cubicBezTo>
                  <a:pt x="2934203" y="5695796"/>
                  <a:pt x="2907761" y="5713422"/>
                  <a:pt x="2890132" y="5734573"/>
                </a:cubicBezTo>
                <a:cubicBezTo>
                  <a:pt x="2868977" y="5762774"/>
                  <a:pt x="2847823" y="5824465"/>
                  <a:pt x="2814329" y="5820940"/>
                </a:cubicBezTo>
                <a:cubicBezTo>
                  <a:pt x="2809041" y="5820940"/>
                  <a:pt x="2809041" y="5787451"/>
                  <a:pt x="2782598" y="5790976"/>
                </a:cubicBezTo>
                <a:cubicBezTo>
                  <a:pt x="2754393" y="5794501"/>
                  <a:pt x="2749103" y="5829753"/>
                  <a:pt x="2736764" y="5847379"/>
                </a:cubicBezTo>
                <a:cubicBezTo>
                  <a:pt x="2717373" y="5875580"/>
                  <a:pt x="2689167" y="5893206"/>
                  <a:pt x="2666250" y="5919645"/>
                </a:cubicBezTo>
                <a:cubicBezTo>
                  <a:pt x="2646858" y="5942559"/>
                  <a:pt x="2641569" y="5972523"/>
                  <a:pt x="2618652" y="5997199"/>
                </a:cubicBezTo>
                <a:cubicBezTo>
                  <a:pt x="2599262" y="6016588"/>
                  <a:pt x="2572819" y="6027163"/>
                  <a:pt x="2551663" y="6048314"/>
                </a:cubicBezTo>
                <a:cubicBezTo>
                  <a:pt x="2537560" y="6064178"/>
                  <a:pt x="2530509" y="6094142"/>
                  <a:pt x="2511118" y="6102955"/>
                </a:cubicBezTo>
                <a:cubicBezTo>
                  <a:pt x="2435315" y="6139969"/>
                  <a:pt x="2497015" y="6055364"/>
                  <a:pt x="2489963" y="6030688"/>
                </a:cubicBezTo>
                <a:cubicBezTo>
                  <a:pt x="2447655" y="6092379"/>
                  <a:pt x="2465283" y="5951372"/>
                  <a:pt x="2468809" y="5930221"/>
                </a:cubicBezTo>
                <a:cubicBezTo>
                  <a:pt x="2470572" y="5923170"/>
                  <a:pt x="2500540" y="5905544"/>
                  <a:pt x="2481149" y="5893206"/>
                </a:cubicBezTo>
                <a:cubicBezTo>
                  <a:pt x="2458232" y="5880868"/>
                  <a:pt x="2467046" y="5914357"/>
                  <a:pt x="2447655" y="5912595"/>
                </a:cubicBezTo>
                <a:cubicBezTo>
                  <a:pt x="2398295" y="5909069"/>
                  <a:pt x="2447655" y="5852667"/>
                  <a:pt x="2400057" y="5836803"/>
                </a:cubicBezTo>
                <a:cubicBezTo>
                  <a:pt x="2398295" y="5877343"/>
                  <a:pt x="2357749" y="5870293"/>
                  <a:pt x="2338357" y="5887919"/>
                </a:cubicBezTo>
                <a:cubicBezTo>
                  <a:pt x="2334832" y="5891443"/>
                  <a:pt x="2290761" y="5940796"/>
                  <a:pt x="2288998" y="5944321"/>
                </a:cubicBezTo>
                <a:cubicBezTo>
                  <a:pt x="2280184" y="5954897"/>
                  <a:pt x="2294287" y="5967235"/>
                  <a:pt x="2292524" y="5972523"/>
                </a:cubicBezTo>
                <a:cubicBezTo>
                  <a:pt x="2289879" y="5975167"/>
                  <a:pt x="2285472" y="5979574"/>
                  <a:pt x="2281506" y="5983760"/>
                </a:cubicBezTo>
                <a:lnTo>
                  <a:pt x="2273139" y="5993667"/>
                </a:lnTo>
                <a:lnTo>
                  <a:pt x="2273132" y="5993674"/>
                </a:lnTo>
                <a:cubicBezTo>
                  <a:pt x="2266082" y="5997199"/>
                  <a:pt x="2257267" y="5990149"/>
                  <a:pt x="2248452" y="6000724"/>
                </a:cubicBezTo>
                <a:cubicBezTo>
                  <a:pt x="2236112" y="6016588"/>
                  <a:pt x="2229061" y="6041264"/>
                  <a:pt x="2218484" y="6057127"/>
                </a:cubicBezTo>
                <a:cubicBezTo>
                  <a:pt x="2200856" y="6085329"/>
                  <a:pt x="2179702" y="6120581"/>
                  <a:pt x="2158547" y="6145257"/>
                </a:cubicBezTo>
                <a:cubicBezTo>
                  <a:pt x="2155021" y="6150545"/>
                  <a:pt x="2123290" y="6173459"/>
                  <a:pt x="2121528" y="6175221"/>
                </a:cubicBezTo>
                <a:cubicBezTo>
                  <a:pt x="2116239" y="6185797"/>
                  <a:pt x="2118002" y="6210473"/>
                  <a:pt x="2112712" y="6224573"/>
                </a:cubicBezTo>
                <a:cubicBezTo>
                  <a:pt x="2105662" y="6240437"/>
                  <a:pt x="2096848" y="6259825"/>
                  <a:pt x="2080982" y="6266876"/>
                </a:cubicBezTo>
                <a:cubicBezTo>
                  <a:pt x="2073931" y="6270401"/>
                  <a:pt x="2056302" y="6252775"/>
                  <a:pt x="2052776" y="6254538"/>
                </a:cubicBezTo>
                <a:cubicBezTo>
                  <a:pt x="2029859" y="6263351"/>
                  <a:pt x="2029859" y="6286264"/>
                  <a:pt x="2015757" y="6312703"/>
                </a:cubicBezTo>
                <a:cubicBezTo>
                  <a:pt x="2010468" y="6323279"/>
                  <a:pt x="1987551" y="6383207"/>
                  <a:pt x="1975211" y="6386732"/>
                </a:cubicBezTo>
                <a:cubicBezTo>
                  <a:pt x="1925851" y="6399070"/>
                  <a:pt x="1971686" y="6346192"/>
                  <a:pt x="1954057" y="6339142"/>
                </a:cubicBezTo>
                <a:cubicBezTo>
                  <a:pt x="1947005" y="6333854"/>
                  <a:pt x="1911748" y="6390257"/>
                  <a:pt x="1901171" y="6395545"/>
                </a:cubicBezTo>
                <a:cubicBezTo>
                  <a:pt x="1917037" y="6370868"/>
                  <a:pt x="1925851" y="6340904"/>
                  <a:pt x="1938191" y="6316228"/>
                </a:cubicBezTo>
                <a:cubicBezTo>
                  <a:pt x="1947005" y="6300365"/>
                  <a:pt x="1929377" y="6298602"/>
                  <a:pt x="1934665" y="6286264"/>
                </a:cubicBezTo>
                <a:cubicBezTo>
                  <a:pt x="1934665" y="6286264"/>
                  <a:pt x="1980499" y="6282739"/>
                  <a:pt x="1985788" y="6284502"/>
                </a:cubicBezTo>
                <a:cubicBezTo>
                  <a:pt x="1978736" y="6263351"/>
                  <a:pt x="2019282" y="6263351"/>
                  <a:pt x="2024571" y="6256300"/>
                </a:cubicBezTo>
                <a:cubicBezTo>
                  <a:pt x="2031622" y="6243962"/>
                  <a:pt x="2038674" y="6219285"/>
                  <a:pt x="2045725" y="6205185"/>
                </a:cubicBezTo>
                <a:cubicBezTo>
                  <a:pt x="2061592" y="6203423"/>
                  <a:pt x="2066879" y="6194609"/>
                  <a:pt x="2063353" y="6180509"/>
                </a:cubicBezTo>
                <a:cubicBezTo>
                  <a:pt x="2063353" y="6171696"/>
                  <a:pt x="2065116" y="6162883"/>
                  <a:pt x="2066879" y="6154070"/>
                </a:cubicBezTo>
                <a:cubicBezTo>
                  <a:pt x="2070405" y="6139969"/>
                  <a:pt x="2077456" y="6122343"/>
                  <a:pt x="2077456" y="6113530"/>
                </a:cubicBezTo>
                <a:cubicBezTo>
                  <a:pt x="2077456" y="6113530"/>
                  <a:pt x="2079219" y="6088854"/>
                  <a:pt x="2080982" y="6085329"/>
                </a:cubicBezTo>
                <a:cubicBezTo>
                  <a:pt x="2073931" y="6085329"/>
                  <a:pt x="2015757" y="6062415"/>
                  <a:pt x="2028097" y="6060652"/>
                </a:cubicBezTo>
                <a:cubicBezTo>
                  <a:pt x="2012231" y="6064178"/>
                  <a:pt x="1999892" y="6095904"/>
                  <a:pt x="1991077" y="6110005"/>
                </a:cubicBezTo>
                <a:cubicBezTo>
                  <a:pt x="1985788" y="6117055"/>
                  <a:pt x="1959345" y="6162883"/>
                  <a:pt x="1948768" y="6157595"/>
                </a:cubicBezTo>
                <a:cubicBezTo>
                  <a:pt x="1934665" y="6150545"/>
                  <a:pt x="1950531" y="6108242"/>
                  <a:pt x="1955820" y="6101192"/>
                </a:cubicBezTo>
                <a:cubicBezTo>
                  <a:pt x="1906461" y="6106480"/>
                  <a:pt x="2013994" y="5993674"/>
                  <a:pt x="2021045" y="5976048"/>
                </a:cubicBezTo>
                <a:cubicBezTo>
                  <a:pt x="2024571" y="5967235"/>
                  <a:pt x="2017519" y="5944321"/>
                  <a:pt x="2028097" y="5921408"/>
                </a:cubicBezTo>
                <a:cubicBezTo>
                  <a:pt x="2035148" y="5905544"/>
                  <a:pt x="2038674" y="5893206"/>
                  <a:pt x="2054539" y="5884393"/>
                </a:cubicBezTo>
                <a:cubicBezTo>
                  <a:pt x="2052776" y="5886156"/>
                  <a:pt x="2073931" y="5903782"/>
                  <a:pt x="2075694" y="5905544"/>
                </a:cubicBezTo>
                <a:cubicBezTo>
                  <a:pt x="2077456" y="5910832"/>
                  <a:pt x="2079219" y="5916120"/>
                  <a:pt x="2077456" y="5921408"/>
                </a:cubicBezTo>
                <a:cubicBezTo>
                  <a:pt x="2091559" y="5894969"/>
                  <a:pt x="2100374" y="5866767"/>
                  <a:pt x="2116239" y="5840329"/>
                </a:cubicBezTo>
                <a:cubicBezTo>
                  <a:pt x="2119764" y="5831515"/>
                  <a:pt x="2126816" y="5812127"/>
                  <a:pt x="2128579" y="5808602"/>
                </a:cubicBezTo>
                <a:cubicBezTo>
                  <a:pt x="2130342" y="5805077"/>
                  <a:pt x="2140919" y="5812127"/>
                  <a:pt x="2144444" y="5805077"/>
                </a:cubicBezTo>
                <a:cubicBezTo>
                  <a:pt x="2155021" y="5778638"/>
                  <a:pt x="2147970" y="5755724"/>
                  <a:pt x="2163835" y="5729285"/>
                </a:cubicBezTo>
                <a:cubicBezTo>
                  <a:pt x="2177939" y="5706372"/>
                  <a:pt x="2211433" y="5695796"/>
                  <a:pt x="2227298" y="5676408"/>
                </a:cubicBezTo>
                <a:cubicBezTo>
                  <a:pt x="2251978" y="5644680"/>
                  <a:pt x="2259029" y="5602378"/>
                  <a:pt x="2281947" y="5568889"/>
                </a:cubicBezTo>
                <a:cubicBezTo>
                  <a:pt x="2306626" y="5533637"/>
                  <a:pt x="2354223" y="5514249"/>
                  <a:pt x="2375378" y="5478997"/>
                </a:cubicBezTo>
                <a:cubicBezTo>
                  <a:pt x="2384192" y="5464896"/>
                  <a:pt x="2400057" y="5431407"/>
                  <a:pt x="2401821" y="5424357"/>
                </a:cubicBezTo>
                <a:cubicBezTo>
                  <a:pt x="2403583" y="5420831"/>
                  <a:pt x="2414160" y="5426119"/>
                  <a:pt x="2417686" y="5417306"/>
                </a:cubicBezTo>
                <a:cubicBezTo>
                  <a:pt x="2421213" y="5404968"/>
                  <a:pt x="2412397" y="5392630"/>
                  <a:pt x="2414160" y="5380292"/>
                </a:cubicBezTo>
                <a:cubicBezTo>
                  <a:pt x="2391244" y="5404968"/>
                  <a:pt x="2348936" y="5390867"/>
                  <a:pt x="2333069" y="5369716"/>
                </a:cubicBezTo>
                <a:cubicBezTo>
                  <a:pt x="2326018" y="5360903"/>
                  <a:pt x="2326018" y="5320364"/>
                  <a:pt x="2329543" y="5316838"/>
                </a:cubicBezTo>
                <a:cubicBezTo>
                  <a:pt x="2333069" y="5313314"/>
                  <a:pt x="2366564" y="5346802"/>
                  <a:pt x="2375378" y="5341514"/>
                </a:cubicBezTo>
                <a:cubicBezTo>
                  <a:pt x="2373615" y="5337990"/>
                  <a:pt x="2382429" y="5297450"/>
                  <a:pt x="2384192" y="5306263"/>
                </a:cubicBezTo>
                <a:cubicBezTo>
                  <a:pt x="2385955" y="5311550"/>
                  <a:pt x="2387718" y="5316838"/>
                  <a:pt x="2389481" y="5323889"/>
                </a:cubicBezTo>
                <a:cubicBezTo>
                  <a:pt x="2394769" y="5295688"/>
                  <a:pt x="2368326" y="5299212"/>
                  <a:pt x="2361274" y="5272774"/>
                </a:cubicBezTo>
                <a:cubicBezTo>
                  <a:pt x="2361274" y="5276299"/>
                  <a:pt x="2370090" y="5223421"/>
                  <a:pt x="2368326" y="5225183"/>
                </a:cubicBezTo>
                <a:cubicBezTo>
                  <a:pt x="2385955" y="5191695"/>
                  <a:pt x="2421213" y="5184644"/>
                  <a:pt x="2445892" y="5175831"/>
                </a:cubicBezTo>
                <a:cubicBezTo>
                  <a:pt x="2452943" y="5174069"/>
                  <a:pt x="2456469" y="5167018"/>
                  <a:pt x="2454706" y="5156443"/>
                </a:cubicBezTo>
                <a:cubicBezTo>
                  <a:pt x="2459995" y="5156443"/>
                  <a:pt x="2465283" y="5158205"/>
                  <a:pt x="2470572" y="5159967"/>
                </a:cubicBezTo>
                <a:cubicBezTo>
                  <a:pt x="2475861" y="5156443"/>
                  <a:pt x="2479386" y="5156443"/>
                  <a:pt x="2482913" y="5151155"/>
                </a:cubicBezTo>
                <a:cubicBezTo>
                  <a:pt x="2502303" y="5130003"/>
                  <a:pt x="2498777" y="5119428"/>
                  <a:pt x="2526985" y="5103565"/>
                </a:cubicBezTo>
                <a:cubicBezTo>
                  <a:pt x="2546375" y="5091227"/>
                  <a:pt x="2578108" y="5096514"/>
                  <a:pt x="2588684" y="5070075"/>
                </a:cubicBezTo>
                <a:cubicBezTo>
                  <a:pt x="2597498" y="5052450"/>
                  <a:pt x="2590449" y="5003097"/>
                  <a:pt x="2565767" y="5004860"/>
                </a:cubicBezTo>
                <a:cubicBezTo>
                  <a:pt x="2592210" y="5001334"/>
                  <a:pt x="2593973" y="4992522"/>
                  <a:pt x="2595736" y="4971370"/>
                </a:cubicBezTo>
                <a:cubicBezTo>
                  <a:pt x="2597498" y="4959032"/>
                  <a:pt x="2581633" y="4985471"/>
                  <a:pt x="2578108" y="4990759"/>
                </a:cubicBezTo>
                <a:cubicBezTo>
                  <a:pt x="2574580" y="4978420"/>
                  <a:pt x="2585159" y="4955507"/>
                  <a:pt x="2572819" y="4951982"/>
                </a:cubicBezTo>
                <a:cubicBezTo>
                  <a:pt x="2569293" y="4955507"/>
                  <a:pt x="2511118" y="5034824"/>
                  <a:pt x="2505830" y="5027773"/>
                </a:cubicBezTo>
                <a:cubicBezTo>
                  <a:pt x="2514644" y="5040111"/>
                  <a:pt x="2532272" y="5008384"/>
                  <a:pt x="2541086" y="5017198"/>
                </a:cubicBezTo>
                <a:cubicBezTo>
                  <a:pt x="2549900" y="5026010"/>
                  <a:pt x="2571055" y="5078888"/>
                  <a:pt x="2535798" y="5057737"/>
                </a:cubicBezTo>
                <a:cubicBezTo>
                  <a:pt x="2532272" y="5068313"/>
                  <a:pt x="2535798" y="5077126"/>
                  <a:pt x="2544613" y="5082414"/>
                </a:cubicBezTo>
                <a:cubicBezTo>
                  <a:pt x="2518170" y="5085939"/>
                  <a:pt x="2489963" y="5070075"/>
                  <a:pt x="2491726" y="5038349"/>
                </a:cubicBezTo>
                <a:cubicBezTo>
                  <a:pt x="2468809" y="5052450"/>
                  <a:pt x="2454706" y="5071838"/>
                  <a:pt x="2433552" y="5084176"/>
                </a:cubicBezTo>
                <a:cubicBezTo>
                  <a:pt x="2407109" y="5101802"/>
                  <a:pt x="2396532" y="5094752"/>
                  <a:pt x="2371852" y="5103565"/>
                </a:cubicBezTo>
                <a:cubicBezTo>
                  <a:pt x="2357749" y="5107090"/>
                  <a:pt x="2315441" y="5128241"/>
                  <a:pt x="2315441" y="5142342"/>
                </a:cubicBezTo>
                <a:cubicBezTo>
                  <a:pt x="2363038" y="5103565"/>
                  <a:pt x="2327782" y="5204033"/>
                  <a:pt x="2329543" y="5209320"/>
                </a:cubicBezTo>
                <a:cubicBezTo>
                  <a:pt x="2318966" y="5198745"/>
                  <a:pt x="2313678" y="5186407"/>
                  <a:pt x="2315441" y="5170543"/>
                </a:cubicBezTo>
                <a:cubicBezTo>
                  <a:pt x="2317204" y="5283349"/>
                  <a:pt x="2229061" y="5161731"/>
                  <a:pt x="2294287" y="5114140"/>
                </a:cubicBezTo>
                <a:cubicBezTo>
                  <a:pt x="2304864" y="5105327"/>
                  <a:pt x="2317204" y="5122953"/>
                  <a:pt x="2334832" y="5105327"/>
                </a:cubicBezTo>
                <a:cubicBezTo>
                  <a:pt x="2350698" y="5091227"/>
                  <a:pt x="2343646" y="5075363"/>
                  <a:pt x="2350698" y="5063025"/>
                </a:cubicBezTo>
                <a:cubicBezTo>
                  <a:pt x="2361274" y="5050687"/>
                  <a:pt x="2387718" y="5054212"/>
                  <a:pt x="2385955" y="5036586"/>
                </a:cubicBezTo>
                <a:cubicBezTo>
                  <a:pt x="2378904" y="5038349"/>
                  <a:pt x="2354223" y="5041874"/>
                  <a:pt x="2350698" y="5041874"/>
                </a:cubicBezTo>
                <a:cubicBezTo>
                  <a:pt x="2375378" y="5020723"/>
                  <a:pt x="2401821" y="5017198"/>
                  <a:pt x="2428263" y="4992522"/>
                </a:cubicBezTo>
                <a:cubicBezTo>
                  <a:pt x="2433552" y="4987234"/>
                  <a:pt x="2447655" y="4990759"/>
                  <a:pt x="2452943" y="4983708"/>
                </a:cubicBezTo>
                <a:cubicBezTo>
                  <a:pt x="2461758" y="4973133"/>
                  <a:pt x="2449418" y="4964320"/>
                  <a:pt x="2454706" y="4957270"/>
                </a:cubicBezTo>
                <a:cubicBezTo>
                  <a:pt x="2470572" y="4930831"/>
                  <a:pt x="2502303" y="4899104"/>
                  <a:pt x="2516406" y="4883241"/>
                </a:cubicBezTo>
                <a:cubicBezTo>
                  <a:pt x="2519931" y="4881478"/>
                  <a:pt x="2611601" y="4800399"/>
                  <a:pt x="2564003" y="4809212"/>
                </a:cubicBezTo>
                <a:cubicBezTo>
                  <a:pt x="2549900" y="4810975"/>
                  <a:pt x="2542849" y="4839176"/>
                  <a:pt x="2532272" y="4846226"/>
                </a:cubicBezTo>
                <a:cubicBezTo>
                  <a:pt x="2532272" y="4844463"/>
                  <a:pt x="2497015" y="4846226"/>
                  <a:pt x="2498777" y="4846226"/>
                </a:cubicBezTo>
                <a:cubicBezTo>
                  <a:pt x="2497015" y="4846226"/>
                  <a:pt x="2491726" y="4856801"/>
                  <a:pt x="2489963" y="4856801"/>
                </a:cubicBezTo>
                <a:cubicBezTo>
                  <a:pt x="2463520" y="4862089"/>
                  <a:pt x="2505830" y="4798637"/>
                  <a:pt x="2505830" y="4798637"/>
                </a:cubicBezTo>
                <a:cubicBezTo>
                  <a:pt x="2468809" y="4796873"/>
                  <a:pt x="2504067" y="4798637"/>
                  <a:pt x="2489963" y="4812737"/>
                </a:cubicBezTo>
                <a:cubicBezTo>
                  <a:pt x="2482913" y="4814499"/>
                  <a:pt x="2482913" y="4795111"/>
                  <a:pt x="2475861" y="4800399"/>
                </a:cubicBezTo>
                <a:cubicBezTo>
                  <a:pt x="2463520" y="4809212"/>
                  <a:pt x="2459995" y="4828601"/>
                  <a:pt x="2449418" y="4840939"/>
                </a:cubicBezTo>
                <a:cubicBezTo>
                  <a:pt x="2442367" y="4851514"/>
                  <a:pt x="2444129" y="4863852"/>
                  <a:pt x="2437077" y="4872665"/>
                </a:cubicBezTo>
                <a:cubicBezTo>
                  <a:pt x="2435315" y="4876190"/>
                  <a:pt x="2419449" y="4872665"/>
                  <a:pt x="2412397" y="4883241"/>
                </a:cubicBezTo>
                <a:cubicBezTo>
                  <a:pt x="2403583" y="4895579"/>
                  <a:pt x="2408872" y="4916730"/>
                  <a:pt x="2398295" y="4930831"/>
                </a:cubicBezTo>
                <a:cubicBezTo>
                  <a:pt x="2387718" y="4946694"/>
                  <a:pt x="2368326" y="4955507"/>
                  <a:pt x="2352460" y="4966082"/>
                </a:cubicBezTo>
                <a:cubicBezTo>
                  <a:pt x="2324255" y="4987234"/>
                  <a:pt x="2308390" y="4992522"/>
                  <a:pt x="2274895" y="4997809"/>
                </a:cubicBezTo>
                <a:cubicBezTo>
                  <a:pt x="2301338" y="4964320"/>
                  <a:pt x="2322492" y="4907917"/>
                  <a:pt x="2260792" y="4944932"/>
                </a:cubicBezTo>
                <a:cubicBezTo>
                  <a:pt x="2239638" y="4957270"/>
                  <a:pt x="2220247" y="5024248"/>
                  <a:pt x="2197330" y="5024248"/>
                </a:cubicBezTo>
                <a:cubicBezTo>
                  <a:pt x="2190279" y="5015435"/>
                  <a:pt x="2206144" y="4971370"/>
                  <a:pt x="2174413" y="4976658"/>
                </a:cubicBezTo>
                <a:cubicBezTo>
                  <a:pt x="2151496" y="4980184"/>
                  <a:pt x="2169124" y="5008384"/>
                  <a:pt x="2162073" y="5022486"/>
                </a:cubicBezTo>
                <a:cubicBezTo>
                  <a:pt x="2135630" y="5077126"/>
                  <a:pt x="2056302" y="5100039"/>
                  <a:pt x="2091559" y="5018960"/>
                </a:cubicBezTo>
                <a:cubicBezTo>
                  <a:pt x="2075694" y="5015435"/>
                  <a:pt x="2086271" y="5043636"/>
                  <a:pt x="2066879" y="5033061"/>
                </a:cubicBezTo>
                <a:cubicBezTo>
                  <a:pt x="2054539" y="5026010"/>
                  <a:pt x="2068642" y="4988996"/>
                  <a:pt x="2042199" y="5003097"/>
                </a:cubicBezTo>
                <a:cubicBezTo>
                  <a:pt x="2010468" y="5020723"/>
                  <a:pt x="2068642" y="5075363"/>
                  <a:pt x="2068642" y="5064788"/>
                </a:cubicBezTo>
                <a:cubicBezTo>
                  <a:pt x="2068642" y="5063025"/>
                  <a:pt x="2059828" y="5117665"/>
                  <a:pt x="2052776" y="5114140"/>
                </a:cubicBezTo>
                <a:cubicBezTo>
                  <a:pt x="2008705" y="5091227"/>
                  <a:pt x="2047488" y="5057737"/>
                  <a:pt x="1989313" y="5082414"/>
                </a:cubicBezTo>
                <a:cubicBezTo>
                  <a:pt x="1943480" y="5101802"/>
                  <a:pt x="1918800" y="5142342"/>
                  <a:pt x="1917037" y="5186407"/>
                </a:cubicBezTo>
                <a:cubicBezTo>
                  <a:pt x="1902934" y="5170543"/>
                  <a:pt x="1872966" y="5186407"/>
                  <a:pt x="1862388" y="5196982"/>
                </a:cubicBezTo>
                <a:cubicBezTo>
                  <a:pt x="1853574" y="5205795"/>
                  <a:pt x="1888832" y="5205795"/>
                  <a:pt x="1887068" y="5216371"/>
                </a:cubicBezTo>
                <a:cubicBezTo>
                  <a:pt x="1885305" y="5223421"/>
                  <a:pt x="1860626" y="5214608"/>
                  <a:pt x="1853574" y="5230471"/>
                </a:cubicBezTo>
                <a:cubicBezTo>
                  <a:pt x="1848286" y="5239284"/>
                  <a:pt x="1858863" y="5297450"/>
                  <a:pt x="1841235" y="5299212"/>
                </a:cubicBezTo>
                <a:cubicBezTo>
                  <a:pt x="1837709" y="5299212"/>
                  <a:pt x="1825369" y="5278062"/>
                  <a:pt x="1821843" y="5283349"/>
                </a:cubicBezTo>
                <a:cubicBezTo>
                  <a:pt x="1823606" y="5281586"/>
                  <a:pt x="1802451" y="5300975"/>
                  <a:pt x="1809503" y="5300975"/>
                </a:cubicBezTo>
                <a:cubicBezTo>
                  <a:pt x="1802451" y="5302738"/>
                  <a:pt x="1798926" y="5327414"/>
                  <a:pt x="1774246" y="5300975"/>
                </a:cubicBezTo>
                <a:cubicBezTo>
                  <a:pt x="1781297" y="5308026"/>
                  <a:pt x="1784823" y="5279824"/>
                  <a:pt x="1784823" y="5278062"/>
                </a:cubicBezTo>
                <a:cubicBezTo>
                  <a:pt x="1779535" y="5269248"/>
                  <a:pt x="1768958" y="5271011"/>
                  <a:pt x="1767195" y="5260435"/>
                </a:cubicBezTo>
                <a:cubicBezTo>
                  <a:pt x="1763669" y="5248097"/>
                  <a:pt x="1751330" y="5239284"/>
                  <a:pt x="1754855" y="5225183"/>
                </a:cubicBezTo>
                <a:cubicBezTo>
                  <a:pt x="1744278" y="5249860"/>
                  <a:pt x="1749566" y="5292162"/>
                  <a:pt x="1749566" y="5295688"/>
                </a:cubicBezTo>
                <a:cubicBezTo>
                  <a:pt x="1749566" y="5302738"/>
                  <a:pt x="1758380" y="5382054"/>
                  <a:pt x="1744278" y="5367954"/>
                </a:cubicBezTo>
                <a:cubicBezTo>
                  <a:pt x="1744278" y="5360903"/>
                  <a:pt x="1740752" y="5357378"/>
                  <a:pt x="1737226" y="5353853"/>
                </a:cubicBezTo>
                <a:cubicBezTo>
                  <a:pt x="1723124" y="5367954"/>
                  <a:pt x="1719597" y="5389105"/>
                  <a:pt x="1707257" y="5403205"/>
                </a:cubicBezTo>
                <a:cubicBezTo>
                  <a:pt x="1693155" y="5419069"/>
                  <a:pt x="1673763" y="5422594"/>
                  <a:pt x="1663186" y="5440220"/>
                </a:cubicBezTo>
                <a:cubicBezTo>
                  <a:pt x="1645557" y="5471947"/>
                  <a:pt x="1654371" y="5489573"/>
                  <a:pt x="1634980" y="5514249"/>
                </a:cubicBezTo>
                <a:cubicBezTo>
                  <a:pt x="1622640" y="5530112"/>
                  <a:pt x="1606771" y="5533637"/>
                  <a:pt x="1594431" y="5547738"/>
                </a:cubicBezTo>
                <a:cubicBezTo>
                  <a:pt x="1590905" y="5551263"/>
                  <a:pt x="1599719" y="5560076"/>
                  <a:pt x="1594431" y="5565364"/>
                </a:cubicBezTo>
                <a:cubicBezTo>
                  <a:pt x="1589143" y="5572414"/>
                  <a:pt x="1525679" y="5651731"/>
                  <a:pt x="1525679" y="5651731"/>
                </a:cubicBezTo>
                <a:cubicBezTo>
                  <a:pt x="1522154" y="5646444"/>
                  <a:pt x="1520391" y="5641156"/>
                  <a:pt x="1518628" y="5634105"/>
                </a:cubicBezTo>
                <a:cubicBezTo>
                  <a:pt x="1497473" y="5669357"/>
                  <a:pt x="1488659" y="5685220"/>
                  <a:pt x="1455165" y="5711659"/>
                </a:cubicBezTo>
                <a:cubicBezTo>
                  <a:pt x="1448114" y="5718710"/>
                  <a:pt x="1389939" y="5768062"/>
                  <a:pt x="1435774" y="5743386"/>
                </a:cubicBezTo>
                <a:cubicBezTo>
                  <a:pt x="1437537" y="5789213"/>
                  <a:pt x="1407568" y="5752199"/>
                  <a:pt x="1393465" y="5769825"/>
                </a:cubicBezTo>
                <a:cubicBezTo>
                  <a:pt x="1388177" y="5775113"/>
                  <a:pt x="1358208" y="5810365"/>
                  <a:pt x="1358208" y="5810365"/>
                </a:cubicBezTo>
                <a:cubicBezTo>
                  <a:pt x="1349394" y="5824465"/>
                  <a:pt x="1340579" y="5849141"/>
                  <a:pt x="1330002" y="5859717"/>
                </a:cubicBezTo>
                <a:cubicBezTo>
                  <a:pt x="1280643" y="5909069"/>
                  <a:pt x="1294745" y="5859717"/>
                  <a:pt x="1261251" y="5857955"/>
                </a:cubicBezTo>
                <a:cubicBezTo>
                  <a:pt x="1245386" y="5856191"/>
                  <a:pt x="1225994" y="5879105"/>
                  <a:pt x="1215417" y="5886156"/>
                </a:cubicBezTo>
                <a:cubicBezTo>
                  <a:pt x="1185449" y="5910832"/>
                  <a:pt x="1206603" y="5916120"/>
                  <a:pt x="1160768" y="5917882"/>
                </a:cubicBezTo>
                <a:cubicBezTo>
                  <a:pt x="1159005" y="5951372"/>
                  <a:pt x="1153717" y="5970760"/>
                  <a:pt x="1127274" y="5997199"/>
                </a:cubicBezTo>
                <a:cubicBezTo>
                  <a:pt x="1123749" y="6000724"/>
                  <a:pt x="1077914" y="6035976"/>
                  <a:pt x="1072626" y="6028926"/>
                </a:cubicBezTo>
                <a:cubicBezTo>
                  <a:pt x="1060286" y="6009538"/>
                  <a:pt x="1134326" y="5926695"/>
                  <a:pt x="1148428" y="5912595"/>
                </a:cubicBezTo>
                <a:cubicBezTo>
                  <a:pt x="1178397" y="5879105"/>
                  <a:pt x="1194263" y="5852667"/>
                  <a:pt x="1218943" y="5813889"/>
                </a:cubicBezTo>
                <a:cubicBezTo>
                  <a:pt x="1231283" y="5792739"/>
                  <a:pt x="1271828" y="5757487"/>
                  <a:pt x="1240097" y="5734573"/>
                </a:cubicBezTo>
                <a:cubicBezTo>
                  <a:pt x="1204840" y="5709896"/>
                  <a:pt x="1181922" y="5776875"/>
                  <a:pt x="1164294" y="5798026"/>
                </a:cubicBezTo>
                <a:cubicBezTo>
                  <a:pt x="1146666" y="5822703"/>
                  <a:pt x="989772" y="6014825"/>
                  <a:pt x="973906" y="6004250"/>
                </a:cubicBezTo>
                <a:cubicBezTo>
                  <a:pt x="945701" y="5984861"/>
                  <a:pt x="1016214" y="5939034"/>
                  <a:pt x="1005637" y="5921408"/>
                </a:cubicBezTo>
                <a:cubicBezTo>
                  <a:pt x="995060" y="5902019"/>
                  <a:pt x="1009163" y="5845616"/>
                  <a:pt x="1035606" y="5798026"/>
                </a:cubicBezTo>
                <a:cubicBezTo>
                  <a:pt x="993297" y="5813889"/>
                  <a:pt x="973906" y="5872055"/>
                  <a:pt x="942175" y="5903782"/>
                </a:cubicBezTo>
                <a:cubicBezTo>
                  <a:pt x="938649" y="5907307"/>
                  <a:pt x="910443" y="5926695"/>
                  <a:pt x="905155" y="5931983"/>
                </a:cubicBezTo>
                <a:cubicBezTo>
                  <a:pt x="898103" y="5940796"/>
                  <a:pt x="887526" y="5965472"/>
                  <a:pt x="882238" y="5970760"/>
                </a:cubicBezTo>
                <a:cubicBezTo>
                  <a:pt x="866371" y="5984861"/>
                  <a:pt x="855794" y="5972523"/>
                  <a:pt x="839929" y="5986624"/>
                </a:cubicBezTo>
                <a:cubicBezTo>
                  <a:pt x="825826" y="5997199"/>
                  <a:pt x="815249" y="6034214"/>
                  <a:pt x="799383" y="6051840"/>
                </a:cubicBezTo>
                <a:cubicBezTo>
                  <a:pt x="783517" y="6069465"/>
                  <a:pt x="753549" y="6111768"/>
                  <a:pt x="739447" y="6088854"/>
                </a:cubicBezTo>
                <a:cubicBezTo>
                  <a:pt x="727106" y="6071228"/>
                  <a:pt x="809960" y="6004250"/>
                  <a:pt x="820538" y="5984861"/>
                </a:cubicBezTo>
                <a:cubicBezTo>
                  <a:pt x="845217" y="5937271"/>
                  <a:pt x="861083" y="5886156"/>
                  <a:pt x="915732" y="5852667"/>
                </a:cubicBezTo>
                <a:cubicBezTo>
                  <a:pt x="885763" y="5833278"/>
                  <a:pt x="950988" y="5725760"/>
                  <a:pt x="875186" y="5755724"/>
                </a:cubicBezTo>
                <a:cubicBezTo>
                  <a:pt x="854032" y="5762774"/>
                  <a:pt x="799383" y="5877343"/>
                  <a:pt x="774703" y="5827991"/>
                </a:cubicBezTo>
                <a:cubicBezTo>
                  <a:pt x="755312" y="5794501"/>
                  <a:pt x="829352" y="5782163"/>
                  <a:pt x="829352" y="5750436"/>
                </a:cubicBezTo>
                <a:cubicBezTo>
                  <a:pt x="827589" y="5686983"/>
                  <a:pt x="732395" y="5810365"/>
                  <a:pt x="720055" y="5762774"/>
                </a:cubicBezTo>
                <a:cubicBezTo>
                  <a:pt x="718292" y="5753961"/>
                  <a:pt x="848743" y="5616479"/>
                  <a:pt x="808198" y="5611191"/>
                </a:cubicBezTo>
                <a:cubicBezTo>
                  <a:pt x="785281" y="5607666"/>
                  <a:pt x="794095" y="5625292"/>
                  <a:pt x="779992" y="5604141"/>
                </a:cubicBezTo>
                <a:cubicBezTo>
                  <a:pt x="771177" y="5593565"/>
                  <a:pt x="772940" y="5530112"/>
                  <a:pt x="769415" y="5516011"/>
                </a:cubicBezTo>
                <a:cubicBezTo>
                  <a:pt x="764126" y="5567127"/>
                  <a:pt x="705952" y="5605904"/>
                  <a:pt x="681272" y="5639393"/>
                </a:cubicBezTo>
                <a:cubicBezTo>
                  <a:pt x="658355" y="5671120"/>
                  <a:pt x="638964" y="5722234"/>
                  <a:pt x="593129" y="5734573"/>
                </a:cubicBezTo>
                <a:cubicBezTo>
                  <a:pt x="582552" y="5738098"/>
                  <a:pt x="552584" y="5727522"/>
                  <a:pt x="540243" y="5727522"/>
                </a:cubicBezTo>
                <a:cubicBezTo>
                  <a:pt x="522615" y="5727522"/>
                  <a:pt x="522615" y="5738098"/>
                  <a:pt x="503224" y="5725760"/>
                </a:cubicBezTo>
                <a:cubicBezTo>
                  <a:pt x="492647" y="5738098"/>
                  <a:pt x="519089" y="5752199"/>
                  <a:pt x="510275" y="5759249"/>
                </a:cubicBezTo>
                <a:cubicBezTo>
                  <a:pt x="503224" y="5766299"/>
                  <a:pt x="469730" y="5739860"/>
                  <a:pt x="467966" y="5732810"/>
                </a:cubicBezTo>
                <a:cubicBezTo>
                  <a:pt x="453864" y="5697558"/>
                  <a:pt x="469730" y="5723997"/>
                  <a:pt x="483832" y="5701084"/>
                </a:cubicBezTo>
                <a:cubicBezTo>
                  <a:pt x="490884" y="5690508"/>
                  <a:pt x="524378" y="5641156"/>
                  <a:pt x="538481" y="5639393"/>
                </a:cubicBezTo>
                <a:cubicBezTo>
                  <a:pt x="554347" y="5639393"/>
                  <a:pt x="573738" y="5653494"/>
                  <a:pt x="556109" y="5671120"/>
                </a:cubicBezTo>
                <a:cubicBezTo>
                  <a:pt x="600181" y="5648206"/>
                  <a:pt x="536718" y="5628818"/>
                  <a:pt x="545532" y="5593565"/>
                </a:cubicBezTo>
                <a:cubicBezTo>
                  <a:pt x="547295" y="5586515"/>
                  <a:pt x="580789" y="5553026"/>
                  <a:pt x="587841" y="5545975"/>
                </a:cubicBezTo>
                <a:cubicBezTo>
                  <a:pt x="603706" y="5528349"/>
                  <a:pt x="617810" y="5514249"/>
                  <a:pt x="635437" y="5496623"/>
                </a:cubicBezTo>
                <a:cubicBezTo>
                  <a:pt x="638964" y="5491335"/>
                  <a:pt x="663643" y="5459609"/>
                  <a:pt x="663643" y="5457846"/>
                </a:cubicBezTo>
                <a:cubicBezTo>
                  <a:pt x="672458" y="5443745"/>
                  <a:pt x="684798" y="5433169"/>
                  <a:pt x="681272" y="5412018"/>
                </a:cubicBezTo>
                <a:cubicBezTo>
                  <a:pt x="679509" y="5404968"/>
                  <a:pt x="665406" y="5387342"/>
                  <a:pt x="660118" y="5382054"/>
                </a:cubicBezTo>
                <a:cubicBezTo>
                  <a:pt x="647778" y="5373241"/>
                  <a:pt x="617810" y="5390867"/>
                  <a:pt x="605470" y="5394392"/>
                </a:cubicBezTo>
                <a:cubicBezTo>
                  <a:pt x="605470" y="5440220"/>
                  <a:pt x="573738" y="5419069"/>
                  <a:pt x="554347" y="5441983"/>
                </a:cubicBezTo>
                <a:cubicBezTo>
                  <a:pt x="545532" y="5450795"/>
                  <a:pt x="542006" y="5505436"/>
                  <a:pt x="557872" y="5503673"/>
                </a:cubicBezTo>
                <a:cubicBezTo>
                  <a:pt x="563161" y="5501911"/>
                  <a:pt x="670695" y="5380292"/>
                  <a:pt x="644252" y="5447270"/>
                </a:cubicBezTo>
                <a:cubicBezTo>
                  <a:pt x="633675" y="5477235"/>
                  <a:pt x="586078" y="5500148"/>
                  <a:pt x="570212" y="5521299"/>
                </a:cubicBezTo>
                <a:cubicBezTo>
                  <a:pt x="545532" y="5556551"/>
                  <a:pt x="533193" y="5588278"/>
                  <a:pt x="497935" y="5618242"/>
                </a:cubicBezTo>
                <a:cubicBezTo>
                  <a:pt x="483832" y="5632342"/>
                  <a:pt x="434472" y="5683458"/>
                  <a:pt x="439761" y="5628818"/>
                </a:cubicBezTo>
                <a:cubicBezTo>
                  <a:pt x="445049" y="5570652"/>
                  <a:pt x="496172" y="5598853"/>
                  <a:pt x="460915" y="5535400"/>
                </a:cubicBezTo>
                <a:cubicBezTo>
                  <a:pt x="450338" y="5538925"/>
                  <a:pt x="437998" y="5581227"/>
                  <a:pt x="429185" y="5591803"/>
                </a:cubicBezTo>
                <a:cubicBezTo>
                  <a:pt x="427421" y="5593565"/>
                  <a:pt x="397453" y="5620004"/>
                  <a:pt x="392164" y="5621767"/>
                </a:cubicBezTo>
                <a:cubicBezTo>
                  <a:pt x="332227" y="5653494"/>
                  <a:pt x="356907" y="5591803"/>
                  <a:pt x="323413" y="5597091"/>
                </a:cubicBezTo>
                <a:cubicBezTo>
                  <a:pt x="291681" y="5602378"/>
                  <a:pt x="245847" y="5723997"/>
                  <a:pt x="229981" y="5745148"/>
                </a:cubicBezTo>
                <a:cubicBezTo>
                  <a:pt x="207064" y="5780400"/>
                  <a:pt x="205301" y="5817415"/>
                  <a:pt x="175333" y="5843853"/>
                </a:cubicBezTo>
                <a:cubicBezTo>
                  <a:pt x="164756" y="5854429"/>
                  <a:pt x="143602" y="5856191"/>
                  <a:pt x="131261" y="5863242"/>
                </a:cubicBezTo>
                <a:cubicBezTo>
                  <a:pt x="133024" y="5863242"/>
                  <a:pt x="122447" y="5882631"/>
                  <a:pt x="111870" y="5887919"/>
                </a:cubicBezTo>
                <a:cubicBezTo>
                  <a:pt x="85428" y="5903782"/>
                  <a:pt x="810" y="5903782"/>
                  <a:pt x="36067" y="5852667"/>
                </a:cubicBezTo>
                <a:cubicBezTo>
                  <a:pt x="46644" y="5838566"/>
                  <a:pt x="62510" y="5856191"/>
                  <a:pt x="71325" y="5850904"/>
                </a:cubicBezTo>
                <a:cubicBezTo>
                  <a:pt x="81902" y="5842091"/>
                  <a:pt x="85428" y="5833278"/>
                  <a:pt x="92479" y="5826227"/>
                </a:cubicBezTo>
                <a:cubicBezTo>
                  <a:pt x="104820" y="5813889"/>
                  <a:pt x="115396" y="5792739"/>
                  <a:pt x="134788" y="5792739"/>
                </a:cubicBezTo>
                <a:cubicBezTo>
                  <a:pt x="136550" y="5766299"/>
                  <a:pt x="113633" y="5778638"/>
                  <a:pt x="129498" y="5752199"/>
                </a:cubicBezTo>
                <a:cubicBezTo>
                  <a:pt x="133024" y="5748674"/>
                  <a:pt x="152415" y="5757487"/>
                  <a:pt x="164756" y="5732810"/>
                </a:cubicBezTo>
                <a:cubicBezTo>
                  <a:pt x="177096" y="5706372"/>
                  <a:pt x="157704" y="5701084"/>
                  <a:pt x="162993" y="5683458"/>
                </a:cubicBezTo>
                <a:cubicBezTo>
                  <a:pt x="164756" y="5672882"/>
                  <a:pt x="180621" y="5649968"/>
                  <a:pt x="187673" y="5637630"/>
                </a:cubicBezTo>
                <a:cubicBezTo>
                  <a:pt x="198250" y="5632342"/>
                  <a:pt x="155942" y="5628818"/>
                  <a:pt x="154179" y="5625292"/>
                </a:cubicBezTo>
                <a:cubicBezTo>
                  <a:pt x="145364" y="5605904"/>
                  <a:pt x="143602" y="5612954"/>
                  <a:pt x="155942" y="5586515"/>
                </a:cubicBezTo>
                <a:cubicBezTo>
                  <a:pt x="166519" y="5561839"/>
                  <a:pt x="201775" y="5523061"/>
                  <a:pt x="217642" y="5507199"/>
                </a:cubicBezTo>
                <a:cubicBezTo>
                  <a:pt x="228219" y="5494861"/>
                  <a:pt x="238796" y="5498385"/>
                  <a:pt x="247610" y="5475472"/>
                </a:cubicBezTo>
                <a:cubicBezTo>
                  <a:pt x="259950" y="5447270"/>
                  <a:pt x="245847" y="5433169"/>
                  <a:pt x="244085" y="5404968"/>
                </a:cubicBezTo>
                <a:cubicBezTo>
                  <a:pt x="244085" y="5390867"/>
                  <a:pt x="245847" y="5360903"/>
                  <a:pt x="256424" y="5352090"/>
                </a:cubicBezTo>
                <a:cubicBezTo>
                  <a:pt x="265238" y="5345040"/>
                  <a:pt x="277578" y="5367954"/>
                  <a:pt x="275815" y="5341514"/>
                </a:cubicBezTo>
                <a:cubicBezTo>
                  <a:pt x="282868" y="5341514"/>
                  <a:pt x="288156" y="5345040"/>
                  <a:pt x="293444" y="5348565"/>
                </a:cubicBezTo>
                <a:cubicBezTo>
                  <a:pt x="291681" y="5332702"/>
                  <a:pt x="319886" y="5279824"/>
                  <a:pt x="326938" y="5262198"/>
                </a:cubicBezTo>
                <a:cubicBezTo>
                  <a:pt x="339278" y="5269248"/>
                  <a:pt x="351618" y="5313314"/>
                  <a:pt x="353381" y="5325652"/>
                </a:cubicBezTo>
                <a:cubicBezTo>
                  <a:pt x="374535" y="5302738"/>
                  <a:pt x="348092" y="5244572"/>
                  <a:pt x="362196" y="5212845"/>
                </a:cubicBezTo>
                <a:cubicBezTo>
                  <a:pt x="372772" y="5189931"/>
                  <a:pt x="390401" y="5181119"/>
                  <a:pt x="404505" y="5163493"/>
                </a:cubicBezTo>
                <a:cubicBezTo>
                  <a:pt x="415081" y="5151155"/>
                  <a:pt x="399215" y="5145867"/>
                  <a:pt x="406267" y="5135291"/>
                </a:cubicBezTo>
                <a:cubicBezTo>
                  <a:pt x="427421" y="5142342"/>
                  <a:pt x="437998" y="5112378"/>
                  <a:pt x="448575" y="5098277"/>
                </a:cubicBezTo>
                <a:cubicBezTo>
                  <a:pt x="455626" y="5087701"/>
                  <a:pt x="467966" y="5085939"/>
                  <a:pt x="473255" y="5073601"/>
                </a:cubicBezTo>
                <a:cubicBezTo>
                  <a:pt x="480307" y="5055975"/>
                  <a:pt x="460915" y="5061262"/>
                  <a:pt x="466203" y="5048924"/>
                </a:cubicBezTo>
                <a:cubicBezTo>
                  <a:pt x="483832" y="5003097"/>
                  <a:pt x="556109" y="4980184"/>
                  <a:pt x="554347" y="4925543"/>
                </a:cubicBezTo>
                <a:cubicBezTo>
                  <a:pt x="559635" y="4934356"/>
                  <a:pt x="563161" y="4941406"/>
                  <a:pt x="568449" y="4950219"/>
                </a:cubicBezTo>
                <a:cubicBezTo>
                  <a:pt x="594893" y="4936118"/>
                  <a:pt x="571975" y="4914967"/>
                  <a:pt x="579026" y="4902629"/>
                </a:cubicBezTo>
                <a:cubicBezTo>
                  <a:pt x="584315" y="4892053"/>
                  <a:pt x="601943" y="4890291"/>
                  <a:pt x="605470" y="4885003"/>
                </a:cubicBezTo>
                <a:cubicBezTo>
                  <a:pt x="619572" y="4856801"/>
                  <a:pt x="628387" y="4826837"/>
                  <a:pt x="649541" y="4805687"/>
                </a:cubicBezTo>
                <a:cubicBezTo>
                  <a:pt x="649541" y="4821550"/>
                  <a:pt x="649541" y="4837413"/>
                  <a:pt x="651304" y="4853277"/>
                </a:cubicBezTo>
                <a:cubicBezTo>
                  <a:pt x="668932" y="4818025"/>
                  <a:pt x="679509" y="4789823"/>
                  <a:pt x="697137" y="4759859"/>
                </a:cubicBezTo>
                <a:cubicBezTo>
                  <a:pt x="721818" y="4715794"/>
                  <a:pt x="750024" y="4677017"/>
                  <a:pt x="781754" y="4638240"/>
                </a:cubicBezTo>
                <a:cubicBezTo>
                  <a:pt x="825826" y="4585362"/>
                  <a:pt x="852269" y="4534247"/>
                  <a:pt x="894578" y="4486657"/>
                </a:cubicBezTo>
                <a:cubicBezTo>
                  <a:pt x="954515" y="4417916"/>
                  <a:pt x="1005637" y="4342124"/>
                  <a:pt x="1065574" y="4271621"/>
                </a:cubicBezTo>
                <a:cubicBezTo>
                  <a:pt x="1081440" y="4252232"/>
                  <a:pt x="1102594" y="4215218"/>
                  <a:pt x="1116697" y="4201117"/>
                </a:cubicBezTo>
                <a:cubicBezTo>
                  <a:pt x="1134326" y="4181729"/>
                  <a:pt x="1155480" y="4176441"/>
                  <a:pt x="1166057" y="4146477"/>
                </a:cubicBezTo>
                <a:cubicBezTo>
                  <a:pt x="1141377" y="4146477"/>
                  <a:pt x="1097305" y="4162340"/>
                  <a:pt x="1083203" y="4183491"/>
                </a:cubicBezTo>
                <a:cubicBezTo>
                  <a:pt x="1062049" y="4211693"/>
                  <a:pt x="1070863" y="4183491"/>
                  <a:pt x="1072626" y="4220505"/>
                </a:cubicBezTo>
                <a:cubicBezTo>
                  <a:pt x="1072626" y="4225793"/>
                  <a:pt x="1046183" y="4222268"/>
                  <a:pt x="1039132" y="4225793"/>
                </a:cubicBezTo>
                <a:cubicBezTo>
                  <a:pt x="1046183" y="4232844"/>
                  <a:pt x="1049709" y="4241657"/>
                  <a:pt x="1051471" y="4250470"/>
                </a:cubicBezTo>
                <a:cubicBezTo>
                  <a:pt x="1037369" y="4255757"/>
                  <a:pt x="1026792" y="4236369"/>
                  <a:pt x="1014451" y="4243419"/>
                </a:cubicBezTo>
                <a:cubicBezTo>
                  <a:pt x="1000349" y="4248707"/>
                  <a:pt x="1017977" y="4273383"/>
                  <a:pt x="989772" y="4269858"/>
                </a:cubicBezTo>
                <a:cubicBezTo>
                  <a:pt x="903392" y="4264571"/>
                  <a:pt x="1016214" y="4178203"/>
                  <a:pt x="1030317" y="4167628"/>
                </a:cubicBezTo>
                <a:cubicBezTo>
                  <a:pt x="1047946" y="4153527"/>
                  <a:pt x="1151954" y="4070685"/>
                  <a:pt x="1081440" y="4075973"/>
                </a:cubicBezTo>
                <a:cubicBezTo>
                  <a:pt x="1058523" y="4077736"/>
                  <a:pt x="989772" y="4160577"/>
                  <a:pt x="968617" y="4178203"/>
                </a:cubicBezTo>
                <a:cubicBezTo>
                  <a:pt x="945701" y="4199355"/>
                  <a:pt x="928071" y="4227556"/>
                  <a:pt x="898103" y="4236369"/>
                </a:cubicBezTo>
                <a:cubicBezTo>
                  <a:pt x="884001" y="4232844"/>
                  <a:pt x="871660" y="4231081"/>
                  <a:pt x="859321" y="4227556"/>
                </a:cubicBezTo>
                <a:cubicBezTo>
                  <a:pt x="845217" y="4231081"/>
                  <a:pt x="832878" y="4238131"/>
                  <a:pt x="825826" y="4250470"/>
                </a:cubicBezTo>
                <a:cubicBezTo>
                  <a:pt x="815249" y="4255757"/>
                  <a:pt x="785281" y="4271621"/>
                  <a:pt x="776466" y="4276909"/>
                </a:cubicBezTo>
                <a:cubicBezTo>
                  <a:pt x="771177" y="4280434"/>
                  <a:pt x="750024" y="4308635"/>
                  <a:pt x="744735" y="4306873"/>
                </a:cubicBezTo>
                <a:cubicBezTo>
                  <a:pt x="700663" y="4299822"/>
                  <a:pt x="790569" y="4218743"/>
                  <a:pt x="797621" y="4211693"/>
                </a:cubicBezTo>
                <a:cubicBezTo>
                  <a:pt x="818775" y="4192304"/>
                  <a:pt x="891052" y="4144714"/>
                  <a:pt x="873424" y="4107700"/>
                </a:cubicBezTo>
                <a:cubicBezTo>
                  <a:pt x="942175" y="4118275"/>
                  <a:pt x="943938" y="4056584"/>
                  <a:pt x="959803" y="4017808"/>
                </a:cubicBezTo>
                <a:cubicBezTo>
                  <a:pt x="965092" y="4005470"/>
                  <a:pt x="982720" y="4000182"/>
                  <a:pt x="988009" y="3980793"/>
                </a:cubicBezTo>
                <a:cubicBezTo>
                  <a:pt x="995060" y="3954354"/>
                  <a:pt x="966855" y="3957879"/>
                  <a:pt x="966855" y="3954354"/>
                </a:cubicBezTo>
                <a:cubicBezTo>
                  <a:pt x="966855" y="3952592"/>
                  <a:pt x="975669" y="3922627"/>
                  <a:pt x="979194" y="3922627"/>
                </a:cubicBezTo>
                <a:cubicBezTo>
                  <a:pt x="996823" y="3919102"/>
                  <a:pt x="996823" y="3971980"/>
                  <a:pt x="1030317" y="3945541"/>
                </a:cubicBezTo>
                <a:cubicBezTo>
                  <a:pt x="1046183" y="3931441"/>
                  <a:pt x="1030317" y="3882088"/>
                  <a:pt x="1044420" y="3859174"/>
                </a:cubicBezTo>
                <a:cubicBezTo>
                  <a:pt x="1070863" y="3818635"/>
                  <a:pt x="1132563" y="3792196"/>
                  <a:pt x="1136089" y="3749894"/>
                </a:cubicBezTo>
                <a:cubicBezTo>
                  <a:pt x="1137851" y="3746368"/>
                  <a:pt x="1125511" y="3712879"/>
                  <a:pt x="1123749" y="3702304"/>
                </a:cubicBezTo>
                <a:cubicBezTo>
                  <a:pt x="1123749" y="3693490"/>
                  <a:pt x="1143140" y="3684678"/>
                  <a:pt x="1136089" y="3674102"/>
                </a:cubicBezTo>
                <a:cubicBezTo>
                  <a:pt x="1116697" y="3637088"/>
                  <a:pt x="1088491" y="3691728"/>
                  <a:pt x="1074389" y="3707591"/>
                </a:cubicBezTo>
                <a:cubicBezTo>
                  <a:pt x="1062049" y="3719930"/>
                  <a:pt x="936886" y="3852124"/>
                  <a:pt x="928071" y="3822160"/>
                </a:cubicBezTo>
                <a:cubicBezTo>
                  <a:pt x="924546" y="3808059"/>
                  <a:pt x="1010926" y="3732268"/>
                  <a:pt x="1023266" y="3721692"/>
                </a:cubicBezTo>
                <a:cubicBezTo>
                  <a:pt x="1033843" y="3711116"/>
                  <a:pt x="1077914" y="3670577"/>
                  <a:pt x="1076151" y="3658238"/>
                </a:cubicBezTo>
                <a:cubicBezTo>
                  <a:pt x="1076151" y="3647663"/>
                  <a:pt x="1054997" y="3628275"/>
                  <a:pt x="1054997" y="3631800"/>
                </a:cubicBezTo>
                <a:cubicBezTo>
                  <a:pt x="1025028" y="3631800"/>
                  <a:pt x="968617" y="3730505"/>
                  <a:pt x="942175" y="3755181"/>
                </a:cubicBezTo>
                <a:cubicBezTo>
                  <a:pt x="894578" y="3801009"/>
                  <a:pt x="855794" y="3855649"/>
                  <a:pt x="809960" y="3903239"/>
                </a:cubicBezTo>
                <a:cubicBezTo>
                  <a:pt x="765889" y="3949066"/>
                  <a:pt x="727106" y="3994894"/>
                  <a:pt x="693612" y="4046009"/>
                </a:cubicBezTo>
                <a:cubicBezTo>
                  <a:pt x="665406" y="4090074"/>
                  <a:pt x="631912" y="4127088"/>
                  <a:pt x="589604" y="4160577"/>
                </a:cubicBezTo>
                <a:cubicBezTo>
                  <a:pt x="579026" y="4169391"/>
                  <a:pt x="490884" y="4248707"/>
                  <a:pt x="478544" y="4220505"/>
                </a:cubicBezTo>
                <a:cubicBezTo>
                  <a:pt x="460915" y="4178203"/>
                  <a:pt x="563161" y="4139427"/>
                  <a:pt x="580789" y="4121801"/>
                </a:cubicBezTo>
                <a:cubicBezTo>
                  <a:pt x="587841" y="4114750"/>
                  <a:pt x="646015" y="4019570"/>
                  <a:pt x="644252" y="4016045"/>
                </a:cubicBezTo>
                <a:cubicBezTo>
                  <a:pt x="637201" y="4003707"/>
                  <a:pt x="582552" y="4033671"/>
                  <a:pt x="561398" y="4016045"/>
                </a:cubicBezTo>
                <a:cubicBezTo>
                  <a:pt x="600181" y="3977268"/>
                  <a:pt x="621335" y="3929678"/>
                  <a:pt x="653066" y="3885613"/>
                </a:cubicBezTo>
                <a:cubicBezTo>
                  <a:pt x="644252" y="3876800"/>
                  <a:pt x="605470" y="3912052"/>
                  <a:pt x="593129" y="3899714"/>
                </a:cubicBezTo>
                <a:cubicBezTo>
                  <a:pt x="568449" y="3876800"/>
                  <a:pt x="607232" y="3850361"/>
                  <a:pt x="603706" y="3834498"/>
                </a:cubicBezTo>
                <a:cubicBezTo>
                  <a:pt x="584315" y="3734030"/>
                  <a:pt x="515564" y="3846836"/>
                  <a:pt x="487358" y="3882088"/>
                </a:cubicBezTo>
                <a:cubicBezTo>
                  <a:pt x="464441" y="3910289"/>
                  <a:pt x="422132" y="3924390"/>
                  <a:pt x="402741" y="3950829"/>
                </a:cubicBezTo>
                <a:cubicBezTo>
                  <a:pt x="379825" y="3980793"/>
                  <a:pt x="392164" y="3998419"/>
                  <a:pt x="351618" y="4021332"/>
                </a:cubicBezTo>
                <a:cubicBezTo>
                  <a:pt x="333990" y="4030146"/>
                  <a:pt x="274053" y="4056584"/>
                  <a:pt x="261713" y="4023096"/>
                </a:cubicBezTo>
                <a:cubicBezTo>
                  <a:pt x="258188" y="4016045"/>
                  <a:pt x="289918" y="3957879"/>
                  <a:pt x="295207" y="3947304"/>
                </a:cubicBezTo>
                <a:cubicBezTo>
                  <a:pt x="282868" y="3956117"/>
                  <a:pt x="270527" y="3963167"/>
                  <a:pt x="259950" y="3970218"/>
                </a:cubicBezTo>
                <a:cubicBezTo>
                  <a:pt x="265238" y="3938491"/>
                  <a:pt x="286392" y="3952592"/>
                  <a:pt x="300495" y="3934966"/>
                </a:cubicBezTo>
                <a:cubicBezTo>
                  <a:pt x="314598" y="3917340"/>
                  <a:pt x="314598" y="3901477"/>
                  <a:pt x="326938" y="3882088"/>
                </a:cubicBezTo>
                <a:cubicBezTo>
                  <a:pt x="346330" y="3855649"/>
                  <a:pt x="365721" y="3829210"/>
                  <a:pt x="385113" y="3804534"/>
                </a:cubicBezTo>
                <a:cubicBezTo>
                  <a:pt x="395690" y="3788671"/>
                  <a:pt x="406267" y="3808059"/>
                  <a:pt x="418607" y="3785145"/>
                </a:cubicBezTo>
                <a:cubicBezTo>
                  <a:pt x="423895" y="3774570"/>
                  <a:pt x="420370" y="3739318"/>
                  <a:pt x="425658" y="3723454"/>
                </a:cubicBezTo>
                <a:cubicBezTo>
                  <a:pt x="430947" y="3705828"/>
                  <a:pt x="450338" y="3686440"/>
                  <a:pt x="452101" y="3667052"/>
                </a:cubicBezTo>
                <a:cubicBezTo>
                  <a:pt x="452101" y="3660002"/>
                  <a:pt x="439761" y="3626512"/>
                  <a:pt x="439761" y="3624749"/>
                </a:cubicBezTo>
                <a:cubicBezTo>
                  <a:pt x="443286" y="3610649"/>
                  <a:pt x="475018" y="3621224"/>
                  <a:pt x="480307" y="3608886"/>
                </a:cubicBezTo>
                <a:cubicBezTo>
                  <a:pt x="483832" y="3598311"/>
                  <a:pt x="473255" y="3573634"/>
                  <a:pt x="476781" y="3568347"/>
                </a:cubicBezTo>
                <a:cubicBezTo>
                  <a:pt x="499698" y="3529569"/>
                  <a:pt x="487358" y="3585972"/>
                  <a:pt x="510275" y="3577159"/>
                </a:cubicBezTo>
                <a:cubicBezTo>
                  <a:pt x="524378" y="3573634"/>
                  <a:pt x="499698" y="3557771"/>
                  <a:pt x="512038" y="3552483"/>
                </a:cubicBezTo>
                <a:cubicBezTo>
                  <a:pt x="527903" y="3547195"/>
                  <a:pt x="517326" y="3561296"/>
                  <a:pt x="529666" y="3563059"/>
                </a:cubicBezTo>
                <a:cubicBezTo>
                  <a:pt x="549058" y="3533095"/>
                  <a:pt x="566687" y="3492555"/>
                  <a:pt x="589604" y="3466116"/>
                </a:cubicBezTo>
                <a:cubicBezTo>
                  <a:pt x="598418" y="3455541"/>
                  <a:pt x="616047" y="3452015"/>
                  <a:pt x="624860" y="3443202"/>
                </a:cubicBezTo>
                <a:cubicBezTo>
                  <a:pt x="647778" y="3413238"/>
                  <a:pt x="640726" y="3376224"/>
                  <a:pt x="684798" y="3383274"/>
                </a:cubicBezTo>
                <a:cubicBezTo>
                  <a:pt x="711241" y="3386800"/>
                  <a:pt x="716529" y="3420289"/>
                  <a:pt x="748260" y="3399138"/>
                </a:cubicBezTo>
                <a:cubicBezTo>
                  <a:pt x="760601" y="3392087"/>
                  <a:pt x="751786" y="3374461"/>
                  <a:pt x="762363" y="3363886"/>
                </a:cubicBezTo>
                <a:cubicBezTo>
                  <a:pt x="771177" y="3353310"/>
                  <a:pt x="783517" y="3369174"/>
                  <a:pt x="792332" y="3349785"/>
                </a:cubicBezTo>
                <a:cubicBezTo>
                  <a:pt x="801147" y="3319821"/>
                  <a:pt x="757075" y="3316296"/>
                  <a:pt x="760601" y="3295145"/>
                </a:cubicBezTo>
                <a:cubicBezTo>
                  <a:pt x="764126" y="3265181"/>
                  <a:pt x="815249" y="3272231"/>
                  <a:pt x="824063" y="3258130"/>
                </a:cubicBezTo>
                <a:cubicBezTo>
                  <a:pt x="834640" y="3244029"/>
                  <a:pt x="818775" y="3214065"/>
                  <a:pt x="827589" y="3196439"/>
                </a:cubicBezTo>
                <a:cubicBezTo>
                  <a:pt x="834640" y="3177051"/>
                  <a:pt x="854032" y="3175289"/>
                  <a:pt x="862846" y="3157663"/>
                </a:cubicBezTo>
                <a:cubicBezTo>
                  <a:pt x="878712" y="3132986"/>
                  <a:pt x="876949" y="3131223"/>
                  <a:pt x="887526" y="3103022"/>
                </a:cubicBezTo>
                <a:cubicBezTo>
                  <a:pt x="859321" y="3097734"/>
                  <a:pt x="859321" y="3060720"/>
                  <a:pt x="829352" y="3058957"/>
                </a:cubicBezTo>
                <a:cubicBezTo>
                  <a:pt x="859321" y="3053670"/>
                  <a:pt x="848743" y="3028993"/>
                  <a:pt x="854032" y="3013130"/>
                </a:cubicBezTo>
                <a:cubicBezTo>
                  <a:pt x="855794" y="3006080"/>
                  <a:pt x="892815" y="2984928"/>
                  <a:pt x="864609" y="2967302"/>
                </a:cubicBezTo>
                <a:cubicBezTo>
                  <a:pt x="843454" y="2954964"/>
                  <a:pt x="762363" y="3050144"/>
                  <a:pt x="760601" y="2969065"/>
                </a:cubicBezTo>
                <a:cubicBezTo>
                  <a:pt x="746498" y="2984928"/>
                  <a:pt x="734158" y="3000792"/>
                  <a:pt x="721818" y="3016655"/>
                </a:cubicBezTo>
                <a:cubicBezTo>
                  <a:pt x="730632" y="3020180"/>
                  <a:pt x="735921" y="3027230"/>
                  <a:pt x="735921" y="3036044"/>
                </a:cubicBezTo>
                <a:cubicBezTo>
                  <a:pt x="686560" y="3094209"/>
                  <a:pt x="684798" y="2995504"/>
                  <a:pt x="670695" y="2991978"/>
                </a:cubicBezTo>
                <a:cubicBezTo>
                  <a:pt x="665406" y="2993741"/>
                  <a:pt x="654829" y="3046619"/>
                  <a:pt x="642489" y="3027230"/>
                </a:cubicBezTo>
                <a:cubicBezTo>
                  <a:pt x="640726" y="3018418"/>
                  <a:pt x="642489" y="3011367"/>
                  <a:pt x="649541" y="3004316"/>
                </a:cubicBezTo>
                <a:cubicBezTo>
                  <a:pt x="614283" y="3002554"/>
                  <a:pt x="637201" y="2963777"/>
                  <a:pt x="630149" y="2946151"/>
                </a:cubicBezTo>
                <a:cubicBezTo>
                  <a:pt x="617810" y="2905612"/>
                  <a:pt x="635437" y="2974352"/>
                  <a:pt x="610758" y="2926763"/>
                </a:cubicBezTo>
                <a:cubicBezTo>
                  <a:pt x="603706" y="2914424"/>
                  <a:pt x="623098" y="2891511"/>
                  <a:pt x="600181" y="2893273"/>
                </a:cubicBezTo>
                <a:cubicBezTo>
                  <a:pt x="577264" y="2896799"/>
                  <a:pt x="575501" y="2942626"/>
                  <a:pt x="563161" y="2944388"/>
                </a:cubicBezTo>
                <a:cubicBezTo>
                  <a:pt x="545532" y="2947914"/>
                  <a:pt x="526141" y="2923238"/>
                  <a:pt x="522615" y="2905612"/>
                </a:cubicBezTo>
                <a:cubicBezTo>
                  <a:pt x="520852" y="2896799"/>
                  <a:pt x="524378" y="2863309"/>
                  <a:pt x="524378" y="2852733"/>
                </a:cubicBezTo>
                <a:cubicBezTo>
                  <a:pt x="524378" y="2849209"/>
                  <a:pt x="506749" y="2854496"/>
                  <a:pt x="503224" y="2852733"/>
                </a:cubicBezTo>
                <a:cubicBezTo>
                  <a:pt x="510275" y="2835108"/>
                  <a:pt x="547295" y="2782230"/>
                  <a:pt x="564924" y="2773417"/>
                </a:cubicBezTo>
                <a:cubicBezTo>
                  <a:pt x="603706" y="2748741"/>
                  <a:pt x="598418" y="2780467"/>
                  <a:pt x="616047" y="2734640"/>
                </a:cubicBezTo>
                <a:cubicBezTo>
                  <a:pt x="628387" y="2706439"/>
                  <a:pt x="626624" y="2697626"/>
                  <a:pt x="587841" y="2708201"/>
                </a:cubicBezTo>
                <a:cubicBezTo>
                  <a:pt x="571975" y="2711727"/>
                  <a:pt x="582552" y="2727590"/>
                  <a:pt x="563161" y="2736403"/>
                </a:cubicBezTo>
                <a:cubicBezTo>
                  <a:pt x="557872" y="2738165"/>
                  <a:pt x="545532" y="2724064"/>
                  <a:pt x="549058" y="2720539"/>
                </a:cubicBezTo>
                <a:cubicBezTo>
                  <a:pt x="536718" y="2729352"/>
                  <a:pt x="504987" y="2792805"/>
                  <a:pt x="512038" y="2794569"/>
                </a:cubicBezTo>
                <a:cubicBezTo>
                  <a:pt x="478544" y="2783993"/>
                  <a:pt x="513801" y="2754029"/>
                  <a:pt x="508512" y="2738165"/>
                </a:cubicBezTo>
                <a:cubicBezTo>
                  <a:pt x="499698" y="2709965"/>
                  <a:pt x="467966" y="2692339"/>
                  <a:pt x="453864" y="2658848"/>
                </a:cubicBezTo>
                <a:cubicBezTo>
                  <a:pt x="416844" y="2688813"/>
                  <a:pt x="446812" y="2690575"/>
                  <a:pt x="445049" y="2725827"/>
                </a:cubicBezTo>
                <a:cubicBezTo>
                  <a:pt x="445049" y="2734640"/>
                  <a:pt x="429185" y="2752266"/>
                  <a:pt x="427421" y="2761079"/>
                </a:cubicBezTo>
                <a:cubicBezTo>
                  <a:pt x="423895" y="2771655"/>
                  <a:pt x="427421" y="2787518"/>
                  <a:pt x="425658" y="2798093"/>
                </a:cubicBezTo>
                <a:cubicBezTo>
                  <a:pt x="422132" y="2815719"/>
                  <a:pt x="395690" y="2847446"/>
                  <a:pt x="392164" y="2858021"/>
                </a:cubicBezTo>
                <a:cubicBezTo>
                  <a:pt x="383349" y="2895036"/>
                  <a:pt x="402741" y="2928525"/>
                  <a:pt x="367484" y="2944388"/>
                </a:cubicBezTo>
                <a:cubicBezTo>
                  <a:pt x="300495" y="2972590"/>
                  <a:pt x="265238" y="2847446"/>
                  <a:pt x="259950" y="2803381"/>
                </a:cubicBezTo>
                <a:cubicBezTo>
                  <a:pt x="258188" y="2782230"/>
                  <a:pt x="265238" y="2699388"/>
                  <a:pt x="254661" y="2685289"/>
                </a:cubicBezTo>
                <a:cubicBezTo>
                  <a:pt x="233508" y="2660612"/>
                  <a:pt x="194724" y="2692339"/>
                  <a:pt x="177096" y="2709965"/>
                </a:cubicBezTo>
                <a:cubicBezTo>
                  <a:pt x="168281" y="2699388"/>
                  <a:pt x="168281" y="2637698"/>
                  <a:pt x="184148" y="2632411"/>
                </a:cubicBezTo>
                <a:cubicBezTo>
                  <a:pt x="196487" y="2628885"/>
                  <a:pt x="210590" y="2644749"/>
                  <a:pt x="214116" y="2641223"/>
                </a:cubicBezTo>
                <a:cubicBezTo>
                  <a:pt x="222931" y="2637698"/>
                  <a:pt x="233508" y="2648274"/>
                  <a:pt x="247610" y="2639460"/>
                </a:cubicBezTo>
                <a:cubicBezTo>
                  <a:pt x="249373" y="2637698"/>
                  <a:pt x="268764" y="2605972"/>
                  <a:pt x="272290" y="2600683"/>
                </a:cubicBezTo>
                <a:cubicBezTo>
                  <a:pt x="281104" y="2588346"/>
                  <a:pt x="302259" y="2546044"/>
                  <a:pt x="314598" y="2577769"/>
                </a:cubicBezTo>
                <a:cubicBezTo>
                  <a:pt x="323413" y="2605972"/>
                  <a:pt x="293444" y="2611259"/>
                  <a:pt x="314598" y="2648274"/>
                </a:cubicBezTo>
                <a:cubicBezTo>
                  <a:pt x="339278" y="2632411"/>
                  <a:pt x="362196" y="2531942"/>
                  <a:pt x="323413" y="2554857"/>
                </a:cubicBezTo>
                <a:cubicBezTo>
                  <a:pt x="323413" y="2523129"/>
                  <a:pt x="305785" y="2468490"/>
                  <a:pt x="305785" y="2449101"/>
                </a:cubicBezTo>
                <a:cubicBezTo>
                  <a:pt x="305785" y="2427950"/>
                  <a:pt x="323413" y="2412088"/>
                  <a:pt x="326938" y="2394460"/>
                </a:cubicBezTo>
                <a:cubicBezTo>
                  <a:pt x="332227" y="2368021"/>
                  <a:pt x="325175" y="2316906"/>
                  <a:pt x="312836" y="2290467"/>
                </a:cubicBezTo>
                <a:cubicBezTo>
                  <a:pt x="293444" y="2293992"/>
                  <a:pt x="270527" y="2353921"/>
                  <a:pt x="242321" y="2353921"/>
                </a:cubicBezTo>
                <a:cubicBezTo>
                  <a:pt x="217642" y="2353921"/>
                  <a:pt x="224692" y="2323956"/>
                  <a:pt x="201775" y="2332771"/>
                </a:cubicBezTo>
                <a:cubicBezTo>
                  <a:pt x="192961" y="2336295"/>
                  <a:pt x="191198" y="2364496"/>
                  <a:pt x="184148" y="2373309"/>
                </a:cubicBezTo>
                <a:cubicBezTo>
                  <a:pt x="187673" y="2368021"/>
                  <a:pt x="155942" y="2371547"/>
                  <a:pt x="155942" y="2371547"/>
                </a:cubicBezTo>
                <a:cubicBezTo>
                  <a:pt x="152415" y="2373309"/>
                  <a:pt x="136550" y="2389173"/>
                  <a:pt x="133024" y="2389173"/>
                </a:cubicBezTo>
                <a:cubicBezTo>
                  <a:pt x="127736" y="2392697"/>
                  <a:pt x="118921" y="2376835"/>
                  <a:pt x="110108" y="2375071"/>
                </a:cubicBezTo>
                <a:cubicBezTo>
                  <a:pt x="90716" y="2373309"/>
                  <a:pt x="88953" y="2415611"/>
                  <a:pt x="96004" y="2362733"/>
                </a:cubicBezTo>
                <a:cubicBezTo>
                  <a:pt x="101293" y="2327482"/>
                  <a:pt x="131261" y="2253454"/>
                  <a:pt x="147127" y="2221727"/>
                </a:cubicBezTo>
                <a:cubicBezTo>
                  <a:pt x="171809" y="2175900"/>
                  <a:pt x="214116" y="2188236"/>
                  <a:pt x="245847" y="2161798"/>
                </a:cubicBezTo>
                <a:cubicBezTo>
                  <a:pt x="270527" y="2138884"/>
                  <a:pt x="296970" y="2075431"/>
                  <a:pt x="319886" y="2045467"/>
                </a:cubicBezTo>
                <a:cubicBezTo>
                  <a:pt x="312836" y="2048992"/>
                  <a:pt x="305785" y="2048992"/>
                  <a:pt x="298732" y="2047231"/>
                </a:cubicBezTo>
                <a:cubicBezTo>
                  <a:pt x="295207" y="2040179"/>
                  <a:pt x="349855" y="1978489"/>
                  <a:pt x="353381" y="1955574"/>
                </a:cubicBezTo>
                <a:cubicBezTo>
                  <a:pt x="302259" y="1957337"/>
                  <a:pt x="323413" y="1971438"/>
                  <a:pt x="286392" y="2003165"/>
                </a:cubicBezTo>
                <a:cubicBezTo>
                  <a:pt x="277578" y="2008453"/>
                  <a:pt x="272290" y="1990826"/>
                  <a:pt x="261713" y="1992588"/>
                </a:cubicBezTo>
                <a:cubicBezTo>
                  <a:pt x="256424" y="1994351"/>
                  <a:pt x="261713" y="2019029"/>
                  <a:pt x="251137" y="2017266"/>
                </a:cubicBezTo>
                <a:cubicBezTo>
                  <a:pt x="240559" y="2015503"/>
                  <a:pt x="254661" y="2004927"/>
                  <a:pt x="245847" y="2001402"/>
                </a:cubicBezTo>
                <a:cubicBezTo>
                  <a:pt x="221167" y="1996114"/>
                  <a:pt x="240559" y="2038417"/>
                  <a:pt x="240559" y="2038417"/>
                </a:cubicBezTo>
                <a:cubicBezTo>
                  <a:pt x="235269" y="2057806"/>
                  <a:pt x="200013" y="2024315"/>
                  <a:pt x="203538" y="2008453"/>
                </a:cubicBezTo>
                <a:cubicBezTo>
                  <a:pt x="205301" y="2004927"/>
                  <a:pt x="237033" y="1990826"/>
                  <a:pt x="242321" y="1983776"/>
                </a:cubicBezTo>
                <a:cubicBezTo>
                  <a:pt x="252898" y="1967914"/>
                  <a:pt x="229981" y="1937949"/>
                  <a:pt x="259950" y="1925610"/>
                </a:cubicBezTo>
                <a:cubicBezTo>
                  <a:pt x="288156" y="1911509"/>
                  <a:pt x="304021" y="1953812"/>
                  <a:pt x="328701" y="1936186"/>
                </a:cubicBezTo>
                <a:cubicBezTo>
                  <a:pt x="316362" y="1904459"/>
                  <a:pt x="311073" y="1929136"/>
                  <a:pt x="339278" y="1907985"/>
                </a:cubicBezTo>
                <a:cubicBezTo>
                  <a:pt x="348092" y="1900935"/>
                  <a:pt x="356907" y="1886834"/>
                  <a:pt x="369247" y="1883308"/>
                </a:cubicBezTo>
                <a:cubicBezTo>
                  <a:pt x="372772" y="1881546"/>
                  <a:pt x="385113" y="1904459"/>
                  <a:pt x="388639" y="1900935"/>
                </a:cubicBezTo>
                <a:cubicBezTo>
                  <a:pt x="434472" y="1878020"/>
                  <a:pt x="386876" y="1883308"/>
                  <a:pt x="385113" y="1865682"/>
                </a:cubicBezTo>
                <a:cubicBezTo>
                  <a:pt x="385113" y="1849819"/>
                  <a:pt x="402741" y="1842770"/>
                  <a:pt x="402741" y="1826906"/>
                </a:cubicBezTo>
                <a:cubicBezTo>
                  <a:pt x="402741" y="1807525"/>
                  <a:pt x="392164" y="1791661"/>
                  <a:pt x="385113" y="1774035"/>
                </a:cubicBezTo>
                <a:cubicBezTo>
                  <a:pt x="406267" y="1807525"/>
                  <a:pt x="418607" y="1782849"/>
                  <a:pt x="427421" y="1772273"/>
                </a:cubicBezTo>
                <a:cubicBezTo>
                  <a:pt x="425658" y="1763460"/>
                  <a:pt x="423895" y="1754647"/>
                  <a:pt x="420370" y="1747597"/>
                </a:cubicBezTo>
                <a:cubicBezTo>
                  <a:pt x="429185" y="1742309"/>
                  <a:pt x="436236" y="1737021"/>
                  <a:pt x="443286" y="1731733"/>
                </a:cubicBezTo>
                <a:cubicBezTo>
                  <a:pt x="452101" y="1721158"/>
                  <a:pt x="462678" y="1708819"/>
                  <a:pt x="473255" y="1701769"/>
                </a:cubicBezTo>
                <a:cubicBezTo>
                  <a:pt x="497935" y="1682381"/>
                  <a:pt x="533193" y="1675331"/>
                  <a:pt x="552584" y="1655942"/>
                </a:cubicBezTo>
                <a:cubicBezTo>
                  <a:pt x="582552" y="1625978"/>
                  <a:pt x="596655" y="1571338"/>
                  <a:pt x="630149" y="1543136"/>
                </a:cubicBezTo>
                <a:cubicBezTo>
                  <a:pt x="631912" y="1569575"/>
                  <a:pt x="608995" y="1585438"/>
                  <a:pt x="607232" y="1611877"/>
                </a:cubicBezTo>
                <a:cubicBezTo>
                  <a:pt x="644252" y="1569575"/>
                  <a:pt x="688324" y="1534323"/>
                  <a:pt x="727106" y="1495546"/>
                </a:cubicBezTo>
                <a:cubicBezTo>
                  <a:pt x="737683" y="1483208"/>
                  <a:pt x="751786" y="1440906"/>
                  <a:pt x="771177" y="1437381"/>
                </a:cubicBezTo>
                <a:cubicBezTo>
                  <a:pt x="725343" y="1444431"/>
                  <a:pt x="809960" y="1368639"/>
                  <a:pt x="817012" y="1366877"/>
                </a:cubicBezTo>
                <a:cubicBezTo>
                  <a:pt x="852269" y="1347489"/>
                  <a:pt x="896340" y="1335150"/>
                  <a:pt x="926309" y="1306949"/>
                </a:cubicBezTo>
                <a:cubicBezTo>
                  <a:pt x="961566" y="1275222"/>
                  <a:pt x="959803" y="1254071"/>
                  <a:pt x="1005637" y="1241733"/>
                </a:cubicBezTo>
                <a:cubicBezTo>
                  <a:pt x="1032080" y="1236445"/>
                  <a:pt x="1081440" y="1222344"/>
                  <a:pt x="1053234" y="1264646"/>
                </a:cubicBezTo>
                <a:cubicBezTo>
                  <a:pt x="1056760" y="1259359"/>
                  <a:pt x="1118460" y="1158891"/>
                  <a:pt x="1116697" y="1192380"/>
                </a:cubicBezTo>
                <a:cubicBezTo>
                  <a:pt x="1118460" y="1164178"/>
                  <a:pt x="1201314" y="1151840"/>
                  <a:pt x="1222468" y="1143028"/>
                </a:cubicBezTo>
                <a:cubicBezTo>
                  <a:pt x="1238334" y="1134214"/>
                  <a:pt x="1250674" y="1121876"/>
                  <a:pt x="1261251" y="1116589"/>
                </a:cubicBezTo>
                <a:cubicBezTo>
                  <a:pt x="1271828" y="1125402"/>
                  <a:pt x="1280643" y="1123639"/>
                  <a:pt x="1287694" y="1113064"/>
                </a:cubicBezTo>
                <a:cubicBezTo>
                  <a:pt x="1294745" y="1106013"/>
                  <a:pt x="1298271" y="1097200"/>
                  <a:pt x="1300034" y="1088387"/>
                </a:cubicBezTo>
                <a:cubicBezTo>
                  <a:pt x="1337054" y="1063711"/>
                  <a:pt x="1374074" y="1031984"/>
                  <a:pt x="1411094" y="1000257"/>
                </a:cubicBezTo>
                <a:cubicBezTo>
                  <a:pt x="1439300" y="977344"/>
                  <a:pt x="1469268" y="961481"/>
                  <a:pt x="1497473" y="940329"/>
                </a:cubicBezTo>
                <a:cubicBezTo>
                  <a:pt x="1492185" y="945617"/>
                  <a:pt x="1569750" y="908603"/>
                  <a:pt x="1534494" y="896264"/>
                </a:cubicBezTo>
                <a:cubicBezTo>
                  <a:pt x="1516866" y="890977"/>
                  <a:pt x="1479845" y="924466"/>
                  <a:pt x="1474556" y="938567"/>
                </a:cubicBezTo>
                <a:cubicBezTo>
                  <a:pt x="1462217" y="931517"/>
                  <a:pt x="1460454" y="926229"/>
                  <a:pt x="1460454" y="924466"/>
                </a:cubicBezTo>
                <a:cubicBezTo>
                  <a:pt x="1460454" y="926229"/>
                  <a:pt x="1456928" y="927991"/>
                  <a:pt x="1449877" y="931517"/>
                </a:cubicBezTo>
                <a:cubicBezTo>
                  <a:pt x="1432248" y="940329"/>
                  <a:pt x="1428723" y="973819"/>
                  <a:pt x="1409331" y="966769"/>
                </a:cubicBezTo>
                <a:cubicBezTo>
                  <a:pt x="1368785" y="949143"/>
                  <a:pt x="1418145" y="920941"/>
                  <a:pt x="1419908" y="917416"/>
                </a:cubicBezTo>
                <a:cubicBezTo>
                  <a:pt x="1435774" y="887452"/>
                  <a:pt x="1444589" y="901552"/>
                  <a:pt x="1428723" y="869826"/>
                </a:cubicBezTo>
                <a:cubicBezTo>
                  <a:pt x="1465742" y="873351"/>
                  <a:pt x="1502762" y="829286"/>
                  <a:pt x="1525679" y="808135"/>
                </a:cubicBezTo>
                <a:cubicBezTo>
                  <a:pt x="1525679" y="809898"/>
                  <a:pt x="1560936" y="785221"/>
                  <a:pt x="1555648" y="788746"/>
                </a:cubicBezTo>
                <a:cubicBezTo>
                  <a:pt x="1559173" y="786984"/>
                  <a:pt x="1560936" y="774646"/>
                  <a:pt x="1567989" y="771121"/>
                </a:cubicBezTo>
                <a:cubicBezTo>
                  <a:pt x="1582090" y="762308"/>
                  <a:pt x="1608534" y="767595"/>
                  <a:pt x="1626166" y="757020"/>
                </a:cubicBezTo>
                <a:cubicBezTo>
                  <a:pt x="1640268" y="748207"/>
                  <a:pt x="1645557" y="727056"/>
                  <a:pt x="1657898" y="720005"/>
                </a:cubicBezTo>
                <a:cubicBezTo>
                  <a:pt x="1659660" y="720005"/>
                  <a:pt x="1735463" y="707667"/>
                  <a:pt x="1738989" y="709430"/>
                </a:cubicBezTo>
                <a:cubicBezTo>
                  <a:pt x="1707257" y="693567"/>
                  <a:pt x="1756618" y="695329"/>
                  <a:pt x="1742515" y="677703"/>
                </a:cubicBezTo>
                <a:cubicBezTo>
                  <a:pt x="1719597" y="649502"/>
                  <a:pt x="1735463" y="681229"/>
                  <a:pt x="1703732" y="674178"/>
                </a:cubicBezTo>
                <a:cubicBezTo>
                  <a:pt x="1705494" y="640689"/>
                  <a:pt x="1724887" y="642451"/>
                  <a:pt x="1746041" y="626588"/>
                </a:cubicBezTo>
                <a:cubicBezTo>
                  <a:pt x="1760143" y="616013"/>
                  <a:pt x="1754855" y="637163"/>
                  <a:pt x="1761907" y="633639"/>
                </a:cubicBezTo>
                <a:cubicBezTo>
                  <a:pt x="1767195" y="630113"/>
                  <a:pt x="1772484" y="610725"/>
                  <a:pt x="1776010" y="607199"/>
                </a:cubicBezTo>
                <a:cubicBezTo>
                  <a:pt x="1788349" y="596624"/>
                  <a:pt x="1809503" y="566660"/>
                  <a:pt x="1820081" y="550796"/>
                </a:cubicBezTo>
                <a:cubicBezTo>
                  <a:pt x="1818318" y="573710"/>
                  <a:pt x="1821843" y="584286"/>
                  <a:pt x="1830657" y="603674"/>
                </a:cubicBezTo>
                <a:cubicBezTo>
                  <a:pt x="1832420" y="610725"/>
                  <a:pt x="1818318" y="612487"/>
                  <a:pt x="1820081" y="621300"/>
                </a:cubicBezTo>
                <a:cubicBezTo>
                  <a:pt x="1860626" y="628351"/>
                  <a:pt x="1835946" y="587811"/>
                  <a:pt x="1842997" y="573710"/>
                </a:cubicBezTo>
                <a:cubicBezTo>
                  <a:pt x="1853574" y="545508"/>
                  <a:pt x="1908223" y="520832"/>
                  <a:pt x="1932902" y="504969"/>
                </a:cubicBezTo>
                <a:cubicBezTo>
                  <a:pt x="2003417" y="460904"/>
                  <a:pt x="2079219" y="393926"/>
                  <a:pt x="2146207" y="339285"/>
                </a:cubicBezTo>
                <a:cubicBezTo>
                  <a:pt x="2163835" y="323422"/>
                  <a:pt x="2179702" y="326947"/>
                  <a:pt x="2197330" y="314609"/>
                </a:cubicBezTo>
                <a:cubicBezTo>
                  <a:pt x="2207907" y="307559"/>
                  <a:pt x="2207907" y="289933"/>
                  <a:pt x="2218484" y="282883"/>
                </a:cubicBezTo>
                <a:cubicBezTo>
                  <a:pt x="2248452" y="259969"/>
                  <a:pt x="2288998" y="258206"/>
                  <a:pt x="2322492" y="237055"/>
                </a:cubicBezTo>
                <a:cubicBezTo>
                  <a:pt x="2355987" y="215904"/>
                  <a:pt x="2382429" y="157738"/>
                  <a:pt x="2417686" y="143638"/>
                </a:cubicBezTo>
                <a:cubicBezTo>
                  <a:pt x="2445892" y="133062"/>
                  <a:pt x="2472334" y="163026"/>
                  <a:pt x="2489963" y="134824"/>
                </a:cubicBezTo>
                <a:cubicBezTo>
                  <a:pt x="2497015" y="189465"/>
                  <a:pt x="2444129" y="198278"/>
                  <a:pt x="2421213" y="238818"/>
                </a:cubicBezTo>
                <a:cubicBezTo>
                  <a:pt x="2410634" y="242343"/>
                  <a:pt x="2415923" y="212378"/>
                  <a:pt x="2400057" y="230005"/>
                </a:cubicBezTo>
                <a:cubicBezTo>
                  <a:pt x="2391244" y="240580"/>
                  <a:pt x="2382429" y="252918"/>
                  <a:pt x="2375378" y="263494"/>
                </a:cubicBezTo>
                <a:cubicBezTo>
                  <a:pt x="2373615" y="265257"/>
                  <a:pt x="2389481" y="300509"/>
                  <a:pt x="2370090" y="300509"/>
                </a:cubicBezTo>
                <a:cubicBezTo>
                  <a:pt x="2348936" y="300509"/>
                  <a:pt x="2359513" y="275832"/>
                  <a:pt x="2348936" y="272307"/>
                </a:cubicBezTo>
                <a:cubicBezTo>
                  <a:pt x="2318966" y="261731"/>
                  <a:pt x="2340120" y="267019"/>
                  <a:pt x="2334832" y="296983"/>
                </a:cubicBezTo>
                <a:cubicBezTo>
                  <a:pt x="2333069" y="307559"/>
                  <a:pt x="2345409" y="302271"/>
                  <a:pt x="2336595" y="319897"/>
                </a:cubicBezTo>
                <a:cubicBezTo>
                  <a:pt x="2333069" y="332235"/>
                  <a:pt x="2290761" y="349861"/>
                  <a:pt x="2297812" y="362199"/>
                </a:cubicBezTo>
                <a:cubicBezTo>
                  <a:pt x="2296049" y="358674"/>
                  <a:pt x="2505830" y="254681"/>
                  <a:pt x="2523458" y="244105"/>
                </a:cubicBezTo>
                <a:cubicBezTo>
                  <a:pt x="2556952" y="221192"/>
                  <a:pt x="2548138" y="187702"/>
                  <a:pt x="2581633" y="159501"/>
                </a:cubicBezTo>
                <a:cubicBezTo>
                  <a:pt x="2606313" y="138350"/>
                  <a:pt x="2645094" y="136587"/>
                  <a:pt x="2671538" y="117199"/>
                </a:cubicBezTo>
                <a:cubicBezTo>
                  <a:pt x="2689167" y="103098"/>
                  <a:pt x="2696218" y="76659"/>
                  <a:pt x="2717373" y="60796"/>
                </a:cubicBezTo>
                <a:cubicBezTo>
                  <a:pt x="2736764" y="46695"/>
                  <a:pt x="2761444" y="46695"/>
                  <a:pt x="2779072" y="2906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584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10200" y="0"/>
            <a:ext cx="6781800" cy="6858000"/>
          </a:xfrm>
          <a:custGeom>
            <a:avLst/>
            <a:gdLst>
              <a:gd name="connsiteX0" fmla="*/ 1831772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800" h="6858000">
                <a:moveTo>
                  <a:pt x="1831772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934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95600" y="0"/>
            <a:ext cx="6858000" cy="6858000"/>
          </a:xfrm>
          <a:custGeom>
            <a:avLst/>
            <a:gdLst>
              <a:gd name="connsiteX0" fmla="*/ 2516543 w 6858000"/>
              <a:gd name="connsiteY0" fmla="*/ 0 h 6858000"/>
              <a:gd name="connsiteX1" fmla="*/ 6858000 w 6858000"/>
              <a:gd name="connsiteY1" fmla="*/ 0 h 6858000"/>
              <a:gd name="connsiteX2" fmla="*/ 4341457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2516543" y="0"/>
                </a:moveTo>
                <a:lnTo>
                  <a:pt x="6858000" y="0"/>
                </a:lnTo>
                <a:lnTo>
                  <a:pt x="434145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713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67600" cy="6858000"/>
          </a:xfrm>
          <a:custGeom>
            <a:avLst/>
            <a:gdLst>
              <a:gd name="connsiteX0" fmla="*/ 0 w 7467600"/>
              <a:gd name="connsiteY0" fmla="*/ 0 h 6858000"/>
              <a:gd name="connsiteX1" fmla="*/ 7467600 w 7467600"/>
              <a:gd name="connsiteY1" fmla="*/ 0 h 6858000"/>
              <a:gd name="connsiteX2" fmla="*/ 5461292 w 7467600"/>
              <a:gd name="connsiteY2" fmla="*/ 6858000 h 6858000"/>
              <a:gd name="connsiteX3" fmla="*/ 0 w 746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600" h="6858000">
                <a:moveTo>
                  <a:pt x="0" y="0"/>
                </a:moveTo>
                <a:lnTo>
                  <a:pt x="7467600" y="0"/>
                </a:lnTo>
                <a:lnTo>
                  <a:pt x="546129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11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34102" y="1"/>
            <a:ext cx="5493055" cy="3343655"/>
          </a:xfrm>
          <a:custGeom>
            <a:avLst/>
            <a:gdLst>
              <a:gd name="connsiteX0" fmla="*/ 597127 w 5493055"/>
              <a:gd name="connsiteY0" fmla="*/ 0 h 3343655"/>
              <a:gd name="connsiteX1" fmla="*/ 4895928 w 5493055"/>
              <a:gd name="connsiteY1" fmla="*/ 0 h 3343655"/>
              <a:gd name="connsiteX2" fmla="*/ 5493055 w 5493055"/>
              <a:gd name="connsiteY2" fmla="*/ 597128 h 3343655"/>
              <a:gd name="connsiteX3" fmla="*/ 2746527 w 5493055"/>
              <a:gd name="connsiteY3" fmla="*/ 3343655 h 3343655"/>
              <a:gd name="connsiteX4" fmla="*/ 0 w 5493055"/>
              <a:gd name="connsiteY4" fmla="*/ 597128 h 33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5" h="3343655">
                <a:moveTo>
                  <a:pt x="597127" y="0"/>
                </a:moveTo>
                <a:lnTo>
                  <a:pt x="4895928" y="0"/>
                </a:lnTo>
                <a:lnTo>
                  <a:pt x="5493055" y="597128"/>
                </a:lnTo>
                <a:lnTo>
                  <a:pt x="2746527" y="3343655"/>
                </a:lnTo>
                <a:lnTo>
                  <a:pt x="0" y="5971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945284" y="685801"/>
            <a:ext cx="3246717" cy="5486400"/>
          </a:xfrm>
          <a:custGeom>
            <a:avLst/>
            <a:gdLst>
              <a:gd name="connsiteX0" fmla="*/ 2743198 w 3246717"/>
              <a:gd name="connsiteY0" fmla="*/ 0 h 5486400"/>
              <a:gd name="connsiteX1" fmla="*/ 2749858 w 3246717"/>
              <a:gd name="connsiteY1" fmla="*/ 0 h 5486400"/>
              <a:gd name="connsiteX2" fmla="*/ 3246717 w 3246717"/>
              <a:gd name="connsiteY2" fmla="*/ 496859 h 5486400"/>
              <a:gd name="connsiteX3" fmla="*/ 3246717 w 3246717"/>
              <a:gd name="connsiteY3" fmla="*/ 4989537 h 5486400"/>
              <a:gd name="connsiteX4" fmla="*/ 2749854 w 3246717"/>
              <a:gd name="connsiteY4" fmla="*/ 5486400 h 5486400"/>
              <a:gd name="connsiteX5" fmla="*/ 2743202 w 3246717"/>
              <a:gd name="connsiteY5" fmla="*/ 5486400 h 5486400"/>
              <a:gd name="connsiteX6" fmla="*/ 0 w 3246717"/>
              <a:gd name="connsiteY6" fmla="*/ 2743198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717" h="5486400">
                <a:moveTo>
                  <a:pt x="2743198" y="0"/>
                </a:moveTo>
                <a:lnTo>
                  <a:pt x="2749858" y="0"/>
                </a:lnTo>
                <a:lnTo>
                  <a:pt x="3246717" y="496859"/>
                </a:lnTo>
                <a:lnTo>
                  <a:pt x="3246717" y="4989537"/>
                </a:lnTo>
                <a:lnTo>
                  <a:pt x="2749854" y="5486400"/>
                </a:lnTo>
                <a:lnTo>
                  <a:pt x="2743202" y="5486400"/>
                </a:lnTo>
                <a:lnTo>
                  <a:pt x="0" y="27431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34102" y="3514344"/>
            <a:ext cx="5493054" cy="3343656"/>
          </a:xfrm>
          <a:custGeom>
            <a:avLst/>
            <a:gdLst>
              <a:gd name="connsiteX0" fmla="*/ 2746527 w 5493054"/>
              <a:gd name="connsiteY0" fmla="*/ 0 h 3343656"/>
              <a:gd name="connsiteX1" fmla="*/ 5493054 w 5493054"/>
              <a:gd name="connsiteY1" fmla="*/ 2746529 h 3343656"/>
              <a:gd name="connsiteX2" fmla="*/ 4895927 w 5493054"/>
              <a:gd name="connsiteY2" fmla="*/ 3343656 h 3343656"/>
              <a:gd name="connsiteX3" fmla="*/ 597127 w 5493054"/>
              <a:gd name="connsiteY3" fmla="*/ 3343656 h 3343656"/>
              <a:gd name="connsiteX4" fmla="*/ 0 w 5493054"/>
              <a:gd name="connsiteY4" fmla="*/ 2746529 h 33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4" h="3343656">
                <a:moveTo>
                  <a:pt x="2746527" y="0"/>
                </a:moveTo>
                <a:lnTo>
                  <a:pt x="5493054" y="2746529"/>
                </a:lnTo>
                <a:lnTo>
                  <a:pt x="4895927" y="3343656"/>
                </a:lnTo>
                <a:lnTo>
                  <a:pt x="597127" y="3343656"/>
                </a:lnTo>
                <a:lnTo>
                  <a:pt x="0" y="27465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984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52800" y="684338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352800" y="3470991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20198" y="684338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20198" y="3470991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737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6272" y="1"/>
            <a:ext cx="5493056" cy="3343657"/>
          </a:xfrm>
          <a:custGeom>
            <a:avLst/>
            <a:gdLst>
              <a:gd name="connsiteX0" fmla="*/ 597129 w 5493056"/>
              <a:gd name="connsiteY0" fmla="*/ 0 h 3343657"/>
              <a:gd name="connsiteX1" fmla="*/ 4895928 w 5493056"/>
              <a:gd name="connsiteY1" fmla="*/ 0 h 3343657"/>
              <a:gd name="connsiteX2" fmla="*/ 5493056 w 5493056"/>
              <a:gd name="connsiteY2" fmla="*/ 597129 h 3343657"/>
              <a:gd name="connsiteX3" fmla="*/ 2746528 w 5493056"/>
              <a:gd name="connsiteY3" fmla="*/ 3343657 h 3343657"/>
              <a:gd name="connsiteX4" fmla="*/ 0 w 5493056"/>
              <a:gd name="connsiteY4" fmla="*/ 597129 h 33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6" h="3343657">
                <a:moveTo>
                  <a:pt x="597129" y="0"/>
                </a:moveTo>
                <a:lnTo>
                  <a:pt x="4895928" y="0"/>
                </a:lnTo>
                <a:lnTo>
                  <a:pt x="5493056" y="597129"/>
                </a:lnTo>
                <a:lnTo>
                  <a:pt x="2746528" y="3343657"/>
                </a:lnTo>
                <a:lnTo>
                  <a:pt x="0" y="5971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85801"/>
            <a:ext cx="3287464" cy="5486400"/>
          </a:xfrm>
          <a:custGeom>
            <a:avLst/>
            <a:gdLst>
              <a:gd name="connsiteX0" fmla="*/ 537606 w 3287464"/>
              <a:gd name="connsiteY0" fmla="*/ 0 h 5486400"/>
              <a:gd name="connsiteX1" fmla="*/ 544266 w 3287464"/>
              <a:gd name="connsiteY1" fmla="*/ 0 h 5486400"/>
              <a:gd name="connsiteX2" fmla="*/ 3287464 w 3287464"/>
              <a:gd name="connsiteY2" fmla="*/ 2743198 h 5486400"/>
              <a:gd name="connsiteX3" fmla="*/ 544262 w 3287464"/>
              <a:gd name="connsiteY3" fmla="*/ 5486400 h 5486400"/>
              <a:gd name="connsiteX4" fmla="*/ 537610 w 3287464"/>
              <a:gd name="connsiteY4" fmla="*/ 5486400 h 5486400"/>
              <a:gd name="connsiteX5" fmla="*/ 0 w 3287464"/>
              <a:gd name="connsiteY5" fmla="*/ 4948790 h 5486400"/>
              <a:gd name="connsiteX6" fmla="*/ 0 w 3287464"/>
              <a:gd name="connsiteY6" fmla="*/ 537606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464" h="5486400">
                <a:moveTo>
                  <a:pt x="537606" y="0"/>
                </a:moveTo>
                <a:lnTo>
                  <a:pt x="544266" y="0"/>
                </a:lnTo>
                <a:lnTo>
                  <a:pt x="3287464" y="2743198"/>
                </a:lnTo>
                <a:lnTo>
                  <a:pt x="544262" y="5486400"/>
                </a:lnTo>
                <a:lnTo>
                  <a:pt x="537610" y="5486400"/>
                </a:lnTo>
                <a:lnTo>
                  <a:pt x="0" y="4948790"/>
                </a:lnTo>
                <a:lnTo>
                  <a:pt x="0" y="5376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06272" y="3514343"/>
            <a:ext cx="5493056" cy="3343657"/>
          </a:xfrm>
          <a:custGeom>
            <a:avLst/>
            <a:gdLst>
              <a:gd name="connsiteX0" fmla="*/ 2746528 w 5493056"/>
              <a:gd name="connsiteY0" fmla="*/ 0 h 3343657"/>
              <a:gd name="connsiteX1" fmla="*/ 5493056 w 5493056"/>
              <a:gd name="connsiteY1" fmla="*/ 2746528 h 3343657"/>
              <a:gd name="connsiteX2" fmla="*/ 4895928 w 5493056"/>
              <a:gd name="connsiteY2" fmla="*/ 3343657 h 3343657"/>
              <a:gd name="connsiteX3" fmla="*/ 597129 w 5493056"/>
              <a:gd name="connsiteY3" fmla="*/ 3343657 h 3343657"/>
              <a:gd name="connsiteX4" fmla="*/ 0 w 5493056"/>
              <a:gd name="connsiteY4" fmla="*/ 2746528 h 33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6" h="3343657">
                <a:moveTo>
                  <a:pt x="2746528" y="0"/>
                </a:moveTo>
                <a:lnTo>
                  <a:pt x="5493056" y="2746528"/>
                </a:lnTo>
                <a:lnTo>
                  <a:pt x="4895928" y="3343657"/>
                </a:lnTo>
                <a:lnTo>
                  <a:pt x="597129" y="3343657"/>
                </a:lnTo>
                <a:lnTo>
                  <a:pt x="0" y="27465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30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59578" y="704069"/>
            <a:ext cx="5468135" cy="5468135"/>
          </a:xfrm>
          <a:custGeom>
            <a:avLst/>
            <a:gdLst>
              <a:gd name="connsiteX0" fmla="*/ 5047819 w 5468135"/>
              <a:gd name="connsiteY0" fmla="*/ 3796195 h 5468135"/>
              <a:gd name="connsiteX1" fmla="*/ 5345027 w 5468135"/>
              <a:gd name="connsiteY1" fmla="*/ 3919303 h 5468135"/>
              <a:gd name="connsiteX2" fmla="*/ 5345027 w 5468135"/>
              <a:gd name="connsiteY2" fmla="*/ 4513719 h 5468135"/>
              <a:gd name="connsiteX3" fmla="*/ 4513719 w 5468135"/>
              <a:gd name="connsiteY3" fmla="*/ 5345027 h 5468135"/>
              <a:gd name="connsiteX4" fmla="*/ 3919303 w 5468135"/>
              <a:gd name="connsiteY4" fmla="*/ 5345027 h 5468135"/>
              <a:gd name="connsiteX5" fmla="*/ 3919303 w 5468135"/>
              <a:gd name="connsiteY5" fmla="*/ 4750611 h 5468135"/>
              <a:gd name="connsiteX6" fmla="*/ 4750612 w 5468135"/>
              <a:gd name="connsiteY6" fmla="*/ 3919303 h 5468135"/>
              <a:gd name="connsiteX7" fmla="*/ 5047819 w 5468135"/>
              <a:gd name="connsiteY7" fmla="*/ 3796195 h 5468135"/>
              <a:gd name="connsiteX8" fmla="*/ 5037205 w 5468135"/>
              <a:gd name="connsiteY8" fmla="*/ 2541407 h 5468135"/>
              <a:gd name="connsiteX9" fmla="*/ 5334414 w 5468135"/>
              <a:gd name="connsiteY9" fmla="*/ 2664515 h 5468135"/>
              <a:gd name="connsiteX10" fmla="*/ 5334414 w 5468135"/>
              <a:gd name="connsiteY10" fmla="*/ 3258931 h 5468135"/>
              <a:gd name="connsiteX11" fmla="*/ 3258931 w 5468135"/>
              <a:gd name="connsiteY11" fmla="*/ 5334414 h 5468135"/>
              <a:gd name="connsiteX12" fmla="*/ 2664515 w 5468135"/>
              <a:gd name="connsiteY12" fmla="*/ 5334414 h 5468135"/>
              <a:gd name="connsiteX13" fmla="*/ 2664515 w 5468135"/>
              <a:gd name="connsiteY13" fmla="*/ 4739997 h 5468135"/>
              <a:gd name="connsiteX14" fmla="*/ 4739998 w 5468135"/>
              <a:gd name="connsiteY14" fmla="*/ 2664515 h 5468135"/>
              <a:gd name="connsiteX15" fmla="*/ 5037205 w 5468135"/>
              <a:gd name="connsiteY15" fmla="*/ 2541407 h 5468135"/>
              <a:gd name="connsiteX16" fmla="*/ 5040733 w 5468135"/>
              <a:gd name="connsiteY16" fmla="*/ 1272483 h 5468135"/>
              <a:gd name="connsiteX17" fmla="*/ 5337941 w 5468135"/>
              <a:gd name="connsiteY17" fmla="*/ 1395591 h 5468135"/>
              <a:gd name="connsiteX18" fmla="*/ 5337941 w 5468135"/>
              <a:gd name="connsiteY18" fmla="*/ 1990006 h 5468135"/>
              <a:gd name="connsiteX19" fmla="*/ 1990006 w 5468135"/>
              <a:gd name="connsiteY19" fmla="*/ 5337941 h 5468135"/>
              <a:gd name="connsiteX20" fmla="*/ 1395590 w 5468135"/>
              <a:gd name="connsiteY20" fmla="*/ 5337941 h 5468135"/>
              <a:gd name="connsiteX21" fmla="*/ 1395590 w 5468135"/>
              <a:gd name="connsiteY21" fmla="*/ 4743525 h 5468135"/>
              <a:gd name="connsiteX22" fmla="*/ 4743525 w 5468135"/>
              <a:gd name="connsiteY22" fmla="*/ 1395591 h 5468135"/>
              <a:gd name="connsiteX23" fmla="*/ 5040733 w 5468135"/>
              <a:gd name="connsiteY23" fmla="*/ 1272483 h 5468135"/>
              <a:gd name="connsiteX24" fmla="*/ 5017228 w 5468135"/>
              <a:gd name="connsiteY24" fmla="*/ 30589 h 5468135"/>
              <a:gd name="connsiteX25" fmla="*/ 5314435 w 5468135"/>
              <a:gd name="connsiteY25" fmla="*/ 153697 h 5468135"/>
              <a:gd name="connsiteX26" fmla="*/ 5314435 w 5468135"/>
              <a:gd name="connsiteY26" fmla="*/ 748113 h 5468135"/>
              <a:gd name="connsiteX27" fmla="*/ 748114 w 5468135"/>
              <a:gd name="connsiteY27" fmla="*/ 5314434 h 5468135"/>
              <a:gd name="connsiteX28" fmla="*/ 153698 w 5468135"/>
              <a:gd name="connsiteY28" fmla="*/ 5314434 h 5468135"/>
              <a:gd name="connsiteX29" fmla="*/ 153698 w 5468135"/>
              <a:gd name="connsiteY29" fmla="*/ 4720018 h 5468135"/>
              <a:gd name="connsiteX30" fmla="*/ 4720019 w 5468135"/>
              <a:gd name="connsiteY30" fmla="*/ 153697 h 5468135"/>
              <a:gd name="connsiteX31" fmla="*/ 5017228 w 5468135"/>
              <a:gd name="connsiteY31" fmla="*/ 30589 h 5468135"/>
              <a:gd name="connsiteX32" fmla="*/ 2506410 w 5468135"/>
              <a:gd name="connsiteY32" fmla="*/ 10611 h 5468135"/>
              <a:gd name="connsiteX33" fmla="*/ 2803617 w 5468135"/>
              <a:gd name="connsiteY33" fmla="*/ 133718 h 5468135"/>
              <a:gd name="connsiteX34" fmla="*/ 2803617 w 5468135"/>
              <a:gd name="connsiteY34" fmla="*/ 728134 h 5468135"/>
              <a:gd name="connsiteX35" fmla="*/ 728136 w 5468135"/>
              <a:gd name="connsiteY35" fmla="*/ 2803616 h 5468135"/>
              <a:gd name="connsiteX36" fmla="*/ 133719 w 5468135"/>
              <a:gd name="connsiteY36" fmla="*/ 2803616 h 5468135"/>
              <a:gd name="connsiteX37" fmla="*/ 133719 w 5468135"/>
              <a:gd name="connsiteY37" fmla="*/ 2209201 h 5468135"/>
              <a:gd name="connsiteX38" fmla="*/ 2209202 w 5468135"/>
              <a:gd name="connsiteY38" fmla="*/ 133718 h 5468135"/>
              <a:gd name="connsiteX39" fmla="*/ 2506410 w 5468135"/>
              <a:gd name="connsiteY39" fmla="*/ 10611 h 5468135"/>
              <a:gd name="connsiteX40" fmla="*/ 3775335 w 5468135"/>
              <a:gd name="connsiteY40" fmla="*/ 7084 h 5468135"/>
              <a:gd name="connsiteX41" fmla="*/ 4072543 w 5468135"/>
              <a:gd name="connsiteY41" fmla="*/ 130192 h 5468135"/>
              <a:gd name="connsiteX42" fmla="*/ 4072543 w 5468135"/>
              <a:gd name="connsiteY42" fmla="*/ 724607 h 5468135"/>
              <a:gd name="connsiteX43" fmla="*/ 724609 w 5468135"/>
              <a:gd name="connsiteY43" fmla="*/ 4072542 h 5468135"/>
              <a:gd name="connsiteX44" fmla="*/ 130193 w 5468135"/>
              <a:gd name="connsiteY44" fmla="*/ 4072542 h 5468135"/>
              <a:gd name="connsiteX45" fmla="*/ 130193 w 5468135"/>
              <a:gd name="connsiteY45" fmla="*/ 3478126 h 5468135"/>
              <a:gd name="connsiteX46" fmla="*/ 3478127 w 5468135"/>
              <a:gd name="connsiteY46" fmla="*/ 130192 h 5468135"/>
              <a:gd name="connsiteX47" fmla="*/ 3775335 w 5468135"/>
              <a:gd name="connsiteY47" fmla="*/ 7084 h 5468135"/>
              <a:gd name="connsiteX48" fmla="*/ 1251624 w 5468135"/>
              <a:gd name="connsiteY48" fmla="*/ 0 h 5468135"/>
              <a:gd name="connsiteX49" fmla="*/ 1548831 w 5468135"/>
              <a:gd name="connsiteY49" fmla="*/ 123107 h 5468135"/>
              <a:gd name="connsiteX50" fmla="*/ 1548831 w 5468135"/>
              <a:gd name="connsiteY50" fmla="*/ 717524 h 5468135"/>
              <a:gd name="connsiteX51" fmla="*/ 717525 w 5468135"/>
              <a:gd name="connsiteY51" fmla="*/ 1548830 h 5468135"/>
              <a:gd name="connsiteX52" fmla="*/ 123108 w 5468135"/>
              <a:gd name="connsiteY52" fmla="*/ 1548830 h 5468135"/>
              <a:gd name="connsiteX53" fmla="*/ 123108 w 5468135"/>
              <a:gd name="connsiteY53" fmla="*/ 954414 h 5468135"/>
              <a:gd name="connsiteX54" fmla="*/ 954416 w 5468135"/>
              <a:gd name="connsiteY54" fmla="*/ 123107 h 5468135"/>
              <a:gd name="connsiteX55" fmla="*/ 1251624 w 5468135"/>
              <a:gd name="connsiteY55" fmla="*/ 0 h 54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68135" h="5468135">
                <a:moveTo>
                  <a:pt x="5047819" y="3796195"/>
                </a:moveTo>
                <a:cubicBezTo>
                  <a:pt x="5155387" y="3796195"/>
                  <a:pt x="5262956" y="3837232"/>
                  <a:pt x="5345027" y="3919303"/>
                </a:cubicBezTo>
                <a:cubicBezTo>
                  <a:pt x="5509171" y="4083446"/>
                  <a:pt x="5509171" y="4349576"/>
                  <a:pt x="5345027" y="4513719"/>
                </a:cubicBezTo>
                <a:lnTo>
                  <a:pt x="4513719" y="5345027"/>
                </a:lnTo>
                <a:cubicBezTo>
                  <a:pt x="4349576" y="5509171"/>
                  <a:pt x="4083446" y="5509171"/>
                  <a:pt x="3919303" y="5345027"/>
                </a:cubicBezTo>
                <a:cubicBezTo>
                  <a:pt x="3755160" y="5180883"/>
                  <a:pt x="3755160" y="4914754"/>
                  <a:pt x="3919303" y="4750611"/>
                </a:cubicBezTo>
                <a:lnTo>
                  <a:pt x="4750612" y="3919303"/>
                </a:lnTo>
                <a:cubicBezTo>
                  <a:pt x="4832682" y="3837232"/>
                  <a:pt x="4940251" y="3796195"/>
                  <a:pt x="5047819" y="3796195"/>
                </a:cubicBezTo>
                <a:close/>
                <a:moveTo>
                  <a:pt x="5037205" y="2541407"/>
                </a:moveTo>
                <a:cubicBezTo>
                  <a:pt x="5144774" y="2541407"/>
                  <a:pt x="5252343" y="2582443"/>
                  <a:pt x="5334414" y="2664515"/>
                </a:cubicBezTo>
                <a:cubicBezTo>
                  <a:pt x="5498557" y="2828658"/>
                  <a:pt x="5498557" y="3094788"/>
                  <a:pt x="5334414" y="3258931"/>
                </a:cubicBezTo>
                <a:lnTo>
                  <a:pt x="3258931" y="5334414"/>
                </a:lnTo>
                <a:cubicBezTo>
                  <a:pt x="3094788" y="5498557"/>
                  <a:pt x="2828658" y="5498557"/>
                  <a:pt x="2664515" y="5334414"/>
                </a:cubicBezTo>
                <a:cubicBezTo>
                  <a:pt x="2500372" y="5170270"/>
                  <a:pt x="2500372" y="4904140"/>
                  <a:pt x="2664515" y="4739997"/>
                </a:cubicBezTo>
                <a:lnTo>
                  <a:pt x="4739998" y="2664515"/>
                </a:lnTo>
                <a:cubicBezTo>
                  <a:pt x="4822069" y="2582443"/>
                  <a:pt x="4929638" y="2541407"/>
                  <a:pt x="5037205" y="2541407"/>
                </a:cubicBezTo>
                <a:close/>
                <a:moveTo>
                  <a:pt x="5040733" y="1272483"/>
                </a:moveTo>
                <a:cubicBezTo>
                  <a:pt x="5148300" y="1272483"/>
                  <a:pt x="5255869" y="1313518"/>
                  <a:pt x="5337941" y="1395591"/>
                </a:cubicBezTo>
                <a:cubicBezTo>
                  <a:pt x="5502084" y="1559734"/>
                  <a:pt x="5502084" y="1825862"/>
                  <a:pt x="5337941" y="1990006"/>
                </a:cubicBezTo>
                <a:lnTo>
                  <a:pt x="1990006" y="5337941"/>
                </a:lnTo>
                <a:cubicBezTo>
                  <a:pt x="1825862" y="5502084"/>
                  <a:pt x="1559734" y="5502084"/>
                  <a:pt x="1395590" y="5337941"/>
                </a:cubicBezTo>
                <a:cubicBezTo>
                  <a:pt x="1231446" y="5173798"/>
                  <a:pt x="1231446" y="4907668"/>
                  <a:pt x="1395590" y="4743525"/>
                </a:cubicBezTo>
                <a:lnTo>
                  <a:pt x="4743525" y="1395591"/>
                </a:lnTo>
                <a:cubicBezTo>
                  <a:pt x="4825596" y="1313518"/>
                  <a:pt x="4933165" y="1272483"/>
                  <a:pt x="5040733" y="1272483"/>
                </a:cubicBezTo>
                <a:close/>
                <a:moveTo>
                  <a:pt x="5017228" y="30589"/>
                </a:moveTo>
                <a:cubicBezTo>
                  <a:pt x="5124795" y="30589"/>
                  <a:pt x="5232364" y="71625"/>
                  <a:pt x="5314435" y="153697"/>
                </a:cubicBezTo>
                <a:cubicBezTo>
                  <a:pt x="5478578" y="317840"/>
                  <a:pt x="5478578" y="583970"/>
                  <a:pt x="5314435" y="748113"/>
                </a:cubicBezTo>
                <a:lnTo>
                  <a:pt x="748114" y="5314434"/>
                </a:lnTo>
                <a:cubicBezTo>
                  <a:pt x="583971" y="5478577"/>
                  <a:pt x="317841" y="5478577"/>
                  <a:pt x="153698" y="5314434"/>
                </a:cubicBezTo>
                <a:cubicBezTo>
                  <a:pt x="-10446" y="5150291"/>
                  <a:pt x="-10446" y="4884161"/>
                  <a:pt x="153698" y="4720018"/>
                </a:cubicBezTo>
                <a:lnTo>
                  <a:pt x="4720019" y="153697"/>
                </a:lnTo>
                <a:cubicBezTo>
                  <a:pt x="4802091" y="71625"/>
                  <a:pt x="4909659" y="30589"/>
                  <a:pt x="5017228" y="30589"/>
                </a:cubicBezTo>
                <a:close/>
                <a:moveTo>
                  <a:pt x="2506410" y="10611"/>
                </a:moveTo>
                <a:cubicBezTo>
                  <a:pt x="2613978" y="10611"/>
                  <a:pt x="2721546" y="51647"/>
                  <a:pt x="2803617" y="133718"/>
                </a:cubicBezTo>
                <a:cubicBezTo>
                  <a:pt x="2967762" y="297861"/>
                  <a:pt x="2967762" y="563991"/>
                  <a:pt x="2803617" y="728134"/>
                </a:cubicBezTo>
                <a:lnTo>
                  <a:pt x="728136" y="2803616"/>
                </a:lnTo>
                <a:cubicBezTo>
                  <a:pt x="563992" y="2967761"/>
                  <a:pt x="297862" y="2967761"/>
                  <a:pt x="133719" y="2803616"/>
                </a:cubicBezTo>
                <a:cubicBezTo>
                  <a:pt x="-30424" y="2639473"/>
                  <a:pt x="-30424" y="2373344"/>
                  <a:pt x="133719" y="2209201"/>
                </a:cubicBezTo>
                <a:lnTo>
                  <a:pt x="2209202" y="133718"/>
                </a:lnTo>
                <a:cubicBezTo>
                  <a:pt x="2291273" y="51647"/>
                  <a:pt x="2398842" y="10611"/>
                  <a:pt x="2506410" y="10611"/>
                </a:cubicBezTo>
                <a:close/>
                <a:moveTo>
                  <a:pt x="3775335" y="7084"/>
                </a:moveTo>
                <a:cubicBezTo>
                  <a:pt x="3882903" y="7084"/>
                  <a:pt x="3990472" y="48119"/>
                  <a:pt x="4072543" y="130192"/>
                </a:cubicBezTo>
                <a:cubicBezTo>
                  <a:pt x="4236686" y="294335"/>
                  <a:pt x="4236686" y="560464"/>
                  <a:pt x="4072543" y="724607"/>
                </a:cubicBezTo>
                <a:lnTo>
                  <a:pt x="724609" y="4072542"/>
                </a:lnTo>
                <a:cubicBezTo>
                  <a:pt x="560465" y="4236685"/>
                  <a:pt x="294336" y="4236685"/>
                  <a:pt x="130193" y="4072542"/>
                </a:cubicBezTo>
                <a:cubicBezTo>
                  <a:pt x="-33951" y="3908399"/>
                  <a:pt x="-33951" y="3642269"/>
                  <a:pt x="130193" y="3478126"/>
                </a:cubicBezTo>
                <a:lnTo>
                  <a:pt x="3478127" y="130192"/>
                </a:lnTo>
                <a:cubicBezTo>
                  <a:pt x="3560199" y="48119"/>
                  <a:pt x="3667766" y="7084"/>
                  <a:pt x="3775335" y="7084"/>
                </a:cubicBezTo>
                <a:close/>
                <a:moveTo>
                  <a:pt x="1251624" y="0"/>
                </a:moveTo>
                <a:cubicBezTo>
                  <a:pt x="1359192" y="0"/>
                  <a:pt x="1466759" y="41035"/>
                  <a:pt x="1548831" y="123107"/>
                </a:cubicBezTo>
                <a:cubicBezTo>
                  <a:pt x="1712975" y="287250"/>
                  <a:pt x="1712975" y="553380"/>
                  <a:pt x="1548831" y="717524"/>
                </a:cubicBezTo>
                <a:lnTo>
                  <a:pt x="717525" y="1548830"/>
                </a:lnTo>
                <a:cubicBezTo>
                  <a:pt x="553381" y="1712974"/>
                  <a:pt x="287252" y="1712974"/>
                  <a:pt x="123108" y="1548830"/>
                </a:cubicBezTo>
                <a:cubicBezTo>
                  <a:pt x="-41035" y="1384687"/>
                  <a:pt x="-41035" y="1118558"/>
                  <a:pt x="123108" y="954414"/>
                </a:cubicBezTo>
                <a:lnTo>
                  <a:pt x="954416" y="123107"/>
                </a:lnTo>
                <a:cubicBezTo>
                  <a:pt x="1036487" y="41035"/>
                  <a:pt x="1144055" y="0"/>
                  <a:pt x="125162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750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41475" y="0"/>
            <a:ext cx="4945016" cy="6858000"/>
          </a:xfrm>
          <a:custGeom>
            <a:avLst/>
            <a:gdLst>
              <a:gd name="connsiteX0" fmla="*/ 4320405 w 4945016"/>
              <a:gd name="connsiteY0" fmla="*/ 5116445 h 6858000"/>
              <a:gd name="connsiteX1" fmla="*/ 4377221 w 4945016"/>
              <a:gd name="connsiteY1" fmla="*/ 5116521 h 6858000"/>
              <a:gd name="connsiteX2" fmla="*/ 4528655 w 4945016"/>
              <a:gd name="connsiteY2" fmla="*/ 5148822 h 6858000"/>
              <a:gd name="connsiteX3" fmla="*/ 4861524 w 4945016"/>
              <a:gd name="connsiteY3" fmla="*/ 5682585 h 6858000"/>
              <a:gd name="connsiteX4" fmla="*/ 4861524 w 4945016"/>
              <a:gd name="connsiteY4" fmla="*/ 5682586 h 6858000"/>
              <a:gd name="connsiteX5" fmla="*/ 4729695 w 4945016"/>
              <a:gd name="connsiteY5" fmla="*/ 5968295 h 6858000"/>
              <a:gd name="connsiteX6" fmla="*/ 3934692 w 4945016"/>
              <a:gd name="connsiteY6" fmla="*/ 6858000 h 6858000"/>
              <a:gd name="connsiteX7" fmla="*/ 2567515 w 4945016"/>
              <a:gd name="connsiteY7" fmla="*/ 6858000 h 6858000"/>
              <a:gd name="connsiteX8" fmla="*/ 3090610 w 4945016"/>
              <a:gd name="connsiteY8" fmla="*/ 6272039 h 6858000"/>
              <a:gd name="connsiteX9" fmla="*/ 3711785 w 4945016"/>
              <a:gd name="connsiteY9" fmla="*/ 5576209 h 6858000"/>
              <a:gd name="connsiteX10" fmla="*/ 3968381 w 4945016"/>
              <a:gd name="connsiteY10" fmla="*/ 5288617 h 6858000"/>
              <a:gd name="connsiteX11" fmla="*/ 3968385 w 4945016"/>
              <a:gd name="connsiteY11" fmla="*/ 5288614 h 6858000"/>
              <a:gd name="connsiteX12" fmla="*/ 4025380 w 4945016"/>
              <a:gd name="connsiteY12" fmla="*/ 5233459 h 6858000"/>
              <a:gd name="connsiteX13" fmla="*/ 4037182 w 4945016"/>
              <a:gd name="connsiteY13" fmla="*/ 5225034 h 6858000"/>
              <a:gd name="connsiteX14" fmla="*/ 4044459 w 4945016"/>
              <a:gd name="connsiteY14" fmla="*/ 5218308 h 6858000"/>
              <a:gd name="connsiteX15" fmla="*/ 4059622 w 4945016"/>
              <a:gd name="connsiteY15" fmla="*/ 5209012 h 6858000"/>
              <a:gd name="connsiteX16" fmla="*/ 4088300 w 4945016"/>
              <a:gd name="connsiteY16" fmla="*/ 5188537 h 6858000"/>
              <a:gd name="connsiteX17" fmla="*/ 4115859 w 4945016"/>
              <a:gd name="connsiteY17" fmla="*/ 5174535 h 6858000"/>
              <a:gd name="connsiteX18" fmla="*/ 4130144 w 4945016"/>
              <a:gd name="connsiteY18" fmla="*/ 5165777 h 6858000"/>
              <a:gd name="connsiteX19" fmla="*/ 4140847 w 4945016"/>
              <a:gd name="connsiteY19" fmla="*/ 5161838 h 6858000"/>
              <a:gd name="connsiteX20" fmla="*/ 4156042 w 4945016"/>
              <a:gd name="connsiteY20" fmla="*/ 5154118 h 6858000"/>
              <a:gd name="connsiteX21" fmla="*/ 4213509 w 4945016"/>
              <a:gd name="connsiteY21" fmla="*/ 5135099 h 6858000"/>
              <a:gd name="connsiteX22" fmla="*/ 4222954 w 4945016"/>
              <a:gd name="connsiteY22" fmla="*/ 5131624 h 6858000"/>
              <a:gd name="connsiteX23" fmla="*/ 4224950 w 4945016"/>
              <a:gd name="connsiteY23" fmla="*/ 5131313 h 6858000"/>
              <a:gd name="connsiteX24" fmla="*/ 4227508 w 4945016"/>
              <a:gd name="connsiteY24" fmla="*/ 5130466 h 6858000"/>
              <a:gd name="connsiteX25" fmla="*/ 4301601 w 4945016"/>
              <a:gd name="connsiteY25" fmla="*/ 5117845 h 6858000"/>
              <a:gd name="connsiteX26" fmla="*/ 4312654 w 4945016"/>
              <a:gd name="connsiteY26" fmla="*/ 5117652 h 6858000"/>
              <a:gd name="connsiteX27" fmla="*/ 2251443 w 4945016"/>
              <a:gd name="connsiteY27" fmla="*/ 4205975 h 6858000"/>
              <a:gd name="connsiteX28" fmla="*/ 2394620 w 4945016"/>
              <a:gd name="connsiteY28" fmla="*/ 4224664 h 6858000"/>
              <a:gd name="connsiteX29" fmla="*/ 2767501 w 4945016"/>
              <a:gd name="connsiteY29" fmla="*/ 4603107 h 6858000"/>
              <a:gd name="connsiteX30" fmla="*/ 2784451 w 4945016"/>
              <a:gd name="connsiteY30" fmla="*/ 4720782 h 6858000"/>
              <a:gd name="connsiteX31" fmla="*/ 2663924 w 4945016"/>
              <a:gd name="connsiteY31" fmla="*/ 5041330 h 6858000"/>
              <a:gd name="connsiteX32" fmla="*/ 1920986 w 4945016"/>
              <a:gd name="connsiteY32" fmla="*/ 5902242 h 6858000"/>
              <a:gd name="connsiteX33" fmla="*/ 1417693 w 4945016"/>
              <a:gd name="connsiteY33" fmla="*/ 6054279 h 6858000"/>
              <a:gd name="connsiteX34" fmla="*/ 1045282 w 4945016"/>
              <a:gd name="connsiteY34" fmla="*/ 5675835 h 6858000"/>
              <a:gd name="connsiteX35" fmla="*/ 1154510 w 4945016"/>
              <a:gd name="connsiteY35" fmla="*/ 5231023 h 6858000"/>
              <a:gd name="connsiteX36" fmla="*/ 1888030 w 4945016"/>
              <a:gd name="connsiteY36" fmla="*/ 4379995 h 6858000"/>
              <a:gd name="connsiteX37" fmla="*/ 2251443 w 4945016"/>
              <a:gd name="connsiteY37" fmla="*/ 4205975 h 6858000"/>
              <a:gd name="connsiteX38" fmla="*/ 4339888 w 4945016"/>
              <a:gd name="connsiteY38" fmla="*/ 3542032 h 6858000"/>
              <a:gd name="connsiteX39" fmla="*/ 4491434 w 4945016"/>
              <a:gd name="connsiteY39" fmla="*/ 3573832 h 6858000"/>
              <a:gd name="connsiteX40" fmla="*/ 4826644 w 4945016"/>
              <a:gd name="connsiteY40" fmla="*/ 4053930 h 6858000"/>
              <a:gd name="connsiteX41" fmla="*/ 4696232 w 4945016"/>
              <a:gd name="connsiteY41" fmla="*/ 4392352 h 6858000"/>
              <a:gd name="connsiteX42" fmla="*/ 3339857 w 4945016"/>
              <a:gd name="connsiteY42" fmla="*/ 5910779 h 6858000"/>
              <a:gd name="connsiteX43" fmla="*/ 3282419 w 4945016"/>
              <a:gd name="connsiteY43" fmla="*/ 5976204 h 6858000"/>
              <a:gd name="connsiteX44" fmla="*/ 2717931 w 4945016"/>
              <a:gd name="connsiteY44" fmla="*/ 6114115 h 6858000"/>
              <a:gd name="connsiteX45" fmla="*/ 2388841 w 4945016"/>
              <a:gd name="connsiteY45" fmla="*/ 5634017 h 6858000"/>
              <a:gd name="connsiteX46" fmla="*/ 2517840 w 4945016"/>
              <a:gd name="connsiteY46" fmla="*/ 5299831 h 6858000"/>
              <a:gd name="connsiteX47" fmla="*/ 3880335 w 4945016"/>
              <a:gd name="connsiteY47" fmla="*/ 3774344 h 6858000"/>
              <a:gd name="connsiteX48" fmla="*/ 3932123 w 4945016"/>
              <a:gd name="connsiteY48" fmla="*/ 3715979 h 6858000"/>
              <a:gd name="connsiteX49" fmla="*/ 4339888 w 4945016"/>
              <a:gd name="connsiteY49" fmla="*/ 3542032 h 6858000"/>
              <a:gd name="connsiteX50" fmla="*/ 4419992 w 4945016"/>
              <a:gd name="connsiteY50" fmla="*/ 1802649 h 6858000"/>
              <a:gd name="connsiteX51" fmla="*/ 4561752 w 4945016"/>
              <a:gd name="connsiteY51" fmla="*/ 1822497 h 6858000"/>
              <a:gd name="connsiteX52" fmla="*/ 4933715 w 4945016"/>
              <a:gd name="connsiteY52" fmla="*/ 2207964 h 6858000"/>
              <a:gd name="connsiteX53" fmla="*/ 4942191 w 4945016"/>
              <a:gd name="connsiteY53" fmla="*/ 2257382 h 6858000"/>
              <a:gd name="connsiteX54" fmla="*/ 4945016 w 4945016"/>
              <a:gd name="connsiteY54" fmla="*/ 2314333 h 6858000"/>
              <a:gd name="connsiteX55" fmla="*/ 4819772 w 4945016"/>
              <a:gd name="connsiteY55" fmla="*/ 2648028 h 6858000"/>
              <a:gd name="connsiteX56" fmla="*/ 3392183 w 4945016"/>
              <a:gd name="connsiteY56" fmla="*/ 4244494 h 6858000"/>
              <a:gd name="connsiteX57" fmla="*/ 2861074 w 4945016"/>
              <a:gd name="connsiteY57" fmla="*/ 4383337 h 6858000"/>
              <a:gd name="connsiteX58" fmla="*/ 2510769 w 4945016"/>
              <a:gd name="connsiteY58" fmla="*/ 3954570 h 6858000"/>
              <a:gd name="connsiteX59" fmla="*/ 2636483 w 4945016"/>
              <a:gd name="connsiteY59" fmla="*/ 3561100 h 6858000"/>
              <a:gd name="connsiteX60" fmla="*/ 4057481 w 4945016"/>
              <a:gd name="connsiteY60" fmla="*/ 1971224 h 6858000"/>
              <a:gd name="connsiteX61" fmla="*/ 4419992 w 4945016"/>
              <a:gd name="connsiteY61" fmla="*/ 1802649 h 6858000"/>
              <a:gd name="connsiteX62" fmla="*/ 3834707 w 4945016"/>
              <a:gd name="connsiteY62" fmla="*/ 841960 h 6858000"/>
              <a:gd name="connsiteX63" fmla="*/ 3981674 w 4945016"/>
              <a:gd name="connsiteY63" fmla="*/ 865898 h 6858000"/>
              <a:gd name="connsiteX64" fmla="*/ 4344671 w 4945016"/>
              <a:gd name="connsiteY64" fmla="*/ 1280565 h 6858000"/>
              <a:gd name="connsiteX65" fmla="*/ 4350321 w 4945016"/>
              <a:gd name="connsiteY65" fmla="*/ 1348341 h 6858000"/>
              <a:gd name="connsiteX66" fmla="*/ 4220848 w 4945016"/>
              <a:gd name="connsiteY66" fmla="*/ 1692407 h 6858000"/>
              <a:gd name="connsiteX67" fmla="*/ 1432697 w 4945016"/>
              <a:gd name="connsiteY67" fmla="*/ 4809697 h 6858000"/>
              <a:gd name="connsiteX68" fmla="*/ 894559 w 4945016"/>
              <a:gd name="connsiteY68" fmla="*/ 5411222 h 6858000"/>
              <a:gd name="connsiteX69" fmla="*/ 362541 w 4945016"/>
              <a:gd name="connsiteY69" fmla="*/ 5560426 h 6858000"/>
              <a:gd name="connsiteX70" fmla="*/ 5664 w 4945016"/>
              <a:gd name="connsiteY70" fmla="*/ 5136817 h 6858000"/>
              <a:gd name="connsiteX71" fmla="*/ 131371 w 4945016"/>
              <a:gd name="connsiteY71" fmla="*/ 4734860 h 6858000"/>
              <a:gd name="connsiteX72" fmla="*/ 3020275 w 4945016"/>
              <a:gd name="connsiteY72" fmla="*/ 1504607 h 6858000"/>
              <a:gd name="connsiteX73" fmla="*/ 3457190 w 4945016"/>
              <a:gd name="connsiteY73" fmla="*/ 1015574 h 6858000"/>
              <a:gd name="connsiteX74" fmla="*/ 3834707 w 4945016"/>
              <a:gd name="connsiteY74" fmla="*/ 841960 h 6858000"/>
              <a:gd name="connsiteX75" fmla="*/ 2449543 w 4945016"/>
              <a:gd name="connsiteY75" fmla="*/ 765919 h 6858000"/>
              <a:gd name="connsiteX76" fmla="*/ 2589860 w 4945016"/>
              <a:gd name="connsiteY76" fmla="*/ 784819 h 6858000"/>
              <a:gd name="connsiteX77" fmla="*/ 2960842 w 4945016"/>
              <a:gd name="connsiteY77" fmla="*/ 1165119 h 6858000"/>
              <a:gd name="connsiteX78" fmla="*/ 2969787 w 4945016"/>
              <a:gd name="connsiteY78" fmla="*/ 1214538 h 6858000"/>
              <a:gd name="connsiteX79" fmla="*/ 2973554 w 4945016"/>
              <a:gd name="connsiteY79" fmla="*/ 1271019 h 6858000"/>
              <a:gd name="connsiteX80" fmla="*/ 2843616 w 4945016"/>
              <a:gd name="connsiteY80" fmla="*/ 1616960 h 6858000"/>
              <a:gd name="connsiteX81" fmla="*/ 1459495 w 4945016"/>
              <a:gd name="connsiteY81" fmla="*/ 3166398 h 6858000"/>
              <a:gd name="connsiteX82" fmla="*/ 1428894 w 4945016"/>
              <a:gd name="connsiteY82" fmla="*/ 3200757 h 6858000"/>
              <a:gd name="connsiteX83" fmla="*/ 917616 w 4945016"/>
              <a:gd name="connsiteY83" fmla="*/ 3354666 h 6858000"/>
              <a:gd name="connsiteX84" fmla="*/ 548988 w 4945016"/>
              <a:gd name="connsiteY84" fmla="*/ 2972483 h 6858000"/>
              <a:gd name="connsiteX85" fmla="*/ 670453 w 4945016"/>
              <a:gd name="connsiteY85" fmla="*/ 2517819 h 6858000"/>
              <a:gd name="connsiteX86" fmla="*/ 2051748 w 4945016"/>
              <a:gd name="connsiteY86" fmla="*/ 972144 h 6858000"/>
              <a:gd name="connsiteX87" fmla="*/ 2088000 w 4945016"/>
              <a:gd name="connsiteY87" fmla="*/ 930726 h 6858000"/>
              <a:gd name="connsiteX88" fmla="*/ 2449543 w 4945016"/>
              <a:gd name="connsiteY88" fmla="*/ 765919 h 6858000"/>
              <a:gd name="connsiteX89" fmla="*/ 1476663 w 4945016"/>
              <a:gd name="connsiteY89" fmla="*/ 0 h 6858000"/>
              <a:gd name="connsiteX90" fmla="*/ 2843942 w 4945016"/>
              <a:gd name="connsiteY90" fmla="*/ 0 h 6858000"/>
              <a:gd name="connsiteX91" fmla="*/ 2289832 w 4945016"/>
              <a:gd name="connsiteY91" fmla="*/ 620285 h 6858000"/>
              <a:gd name="connsiteX92" fmla="*/ 1616263 w 4945016"/>
              <a:gd name="connsiteY92" fmla="*/ 1374295 h 6858000"/>
              <a:gd name="connsiteX93" fmla="*/ 1437271 w 4945016"/>
              <a:gd name="connsiteY93" fmla="*/ 1574663 h 6858000"/>
              <a:gd name="connsiteX94" fmla="*/ 1401096 w 4945016"/>
              <a:gd name="connsiteY94" fmla="*/ 1610111 h 6858000"/>
              <a:gd name="connsiteX95" fmla="*/ 1382627 w 4945016"/>
              <a:gd name="connsiteY95" fmla="*/ 1628208 h 6858000"/>
              <a:gd name="connsiteX96" fmla="*/ 915157 w 4945016"/>
              <a:gd name="connsiteY96" fmla="*/ 1716819 h 6858000"/>
              <a:gd name="connsiteX97" fmla="*/ 908395 w 4945016"/>
              <a:gd name="connsiteY97" fmla="*/ 1714264 h 6858000"/>
              <a:gd name="connsiteX98" fmla="*/ 842738 w 4945016"/>
              <a:gd name="connsiteY98" fmla="*/ 1689439 h 6858000"/>
              <a:gd name="connsiteX99" fmla="*/ 556409 w 4945016"/>
              <a:gd name="connsiteY99" fmla="*/ 1299294 h 6858000"/>
              <a:gd name="connsiteX100" fmla="*/ 615531 w 4945016"/>
              <a:gd name="connsiteY100" fmla="*/ 980699 h 6858000"/>
              <a:gd name="connsiteX101" fmla="*/ 649292 w 4945016"/>
              <a:gd name="connsiteY101" fmla="*/ 934764 h 6858000"/>
              <a:gd name="connsiteX102" fmla="*/ 683053 w 4945016"/>
              <a:gd name="connsiteY102" fmla="*/ 888828 h 6858000"/>
              <a:gd name="connsiteX103" fmla="*/ 773935 w 4945016"/>
              <a:gd name="connsiteY103" fmla="*/ 787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945016" h="6858000">
                <a:moveTo>
                  <a:pt x="4320405" y="5116445"/>
                </a:moveTo>
                <a:cubicBezTo>
                  <a:pt x="4339252" y="5115398"/>
                  <a:pt x="4358217" y="5115417"/>
                  <a:pt x="4377221" y="5116521"/>
                </a:cubicBezTo>
                <a:cubicBezTo>
                  <a:pt x="4427900" y="5119463"/>
                  <a:pt x="4478867" y="5130113"/>
                  <a:pt x="4528655" y="5148822"/>
                </a:cubicBezTo>
                <a:cubicBezTo>
                  <a:pt x="4729695" y="5224603"/>
                  <a:pt x="4861995" y="5415703"/>
                  <a:pt x="4861524" y="5682585"/>
                </a:cubicBezTo>
                <a:lnTo>
                  <a:pt x="4861524" y="5682586"/>
                </a:lnTo>
                <a:cubicBezTo>
                  <a:pt x="4860583" y="5760250"/>
                  <a:pt x="4815855" y="5871803"/>
                  <a:pt x="4729695" y="5968295"/>
                </a:cubicBezTo>
                <a:lnTo>
                  <a:pt x="3934692" y="6858000"/>
                </a:lnTo>
                <a:lnTo>
                  <a:pt x="2567515" y="6858000"/>
                </a:lnTo>
                <a:lnTo>
                  <a:pt x="3090610" y="6272039"/>
                </a:lnTo>
                <a:lnTo>
                  <a:pt x="3711785" y="5576209"/>
                </a:lnTo>
                <a:cubicBezTo>
                  <a:pt x="3797474" y="5480188"/>
                  <a:pt x="3883163" y="5384638"/>
                  <a:pt x="3968381" y="5288617"/>
                </a:cubicBezTo>
                <a:lnTo>
                  <a:pt x="3968385" y="5288614"/>
                </a:lnTo>
                <a:lnTo>
                  <a:pt x="4025380" y="5233459"/>
                </a:lnTo>
                <a:lnTo>
                  <a:pt x="4037182" y="5225034"/>
                </a:lnTo>
                <a:lnTo>
                  <a:pt x="4044459" y="5218308"/>
                </a:lnTo>
                <a:lnTo>
                  <a:pt x="4059622" y="5209012"/>
                </a:lnTo>
                <a:lnTo>
                  <a:pt x="4088300" y="5188537"/>
                </a:lnTo>
                <a:lnTo>
                  <a:pt x="4115859" y="5174535"/>
                </a:lnTo>
                <a:lnTo>
                  <a:pt x="4130144" y="5165777"/>
                </a:lnTo>
                <a:lnTo>
                  <a:pt x="4140847" y="5161838"/>
                </a:lnTo>
                <a:lnTo>
                  <a:pt x="4156042" y="5154118"/>
                </a:lnTo>
                <a:lnTo>
                  <a:pt x="4213509" y="5135099"/>
                </a:lnTo>
                <a:lnTo>
                  <a:pt x="4222954" y="5131624"/>
                </a:lnTo>
                <a:lnTo>
                  <a:pt x="4224950" y="5131313"/>
                </a:lnTo>
                <a:lnTo>
                  <a:pt x="4227508" y="5130466"/>
                </a:lnTo>
                <a:cubicBezTo>
                  <a:pt x="4251829" y="5124406"/>
                  <a:pt x="4276587" y="5120185"/>
                  <a:pt x="4301601" y="5117845"/>
                </a:cubicBezTo>
                <a:lnTo>
                  <a:pt x="4312654" y="5117652"/>
                </a:lnTo>
                <a:close/>
                <a:moveTo>
                  <a:pt x="2251443" y="4205975"/>
                </a:moveTo>
                <a:cubicBezTo>
                  <a:pt x="2297604" y="4205836"/>
                  <a:pt x="2345421" y="4212072"/>
                  <a:pt x="2394620" y="4224664"/>
                </a:cubicBezTo>
                <a:cubicBezTo>
                  <a:pt x="2591419" y="4275029"/>
                  <a:pt x="2715713" y="4406354"/>
                  <a:pt x="2767501" y="4603107"/>
                </a:cubicBezTo>
                <a:cubicBezTo>
                  <a:pt x="2777388" y="4641234"/>
                  <a:pt x="2778801" y="4681244"/>
                  <a:pt x="2784451" y="4720782"/>
                </a:cubicBezTo>
                <a:cubicBezTo>
                  <a:pt x="2780213" y="4841753"/>
                  <a:pt x="2742549" y="4949543"/>
                  <a:pt x="2663924" y="5041330"/>
                </a:cubicBezTo>
                <a:cubicBezTo>
                  <a:pt x="2416749" y="5328457"/>
                  <a:pt x="2171458" y="5617939"/>
                  <a:pt x="1920986" y="5902242"/>
                </a:cubicBezTo>
                <a:cubicBezTo>
                  <a:pt x="1787277" y="6054279"/>
                  <a:pt x="1613077" y="6105114"/>
                  <a:pt x="1417693" y="6054279"/>
                </a:cubicBezTo>
                <a:cubicBezTo>
                  <a:pt x="1220894" y="6003443"/>
                  <a:pt x="1093304" y="5873530"/>
                  <a:pt x="1045282" y="5675835"/>
                </a:cubicBezTo>
                <a:cubicBezTo>
                  <a:pt x="1005263" y="5511090"/>
                  <a:pt x="1042457" y="5360936"/>
                  <a:pt x="1154510" y="5231023"/>
                </a:cubicBezTo>
                <a:cubicBezTo>
                  <a:pt x="1398859" y="4947189"/>
                  <a:pt x="1641797" y="4661945"/>
                  <a:pt x="1888030" y="4379995"/>
                </a:cubicBezTo>
                <a:cubicBezTo>
                  <a:pt x="1989372" y="4264203"/>
                  <a:pt x="2112959" y="4206395"/>
                  <a:pt x="2251443" y="4205975"/>
                </a:cubicBezTo>
                <a:close/>
                <a:moveTo>
                  <a:pt x="4339888" y="3542032"/>
                </a:moveTo>
                <a:cubicBezTo>
                  <a:pt x="4390536" y="3544767"/>
                  <a:pt x="4441529" y="3555240"/>
                  <a:pt x="4491434" y="3573832"/>
                </a:cubicBezTo>
                <a:cubicBezTo>
                  <a:pt x="4692936" y="3649141"/>
                  <a:pt x="4825702" y="3838828"/>
                  <a:pt x="4826644" y="4053930"/>
                </a:cubicBezTo>
                <a:cubicBezTo>
                  <a:pt x="4827114" y="4183368"/>
                  <a:pt x="4782859" y="4295862"/>
                  <a:pt x="4696232" y="4392352"/>
                </a:cubicBezTo>
                <a:cubicBezTo>
                  <a:pt x="4244264" y="4898337"/>
                  <a:pt x="3792296" y="5404793"/>
                  <a:pt x="3339857" y="5910779"/>
                </a:cubicBezTo>
                <a:cubicBezTo>
                  <a:pt x="3320554" y="5932430"/>
                  <a:pt x="3301722" y="5954553"/>
                  <a:pt x="3282419" y="5976204"/>
                </a:cubicBezTo>
                <a:cubicBezTo>
                  <a:pt x="3138826" y="6137649"/>
                  <a:pt x="2918491" y="6191307"/>
                  <a:pt x="2717931" y="6114115"/>
                </a:cubicBezTo>
                <a:cubicBezTo>
                  <a:pt x="2519252" y="6037393"/>
                  <a:pt x="2388370" y="5846295"/>
                  <a:pt x="2388841" y="5634017"/>
                </a:cubicBezTo>
                <a:cubicBezTo>
                  <a:pt x="2389783" y="5506461"/>
                  <a:pt x="2432626" y="5395379"/>
                  <a:pt x="2517840" y="5299831"/>
                </a:cubicBezTo>
                <a:cubicBezTo>
                  <a:pt x="2972162" y="4791492"/>
                  <a:pt x="3426013" y="4283153"/>
                  <a:pt x="3880335" y="3774344"/>
                </a:cubicBezTo>
                <a:cubicBezTo>
                  <a:pt x="3897755" y="3755046"/>
                  <a:pt x="3914704" y="3735747"/>
                  <a:pt x="3932123" y="3715979"/>
                </a:cubicBezTo>
                <a:cubicBezTo>
                  <a:pt x="4039113" y="3595248"/>
                  <a:pt x="4187944" y="3533824"/>
                  <a:pt x="4339888" y="3542032"/>
                </a:cubicBezTo>
                <a:close/>
                <a:moveTo>
                  <a:pt x="4419992" y="1802649"/>
                </a:moveTo>
                <a:cubicBezTo>
                  <a:pt x="4465789" y="1802935"/>
                  <a:pt x="4513137" y="1809554"/>
                  <a:pt x="4561752" y="1822497"/>
                </a:cubicBezTo>
                <a:cubicBezTo>
                  <a:pt x="4759976" y="1874740"/>
                  <a:pt x="4883336" y="2008407"/>
                  <a:pt x="4933715" y="2207964"/>
                </a:cubicBezTo>
                <a:cubicBezTo>
                  <a:pt x="4937483" y="2223966"/>
                  <a:pt x="4940307" y="2240910"/>
                  <a:pt x="4942191" y="2257382"/>
                </a:cubicBezTo>
                <a:cubicBezTo>
                  <a:pt x="4944074" y="2277150"/>
                  <a:pt x="4944545" y="2297389"/>
                  <a:pt x="4945016" y="2314333"/>
                </a:cubicBezTo>
                <a:cubicBezTo>
                  <a:pt x="4944545" y="2442822"/>
                  <a:pt x="4903583" y="2553896"/>
                  <a:pt x="4819772" y="2648028"/>
                </a:cubicBezTo>
                <a:cubicBezTo>
                  <a:pt x="4344224" y="3180811"/>
                  <a:pt x="3870086" y="3714064"/>
                  <a:pt x="3392183" y="4244494"/>
                </a:cubicBezTo>
                <a:cubicBezTo>
                  <a:pt x="3248577" y="4404047"/>
                  <a:pt x="3064007" y="4450171"/>
                  <a:pt x="2861074" y="4383337"/>
                </a:cubicBezTo>
                <a:cubicBezTo>
                  <a:pt x="2657671" y="4316034"/>
                  <a:pt x="2538549" y="4168719"/>
                  <a:pt x="2510769" y="3954570"/>
                </a:cubicBezTo>
                <a:cubicBezTo>
                  <a:pt x="2490994" y="3804901"/>
                  <a:pt x="2536194" y="3673587"/>
                  <a:pt x="2636483" y="3561100"/>
                </a:cubicBezTo>
                <a:cubicBezTo>
                  <a:pt x="3109678" y="3031142"/>
                  <a:pt x="3582403" y="2499772"/>
                  <a:pt x="4057481" y="1971224"/>
                </a:cubicBezTo>
                <a:cubicBezTo>
                  <a:pt x="4159183" y="1857914"/>
                  <a:pt x="4282602" y="1801788"/>
                  <a:pt x="4419992" y="1802649"/>
                </a:cubicBezTo>
                <a:close/>
                <a:moveTo>
                  <a:pt x="3834707" y="841960"/>
                </a:moveTo>
                <a:cubicBezTo>
                  <a:pt x="3882126" y="843011"/>
                  <a:pt x="3931180" y="850954"/>
                  <a:pt x="3981674" y="865898"/>
                </a:cubicBezTo>
                <a:cubicBezTo>
                  <a:pt x="4186007" y="926617"/>
                  <a:pt x="4305594" y="1071114"/>
                  <a:pt x="4344671" y="1280565"/>
                </a:cubicBezTo>
                <a:cubicBezTo>
                  <a:pt x="4349849" y="1305982"/>
                  <a:pt x="4348908" y="1332340"/>
                  <a:pt x="4350321" y="1348341"/>
                </a:cubicBezTo>
                <a:cubicBezTo>
                  <a:pt x="4348908" y="1485780"/>
                  <a:pt x="4306064" y="1596859"/>
                  <a:pt x="4220848" y="1692407"/>
                </a:cubicBezTo>
                <a:cubicBezTo>
                  <a:pt x="3291463" y="2731189"/>
                  <a:pt x="2362080" y="3770443"/>
                  <a:pt x="1432697" y="4809697"/>
                </a:cubicBezTo>
                <a:cubicBezTo>
                  <a:pt x="1253317" y="5010205"/>
                  <a:pt x="1075351" y="5212126"/>
                  <a:pt x="894559" y="5411222"/>
                </a:cubicBezTo>
                <a:cubicBezTo>
                  <a:pt x="749549" y="5571252"/>
                  <a:pt x="568285" y="5625379"/>
                  <a:pt x="362541" y="5560426"/>
                </a:cubicBezTo>
                <a:cubicBezTo>
                  <a:pt x="157266" y="5495943"/>
                  <a:pt x="36738" y="5350033"/>
                  <a:pt x="5664" y="5136817"/>
                </a:cubicBezTo>
                <a:cubicBezTo>
                  <a:pt x="-16935" y="4983847"/>
                  <a:pt x="28735" y="4849704"/>
                  <a:pt x="131371" y="4734860"/>
                </a:cubicBezTo>
                <a:cubicBezTo>
                  <a:pt x="1094183" y="3657951"/>
                  <a:pt x="2057465" y="2581515"/>
                  <a:pt x="3020275" y="1504607"/>
                </a:cubicBezTo>
                <a:cubicBezTo>
                  <a:pt x="3165756" y="1341753"/>
                  <a:pt x="3310296" y="1177487"/>
                  <a:pt x="3457190" y="1015574"/>
                </a:cubicBezTo>
                <a:cubicBezTo>
                  <a:pt x="3564888" y="897669"/>
                  <a:pt x="3692449" y="838806"/>
                  <a:pt x="3834707" y="841960"/>
                </a:cubicBezTo>
                <a:close/>
                <a:moveTo>
                  <a:pt x="2449543" y="765919"/>
                </a:moveTo>
                <a:cubicBezTo>
                  <a:pt x="2494791" y="765963"/>
                  <a:pt x="2541604" y="772228"/>
                  <a:pt x="2589860" y="784819"/>
                </a:cubicBezTo>
                <a:cubicBezTo>
                  <a:pt x="2786180" y="836122"/>
                  <a:pt x="2909527" y="967909"/>
                  <a:pt x="2960842" y="1165119"/>
                </a:cubicBezTo>
                <a:cubicBezTo>
                  <a:pt x="2965080" y="1181121"/>
                  <a:pt x="2968375" y="1198065"/>
                  <a:pt x="2969787" y="1214538"/>
                </a:cubicBezTo>
                <a:cubicBezTo>
                  <a:pt x="2972141" y="1235719"/>
                  <a:pt x="2973083" y="1257370"/>
                  <a:pt x="2973554" y="1271019"/>
                </a:cubicBezTo>
                <a:cubicBezTo>
                  <a:pt x="2973554" y="1408454"/>
                  <a:pt x="2929770" y="1520473"/>
                  <a:pt x="2843616" y="1616960"/>
                </a:cubicBezTo>
                <a:cubicBezTo>
                  <a:pt x="2381771" y="2133283"/>
                  <a:pt x="1920869" y="2650076"/>
                  <a:pt x="1459495" y="3166398"/>
                </a:cubicBezTo>
                <a:cubicBezTo>
                  <a:pt x="1449138" y="3177694"/>
                  <a:pt x="1439252" y="3189461"/>
                  <a:pt x="1428894" y="3200757"/>
                </a:cubicBezTo>
                <a:cubicBezTo>
                  <a:pt x="1289069" y="3352783"/>
                  <a:pt x="1116290" y="3407851"/>
                  <a:pt x="917616" y="3354666"/>
                </a:cubicBezTo>
                <a:cubicBezTo>
                  <a:pt x="721768" y="3302422"/>
                  <a:pt x="595126" y="3171105"/>
                  <a:pt x="548988" y="2972483"/>
                </a:cubicBezTo>
                <a:cubicBezTo>
                  <a:pt x="509442" y="2801630"/>
                  <a:pt x="552754" y="2649135"/>
                  <a:pt x="670453" y="2517819"/>
                </a:cubicBezTo>
                <a:cubicBezTo>
                  <a:pt x="1131356" y="2002908"/>
                  <a:pt x="1591316" y="1487527"/>
                  <a:pt x="2051748" y="972144"/>
                </a:cubicBezTo>
                <a:cubicBezTo>
                  <a:pt x="2063518" y="958496"/>
                  <a:pt x="2075287" y="943905"/>
                  <a:pt x="2088000" y="930726"/>
                </a:cubicBezTo>
                <a:cubicBezTo>
                  <a:pt x="2192161" y="821649"/>
                  <a:pt x="2313801" y="765787"/>
                  <a:pt x="2449543" y="765919"/>
                </a:cubicBezTo>
                <a:close/>
                <a:moveTo>
                  <a:pt x="1476663" y="0"/>
                </a:moveTo>
                <a:lnTo>
                  <a:pt x="2843942" y="0"/>
                </a:lnTo>
                <a:lnTo>
                  <a:pt x="2289832" y="620285"/>
                </a:lnTo>
                <a:lnTo>
                  <a:pt x="1616263" y="1374295"/>
                </a:lnTo>
                <a:lnTo>
                  <a:pt x="1437271" y="1574663"/>
                </a:lnTo>
                <a:lnTo>
                  <a:pt x="1401096" y="1610111"/>
                </a:lnTo>
                <a:lnTo>
                  <a:pt x="1382627" y="1628208"/>
                </a:lnTo>
                <a:cubicBezTo>
                  <a:pt x="1250894" y="1741327"/>
                  <a:pt x="1090234" y="1771600"/>
                  <a:pt x="915157" y="1716819"/>
                </a:cubicBezTo>
                <a:lnTo>
                  <a:pt x="908395" y="1714264"/>
                </a:lnTo>
                <a:lnTo>
                  <a:pt x="842738" y="1689439"/>
                </a:lnTo>
                <a:cubicBezTo>
                  <a:pt x="682774" y="1616903"/>
                  <a:pt x="586069" y="1484226"/>
                  <a:pt x="556409" y="1299294"/>
                </a:cubicBezTo>
                <a:cubicBezTo>
                  <a:pt x="538047" y="1182438"/>
                  <a:pt x="559410" y="1076172"/>
                  <a:pt x="615531" y="980699"/>
                </a:cubicBezTo>
                <a:lnTo>
                  <a:pt x="649292" y="934764"/>
                </a:lnTo>
                <a:lnTo>
                  <a:pt x="683053" y="888828"/>
                </a:lnTo>
                <a:lnTo>
                  <a:pt x="773935" y="78704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1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4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4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3483865"/>
            <a:ext cx="6324600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36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6324600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3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67400" y="350881"/>
            <a:ext cx="6324600" cy="6156241"/>
          </a:xfrm>
          <a:custGeom>
            <a:avLst/>
            <a:gdLst>
              <a:gd name="connsiteX0" fmla="*/ 1405844 w 6324600"/>
              <a:gd name="connsiteY0" fmla="*/ 4967946 h 6156241"/>
              <a:gd name="connsiteX1" fmla="*/ 6324600 w 6324600"/>
              <a:gd name="connsiteY1" fmla="*/ 4967946 h 6156241"/>
              <a:gd name="connsiteX2" fmla="*/ 6324600 w 6324600"/>
              <a:gd name="connsiteY2" fmla="*/ 6156241 h 6156241"/>
              <a:gd name="connsiteX3" fmla="*/ 4038598 w 6324600"/>
              <a:gd name="connsiteY3" fmla="*/ 6156241 h 6156241"/>
              <a:gd name="connsiteX4" fmla="*/ 1405843 w 6324600"/>
              <a:gd name="connsiteY4" fmla="*/ 6156241 h 6156241"/>
              <a:gd name="connsiteX5" fmla="*/ 811695 w 6324600"/>
              <a:gd name="connsiteY5" fmla="*/ 5562093 h 6156241"/>
              <a:gd name="connsiteX6" fmla="*/ 811696 w 6324600"/>
              <a:gd name="connsiteY6" fmla="*/ 5562094 h 6156241"/>
              <a:gd name="connsiteX7" fmla="*/ 1405844 w 6324600"/>
              <a:gd name="connsiteY7" fmla="*/ 4967946 h 6156241"/>
              <a:gd name="connsiteX8" fmla="*/ 723030 w 6324600"/>
              <a:gd name="connsiteY8" fmla="*/ 3725959 h 6156241"/>
              <a:gd name="connsiteX9" fmla="*/ 6324600 w 6324600"/>
              <a:gd name="connsiteY9" fmla="*/ 3725959 h 6156241"/>
              <a:gd name="connsiteX10" fmla="*/ 6324600 w 6324600"/>
              <a:gd name="connsiteY10" fmla="*/ 4914255 h 6156241"/>
              <a:gd name="connsiteX11" fmla="*/ 723029 w 6324600"/>
              <a:gd name="connsiteY11" fmla="*/ 4914254 h 6156241"/>
              <a:gd name="connsiteX12" fmla="*/ 128881 w 6324600"/>
              <a:gd name="connsiteY12" fmla="*/ 4320106 h 6156241"/>
              <a:gd name="connsiteX13" fmla="*/ 128882 w 6324600"/>
              <a:gd name="connsiteY13" fmla="*/ 4320107 h 6156241"/>
              <a:gd name="connsiteX14" fmla="*/ 723030 w 6324600"/>
              <a:gd name="connsiteY14" fmla="*/ 3725959 h 6156241"/>
              <a:gd name="connsiteX15" fmla="*/ 1058083 w 6324600"/>
              <a:gd name="connsiteY15" fmla="*/ 2483973 h 6156241"/>
              <a:gd name="connsiteX16" fmla="*/ 6324600 w 6324600"/>
              <a:gd name="connsiteY16" fmla="*/ 2483973 h 6156241"/>
              <a:gd name="connsiteX17" fmla="*/ 6324600 w 6324600"/>
              <a:gd name="connsiteY17" fmla="*/ 3672269 h 6156241"/>
              <a:gd name="connsiteX18" fmla="*/ 1058082 w 6324600"/>
              <a:gd name="connsiteY18" fmla="*/ 3672268 h 6156241"/>
              <a:gd name="connsiteX19" fmla="*/ 463934 w 6324600"/>
              <a:gd name="connsiteY19" fmla="*/ 3078120 h 6156241"/>
              <a:gd name="connsiteX20" fmla="*/ 463935 w 6324600"/>
              <a:gd name="connsiteY20" fmla="*/ 3078121 h 6156241"/>
              <a:gd name="connsiteX21" fmla="*/ 1058083 w 6324600"/>
              <a:gd name="connsiteY21" fmla="*/ 2483973 h 6156241"/>
              <a:gd name="connsiteX22" fmla="*/ 594149 w 6324600"/>
              <a:gd name="connsiteY22" fmla="*/ 1241986 h 6156241"/>
              <a:gd name="connsiteX23" fmla="*/ 6324600 w 6324600"/>
              <a:gd name="connsiteY23" fmla="*/ 1241986 h 6156241"/>
              <a:gd name="connsiteX24" fmla="*/ 6324600 w 6324600"/>
              <a:gd name="connsiteY24" fmla="*/ 2430282 h 6156241"/>
              <a:gd name="connsiteX25" fmla="*/ 594148 w 6324600"/>
              <a:gd name="connsiteY25" fmla="*/ 2430281 h 6156241"/>
              <a:gd name="connsiteX26" fmla="*/ 0 w 6324600"/>
              <a:gd name="connsiteY26" fmla="*/ 1836133 h 6156241"/>
              <a:gd name="connsiteX27" fmla="*/ 1 w 6324600"/>
              <a:gd name="connsiteY27" fmla="*/ 1836134 h 6156241"/>
              <a:gd name="connsiteX28" fmla="*/ 594149 w 6324600"/>
              <a:gd name="connsiteY28" fmla="*/ 1241986 h 6156241"/>
              <a:gd name="connsiteX29" fmla="*/ 1405844 w 6324600"/>
              <a:gd name="connsiteY29" fmla="*/ 0 h 6156241"/>
              <a:gd name="connsiteX30" fmla="*/ 6324600 w 6324600"/>
              <a:gd name="connsiteY30" fmla="*/ 0 h 6156241"/>
              <a:gd name="connsiteX31" fmla="*/ 6324600 w 6324600"/>
              <a:gd name="connsiteY31" fmla="*/ 1188296 h 6156241"/>
              <a:gd name="connsiteX32" fmla="*/ 1405843 w 6324600"/>
              <a:gd name="connsiteY32" fmla="*/ 1188295 h 6156241"/>
              <a:gd name="connsiteX33" fmla="*/ 811695 w 6324600"/>
              <a:gd name="connsiteY33" fmla="*/ 594147 h 6156241"/>
              <a:gd name="connsiteX34" fmla="*/ 811696 w 6324600"/>
              <a:gd name="connsiteY34" fmla="*/ 594148 h 6156241"/>
              <a:gd name="connsiteX35" fmla="*/ 1405844 w 6324600"/>
              <a:gd name="connsiteY35" fmla="*/ 0 h 615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24600" h="6156241">
                <a:moveTo>
                  <a:pt x="1405844" y="4967946"/>
                </a:moveTo>
                <a:lnTo>
                  <a:pt x="6324600" y="4967946"/>
                </a:lnTo>
                <a:lnTo>
                  <a:pt x="6324600" y="6156241"/>
                </a:lnTo>
                <a:lnTo>
                  <a:pt x="4038598" y="6156241"/>
                </a:lnTo>
                <a:lnTo>
                  <a:pt x="1405843" y="6156241"/>
                </a:lnTo>
                <a:cubicBezTo>
                  <a:pt x="1077704" y="6156241"/>
                  <a:pt x="811695" y="5890232"/>
                  <a:pt x="811695" y="5562093"/>
                </a:cubicBezTo>
                <a:lnTo>
                  <a:pt x="811696" y="5562094"/>
                </a:lnTo>
                <a:cubicBezTo>
                  <a:pt x="811696" y="5233955"/>
                  <a:pt x="1077705" y="4967946"/>
                  <a:pt x="1405844" y="4967946"/>
                </a:cubicBezTo>
                <a:close/>
                <a:moveTo>
                  <a:pt x="723030" y="3725959"/>
                </a:moveTo>
                <a:lnTo>
                  <a:pt x="6324600" y="3725959"/>
                </a:lnTo>
                <a:lnTo>
                  <a:pt x="6324600" y="4914255"/>
                </a:lnTo>
                <a:lnTo>
                  <a:pt x="723029" y="4914254"/>
                </a:lnTo>
                <a:cubicBezTo>
                  <a:pt x="394890" y="4914254"/>
                  <a:pt x="128881" y="4648245"/>
                  <a:pt x="128881" y="4320106"/>
                </a:cubicBezTo>
                <a:lnTo>
                  <a:pt x="128882" y="4320107"/>
                </a:lnTo>
                <a:cubicBezTo>
                  <a:pt x="128882" y="3991968"/>
                  <a:pt x="394891" y="3725959"/>
                  <a:pt x="723030" y="3725959"/>
                </a:cubicBezTo>
                <a:close/>
                <a:moveTo>
                  <a:pt x="1058083" y="2483973"/>
                </a:moveTo>
                <a:lnTo>
                  <a:pt x="6324600" y="2483973"/>
                </a:lnTo>
                <a:lnTo>
                  <a:pt x="6324600" y="3672269"/>
                </a:lnTo>
                <a:lnTo>
                  <a:pt x="1058082" y="3672268"/>
                </a:lnTo>
                <a:cubicBezTo>
                  <a:pt x="729943" y="3672268"/>
                  <a:pt x="463934" y="3406259"/>
                  <a:pt x="463934" y="3078120"/>
                </a:cubicBezTo>
                <a:lnTo>
                  <a:pt x="463935" y="3078121"/>
                </a:lnTo>
                <a:cubicBezTo>
                  <a:pt x="463935" y="2749982"/>
                  <a:pt x="729944" y="2483973"/>
                  <a:pt x="1058083" y="2483973"/>
                </a:cubicBezTo>
                <a:close/>
                <a:moveTo>
                  <a:pt x="594149" y="1241986"/>
                </a:moveTo>
                <a:lnTo>
                  <a:pt x="6324600" y="1241986"/>
                </a:lnTo>
                <a:lnTo>
                  <a:pt x="6324600" y="2430282"/>
                </a:lnTo>
                <a:lnTo>
                  <a:pt x="594148" y="2430281"/>
                </a:lnTo>
                <a:cubicBezTo>
                  <a:pt x="266010" y="2430281"/>
                  <a:pt x="0" y="2164272"/>
                  <a:pt x="0" y="1836133"/>
                </a:cubicBezTo>
                <a:lnTo>
                  <a:pt x="1" y="1836134"/>
                </a:lnTo>
                <a:cubicBezTo>
                  <a:pt x="1" y="1507995"/>
                  <a:pt x="266011" y="1241986"/>
                  <a:pt x="594149" y="1241986"/>
                </a:cubicBezTo>
                <a:close/>
                <a:moveTo>
                  <a:pt x="1405844" y="0"/>
                </a:moveTo>
                <a:lnTo>
                  <a:pt x="6324600" y="0"/>
                </a:lnTo>
                <a:lnTo>
                  <a:pt x="6324600" y="1188296"/>
                </a:lnTo>
                <a:lnTo>
                  <a:pt x="1405843" y="1188295"/>
                </a:lnTo>
                <a:cubicBezTo>
                  <a:pt x="1077704" y="1188295"/>
                  <a:pt x="811695" y="922286"/>
                  <a:pt x="811695" y="594147"/>
                </a:cubicBezTo>
                <a:lnTo>
                  <a:pt x="811696" y="594148"/>
                </a:lnTo>
                <a:cubicBezTo>
                  <a:pt x="811696" y="266009"/>
                  <a:pt x="1077705" y="0"/>
                  <a:pt x="14058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23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084564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-1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3107436" cy="6858000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675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67400" y="-1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084564" y="0"/>
            <a:ext cx="3107436" cy="6858000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471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22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4114802" cy="6858000"/>
          </a:xfrm>
          <a:custGeom>
            <a:avLst/>
            <a:gdLst>
              <a:gd name="connsiteX0" fmla="*/ 0 w 4114802"/>
              <a:gd name="connsiteY0" fmla="*/ 0 h 6858000"/>
              <a:gd name="connsiteX1" fmla="*/ 4114802 w 4114802"/>
              <a:gd name="connsiteY1" fmla="*/ 0 h 6858000"/>
              <a:gd name="connsiteX2" fmla="*/ 4114802 w 4114802"/>
              <a:gd name="connsiteY2" fmla="*/ 6858000 h 6858000"/>
              <a:gd name="connsiteX3" fmla="*/ 0 w 4114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2" h="6858000">
                <a:moveTo>
                  <a:pt x="0" y="0"/>
                </a:moveTo>
                <a:lnTo>
                  <a:pt x="4114802" y="0"/>
                </a:lnTo>
                <a:lnTo>
                  <a:pt x="41148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605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153400" y="0"/>
            <a:ext cx="4038600" cy="6858000"/>
          </a:xfrm>
          <a:custGeom>
            <a:avLst/>
            <a:gdLst>
              <a:gd name="connsiteX0" fmla="*/ 0 w 4038600"/>
              <a:gd name="connsiteY0" fmla="*/ 0 h 6858000"/>
              <a:gd name="connsiteX1" fmla="*/ 4038600 w 4038600"/>
              <a:gd name="connsiteY1" fmla="*/ 0 h 6858000"/>
              <a:gd name="connsiteX2" fmla="*/ 4038600 w 4038600"/>
              <a:gd name="connsiteY2" fmla="*/ 6858000 h 6858000"/>
              <a:gd name="connsiteX3" fmla="*/ 0 w 4038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6858000">
                <a:moveTo>
                  <a:pt x="0" y="0"/>
                </a:moveTo>
                <a:lnTo>
                  <a:pt x="4038600" y="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3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01577" y="622775"/>
            <a:ext cx="5264754" cy="5599774"/>
          </a:xfrm>
          <a:custGeom>
            <a:avLst/>
            <a:gdLst>
              <a:gd name="connsiteX0" fmla="*/ 4756018 w 5264754"/>
              <a:gd name="connsiteY0" fmla="*/ 3326666 h 5599774"/>
              <a:gd name="connsiteX1" fmla="*/ 5161955 w 5264754"/>
              <a:gd name="connsiteY1" fmla="*/ 3502565 h 5599774"/>
              <a:gd name="connsiteX2" fmla="*/ 5087379 w 5264754"/>
              <a:gd name="connsiteY2" fmla="*/ 4164586 h 5599774"/>
              <a:gd name="connsiteX3" fmla="*/ 3416692 w 5264754"/>
              <a:gd name="connsiteY3" fmla="*/ 5496976 h 5599774"/>
              <a:gd name="connsiteX4" fmla="*/ 2754672 w 5264754"/>
              <a:gd name="connsiteY4" fmla="*/ 5422399 h 5599774"/>
              <a:gd name="connsiteX5" fmla="*/ 2829248 w 5264754"/>
              <a:gd name="connsiteY5" fmla="*/ 4760379 h 5599774"/>
              <a:gd name="connsiteX6" fmla="*/ 4499935 w 5264754"/>
              <a:gd name="connsiteY6" fmla="*/ 3427989 h 5599774"/>
              <a:gd name="connsiteX7" fmla="*/ 4756018 w 5264754"/>
              <a:gd name="connsiteY7" fmla="*/ 3326666 h 5599774"/>
              <a:gd name="connsiteX8" fmla="*/ 4747058 w 5264754"/>
              <a:gd name="connsiteY8" fmla="*/ 1974237 h 5599774"/>
              <a:gd name="connsiteX9" fmla="*/ 5152996 w 5264754"/>
              <a:gd name="connsiteY9" fmla="*/ 2150137 h 5599774"/>
              <a:gd name="connsiteX10" fmla="*/ 5078419 w 5264754"/>
              <a:gd name="connsiteY10" fmla="*/ 2812158 h 5599774"/>
              <a:gd name="connsiteX11" fmla="*/ 2100152 w 5264754"/>
              <a:gd name="connsiteY11" fmla="*/ 5187356 h 5599774"/>
              <a:gd name="connsiteX12" fmla="*/ 1438132 w 5264754"/>
              <a:gd name="connsiteY12" fmla="*/ 5112779 h 5599774"/>
              <a:gd name="connsiteX13" fmla="*/ 1512708 w 5264754"/>
              <a:gd name="connsiteY13" fmla="*/ 4450759 h 5599774"/>
              <a:gd name="connsiteX14" fmla="*/ 4490975 w 5264754"/>
              <a:gd name="connsiteY14" fmla="*/ 2075560 h 5599774"/>
              <a:gd name="connsiteX15" fmla="*/ 4747058 w 5264754"/>
              <a:gd name="connsiteY15" fmla="*/ 1974237 h 5599774"/>
              <a:gd name="connsiteX16" fmla="*/ 4734508 w 5264754"/>
              <a:gd name="connsiteY16" fmla="*/ 624076 h 5599774"/>
              <a:gd name="connsiteX17" fmla="*/ 5140446 w 5264754"/>
              <a:gd name="connsiteY17" fmla="*/ 799976 h 5599774"/>
              <a:gd name="connsiteX18" fmla="*/ 5065869 w 5264754"/>
              <a:gd name="connsiteY18" fmla="*/ 1461996 h 5599774"/>
              <a:gd name="connsiteX19" fmla="*/ 786620 w 5264754"/>
              <a:gd name="connsiteY19" fmla="*/ 4874741 h 5599774"/>
              <a:gd name="connsiteX20" fmla="*/ 124599 w 5264754"/>
              <a:gd name="connsiteY20" fmla="*/ 4800164 h 5599774"/>
              <a:gd name="connsiteX21" fmla="*/ 199176 w 5264754"/>
              <a:gd name="connsiteY21" fmla="*/ 4138144 h 5599774"/>
              <a:gd name="connsiteX22" fmla="*/ 4478425 w 5264754"/>
              <a:gd name="connsiteY22" fmla="*/ 725399 h 5599774"/>
              <a:gd name="connsiteX23" fmla="*/ 4734508 w 5264754"/>
              <a:gd name="connsiteY23" fmla="*/ 624076 h 5599774"/>
              <a:gd name="connsiteX24" fmla="*/ 3421412 w 5264754"/>
              <a:gd name="connsiteY24" fmla="*/ 312007 h 5599774"/>
              <a:gd name="connsiteX25" fmla="*/ 3827350 w 5264754"/>
              <a:gd name="connsiteY25" fmla="*/ 487906 h 5599774"/>
              <a:gd name="connsiteX26" fmla="*/ 3752773 w 5264754"/>
              <a:gd name="connsiteY26" fmla="*/ 1149927 h 5599774"/>
              <a:gd name="connsiteX27" fmla="*/ 774506 w 5264754"/>
              <a:gd name="connsiteY27" fmla="*/ 3525125 h 5599774"/>
              <a:gd name="connsiteX28" fmla="*/ 112485 w 5264754"/>
              <a:gd name="connsiteY28" fmla="*/ 3450548 h 5599774"/>
              <a:gd name="connsiteX29" fmla="*/ 187062 w 5264754"/>
              <a:gd name="connsiteY29" fmla="*/ 2788528 h 5599774"/>
              <a:gd name="connsiteX30" fmla="*/ 3165329 w 5264754"/>
              <a:gd name="connsiteY30" fmla="*/ 413329 h 5599774"/>
              <a:gd name="connsiteX31" fmla="*/ 3421412 w 5264754"/>
              <a:gd name="connsiteY31" fmla="*/ 312007 h 5599774"/>
              <a:gd name="connsiteX32" fmla="*/ 2104146 w 5264754"/>
              <a:gd name="connsiteY32" fmla="*/ 1477 h 5599774"/>
              <a:gd name="connsiteX33" fmla="*/ 2510083 w 5264754"/>
              <a:gd name="connsiteY33" fmla="*/ 177377 h 5599774"/>
              <a:gd name="connsiteX34" fmla="*/ 2435507 w 5264754"/>
              <a:gd name="connsiteY34" fmla="*/ 839397 h 5599774"/>
              <a:gd name="connsiteX35" fmla="*/ 764820 w 5264754"/>
              <a:gd name="connsiteY35" fmla="*/ 2171787 h 5599774"/>
              <a:gd name="connsiteX36" fmla="*/ 102799 w 5264754"/>
              <a:gd name="connsiteY36" fmla="*/ 2097210 h 5599774"/>
              <a:gd name="connsiteX37" fmla="*/ 177376 w 5264754"/>
              <a:gd name="connsiteY37" fmla="*/ 1435190 h 5599774"/>
              <a:gd name="connsiteX38" fmla="*/ 1848063 w 5264754"/>
              <a:gd name="connsiteY38" fmla="*/ 102800 h 5599774"/>
              <a:gd name="connsiteX39" fmla="*/ 2104146 w 5264754"/>
              <a:gd name="connsiteY39" fmla="*/ 1477 h 559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64754" h="5599774">
                <a:moveTo>
                  <a:pt x="4756018" y="3326666"/>
                </a:moveTo>
                <a:cubicBezTo>
                  <a:pt x="4906770" y="3314721"/>
                  <a:pt x="5060569" y="3375437"/>
                  <a:pt x="5161955" y="3502565"/>
                </a:cubicBezTo>
                <a:cubicBezTo>
                  <a:pt x="5324173" y="3705971"/>
                  <a:pt x="5290784" y="4002368"/>
                  <a:pt x="5087379" y="4164586"/>
                </a:cubicBezTo>
                <a:lnTo>
                  <a:pt x="3416692" y="5496976"/>
                </a:lnTo>
                <a:cubicBezTo>
                  <a:pt x="3213286" y="5659194"/>
                  <a:pt x="2916889" y="5625804"/>
                  <a:pt x="2754672" y="5422399"/>
                </a:cubicBezTo>
                <a:cubicBezTo>
                  <a:pt x="2592454" y="5218994"/>
                  <a:pt x="2625843" y="4922596"/>
                  <a:pt x="2829248" y="4760379"/>
                </a:cubicBezTo>
                <a:lnTo>
                  <a:pt x="4499935" y="3427989"/>
                </a:lnTo>
                <a:cubicBezTo>
                  <a:pt x="4576212" y="3367157"/>
                  <a:pt x="4665566" y="3333833"/>
                  <a:pt x="4756018" y="3326666"/>
                </a:cubicBezTo>
                <a:close/>
                <a:moveTo>
                  <a:pt x="4747058" y="1974237"/>
                </a:moveTo>
                <a:cubicBezTo>
                  <a:pt x="4897810" y="1962293"/>
                  <a:pt x="5051610" y="2023009"/>
                  <a:pt x="5152996" y="2150137"/>
                </a:cubicBezTo>
                <a:cubicBezTo>
                  <a:pt x="5315214" y="2353543"/>
                  <a:pt x="5281824" y="2649940"/>
                  <a:pt x="5078419" y="2812158"/>
                </a:cubicBezTo>
                <a:lnTo>
                  <a:pt x="2100152" y="5187356"/>
                </a:lnTo>
                <a:cubicBezTo>
                  <a:pt x="1896747" y="5349574"/>
                  <a:pt x="1600350" y="5316185"/>
                  <a:pt x="1438132" y="5112779"/>
                </a:cubicBezTo>
                <a:cubicBezTo>
                  <a:pt x="1275913" y="4909374"/>
                  <a:pt x="1309302" y="4612977"/>
                  <a:pt x="1512708" y="4450759"/>
                </a:cubicBezTo>
                <a:lnTo>
                  <a:pt x="4490975" y="2075560"/>
                </a:lnTo>
                <a:cubicBezTo>
                  <a:pt x="4567252" y="2014729"/>
                  <a:pt x="4656606" y="1981404"/>
                  <a:pt x="4747058" y="1974237"/>
                </a:cubicBezTo>
                <a:close/>
                <a:moveTo>
                  <a:pt x="4734508" y="624076"/>
                </a:moveTo>
                <a:cubicBezTo>
                  <a:pt x="4885260" y="612132"/>
                  <a:pt x="5039060" y="672848"/>
                  <a:pt x="5140446" y="799976"/>
                </a:cubicBezTo>
                <a:cubicBezTo>
                  <a:pt x="5302663" y="1003381"/>
                  <a:pt x="5269274" y="1299779"/>
                  <a:pt x="5065869" y="1461996"/>
                </a:cubicBezTo>
                <a:lnTo>
                  <a:pt x="786620" y="4874741"/>
                </a:lnTo>
                <a:cubicBezTo>
                  <a:pt x="583214" y="5036959"/>
                  <a:pt x="286817" y="5003570"/>
                  <a:pt x="124599" y="4800164"/>
                </a:cubicBezTo>
                <a:cubicBezTo>
                  <a:pt x="-37619" y="4596759"/>
                  <a:pt x="-4230" y="4300362"/>
                  <a:pt x="199176" y="4138144"/>
                </a:cubicBezTo>
                <a:lnTo>
                  <a:pt x="4478425" y="725399"/>
                </a:lnTo>
                <a:cubicBezTo>
                  <a:pt x="4554702" y="664568"/>
                  <a:pt x="4644056" y="631243"/>
                  <a:pt x="4734508" y="624076"/>
                </a:cubicBezTo>
                <a:close/>
                <a:moveTo>
                  <a:pt x="3421412" y="312007"/>
                </a:moveTo>
                <a:cubicBezTo>
                  <a:pt x="3572164" y="300062"/>
                  <a:pt x="3725964" y="360778"/>
                  <a:pt x="3827350" y="487906"/>
                </a:cubicBezTo>
                <a:cubicBezTo>
                  <a:pt x="3989568" y="691311"/>
                  <a:pt x="3956178" y="987709"/>
                  <a:pt x="3752773" y="1149927"/>
                </a:cubicBezTo>
                <a:lnTo>
                  <a:pt x="774506" y="3525125"/>
                </a:lnTo>
                <a:cubicBezTo>
                  <a:pt x="571100" y="3687343"/>
                  <a:pt x="274703" y="3653954"/>
                  <a:pt x="112485" y="3450548"/>
                </a:cubicBezTo>
                <a:cubicBezTo>
                  <a:pt x="-49732" y="3247143"/>
                  <a:pt x="-16344" y="2950746"/>
                  <a:pt x="187062" y="2788528"/>
                </a:cubicBezTo>
                <a:lnTo>
                  <a:pt x="3165329" y="413329"/>
                </a:lnTo>
                <a:cubicBezTo>
                  <a:pt x="3241606" y="352498"/>
                  <a:pt x="3330960" y="319173"/>
                  <a:pt x="3421412" y="312007"/>
                </a:cubicBezTo>
                <a:close/>
                <a:moveTo>
                  <a:pt x="2104146" y="1477"/>
                </a:moveTo>
                <a:cubicBezTo>
                  <a:pt x="2254898" y="-10468"/>
                  <a:pt x="2408697" y="50248"/>
                  <a:pt x="2510083" y="177377"/>
                </a:cubicBezTo>
                <a:cubicBezTo>
                  <a:pt x="2672301" y="380782"/>
                  <a:pt x="2638912" y="677179"/>
                  <a:pt x="2435507" y="839397"/>
                </a:cubicBezTo>
                <a:lnTo>
                  <a:pt x="764820" y="2171787"/>
                </a:lnTo>
                <a:cubicBezTo>
                  <a:pt x="561414" y="2334004"/>
                  <a:pt x="265017" y="2300615"/>
                  <a:pt x="102799" y="2097210"/>
                </a:cubicBezTo>
                <a:cubicBezTo>
                  <a:pt x="-59418" y="1893804"/>
                  <a:pt x="-26029" y="1597407"/>
                  <a:pt x="177376" y="1435190"/>
                </a:cubicBezTo>
                <a:lnTo>
                  <a:pt x="1848063" y="102800"/>
                </a:lnTo>
                <a:cubicBezTo>
                  <a:pt x="1924340" y="41968"/>
                  <a:pt x="2013694" y="8644"/>
                  <a:pt x="2104146" y="147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736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67200" y="0"/>
            <a:ext cx="3657600" cy="6858000"/>
          </a:xfrm>
          <a:custGeom>
            <a:avLst/>
            <a:gdLst>
              <a:gd name="connsiteX0" fmla="*/ 0 w 3657600"/>
              <a:gd name="connsiteY0" fmla="*/ 0 h 6858000"/>
              <a:gd name="connsiteX1" fmla="*/ 3657600 w 3657600"/>
              <a:gd name="connsiteY1" fmla="*/ 0 h 6858000"/>
              <a:gd name="connsiteX2" fmla="*/ 3657600 w 3657600"/>
              <a:gd name="connsiteY2" fmla="*/ 6858000 h 6858000"/>
              <a:gd name="connsiteX3" fmla="*/ 0 w 365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63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56904" y="0"/>
            <a:ext cx="6735096" cy="6858000"/>
          </a:xfrm>
          <a:custGeom>
            <a:avLst/>
            <a:gdLst>
              <a:gd name="connsiteX0" fmla="*/ 6735096 w 6735096"/>
              <a:gd name="connsiteY0" fmla="*/ 5955738 h 6858000"/>
              <a:gd name="connsiteX1" fmla="*/ 6735096 w 6735096"/>
              <a:gd name="connsiteY1" fmla="*/ 6858000 h 6858000"/>
              <a:gd name="connsiteX2" fmla="*/ 5644153 w 6735096"/>
              <a:gd name="connsiteY2" fmla="*/ 6858000 h 6858000"/>
              <a:gd name="connsiteX3" fmla="*/ 5809166 w 6735096"/>
              <a:gd name="connsiteY3" fmla="*/ 6673155 h 6858000"/>
              <a:gd name="connsiteX4" fmla="*/ 6210754 w 6735096"/>
              <a:gd name="connsiteY4" fmla="*/ 6223056 h 6858000"/>
              <a:gd name="connsiteX5" fmla="*/ 6210760 w 6735096"/>
              <a:gd name="connsiteY5" fmla="*/ 6223051 h 6858000"/>
              <a:gd name="connsiteX6" fmla="*/ 6299961 w 6735096"/>
              <a:gd name="connsiteY6" fmla="*/ 6136730 h 6858000"/>
              <a:gd name="connsiteX7" fmla="*/ 6318432 w 6735096"/>
              <a:gd name="connsiteY7" fmla="*/ 6123545 h 6858000"/>
              <a:gd name="connsiteX8" fmla="*/ 6329820 w 6735096"/>
              <a:gd name="connsiteY8" fmla="*/ 6113018 h 6858000"/>
              <a:gd name="connsiteX9" fmla="*/ 6353552 w 6735096"/>
              <a:gd name="connsiteY9" fmla="*/ 6098469 h 6858000"/>
              <a:gd name="connsiteX10" fmla="*/ 6398434 w 6735096"/>
              <a:gd name="connsiteY10" fmla="*/ 6066425 h 6858000"/>
              <a:gd name="connsiteX11" fmla="*/ 6441566 w 6735096"/>
              <a:gd name="connsiteY11" fmla="*/ 6044511 h 6858000"/>
              <a:gd name="connsiteX12" fmla="*/ 6463923 w 6735096"/>
              <a:gd name="connsiteY12" fmla="*/ 6030804 h 6858000"/>
              <a:gd name="connsiteX13" fmla="*/ 6480674 w 6735096"/>
              <a:gd name="connsiteY13" fmla="*/ 6024639 h 6858000"/>
              <a:gd name="connsiteX14" fmla="*/ 6504455 w 6735096"/>
              <a:gd name="connsiteY14" fmla="*/ 6012557 h 6858000"/>
              <a:gd name="connsiteX15" fmla="*/ 6594394 w 6735096"/>
              <a:gd name="connsiteY15" fmla="*/ 5982791 h 6858000"/>
              <a:gd name="connsiteX16" fmla="*/ 6609176 w 6735096"/>
              <a:gd name="connsiteY16" fmla="*/ 5977352 h 6858000"/>
              <a:gd name="connsiteX17" fmla="*/ 6612300 w 6735096"/>
              <a:gd name="connsiteY17" fmla="*/ 5976866 h 6858000"/>
              <a:gd name="connsiteX18" fmla="*/ 6616303 w 6735096"/>
              <a:gd name="connsiteY18" fmla="*/ 5975540 h 6858000"/>
              <a:gd name="connsiteX19" fmla="*/ 6732263 w 6735096"/>
              <a:gd name="connsiteY19" fmla="*/ 5955787 h 6858000"/>
              <a:gd name="connsiteX20" fmla="*/ 3523643 w 6735096"/>
              <a:gd name="connsiteY20" fmla="*/ 4528656 h 6858000"/>
              <a:gd name="connsiteX21" fmla="*/ 3747724 w 6735096"/>
              <a:gd name="connsiteY21" fmla="*/ 4557905 h 6858000"/>
              <a:gd name="connsiteX22" fmla="*/ 4331305 w 6735096"/>
              <a:gd name="connsiteY22" fmla="*/ 5150192 h 6858000"/>
              <a:gd name="connsiteX23" fmla="*/ 4357833 w 6735096"/>
              <a:gd name="connsiteY23" fmla="*/ 5334360 h 6858000"/>
              <a:gd name="connsiteX24" fmla="*/ 4169201 w 6735096"/>
              <a:gd name="connsiteY24" fmla="*/ 5836037 h 6858000"/>
              <a:gd name="connsiteX25" fmla="*/ 3589764 w 6735096"/>
              <a:gd name="connsiteY25" fmla="*/ 6511384 h 6858000"/>
              <a:gd name="connsiteX26" fmla="*/ 3288911 w 6735096"/>
              <a:gd name="connsiteY26" fmla="*/ 6858000 h 6858000"/>
              <a:gd name="connsiteX27" fmla="*/ 1644785 w 6735096"/>
              <a:gd name="connsiteY27" fmla="*/ 6858000 h 6858000"/>
              <a:gd name="connsiteX28" fmla="*/ 1635929 w 6735096"/>
              <a:gd name="connsiteY28" fmla="*/ 6829076 h 6858000"/>
              <a:gd name="connsiteX29" fmla="*/ 1806877 w 6735096"/>
              <a:gd name="connsiteY29" fmla="*/ 6132918 h 6858000"/>
              <a:gd name="connsiteX30" fmla="*/ 2954880 w 6735096"/>
              <a:gd name="connsiteY30" fmla="*/ 4801008 h 6858000"/>
              <a:gd name="connsiteX31" fmla="*/ 3523643 w 6735096"/>
              <a:gd name="connsiteY31" fmla="*/ 4528656 h 6858000"/>
              <a:gd name="connsiteX32" fmla="*/ 6735096 w 6735096"/>
              <a:gd name="connsiteY32" fmla="*/ 3489711 h 6858000"/>
              <a:gd name="connsiteX33" fmla="*/ 6735096 w 6735096"/>
              <a:gd name="connsiteY33" fmla="*/ 5508587 h 6858000"/>
              <a:gd name="connsiteX34" fmla="*/ 5529697 w 6735096"/>
              <a:gd name="connsiteY34" fmla="*/ 6858000 h 6858000"/>
              <a:gd name="connsiteX35" fmla="*/ 3745726 w 6735096"/>
              <a:gd name="connsiteY35" fmla="*/ 6858000 h 6858000"/>
              <a:gd name="connsiteX36" fmla="*/ 3738679 w 6735096"/>
              <a:gd name="connsiteY36" fmla="*/ 6763627 h 6858000"/>
              <a:gd name="connsiteX37" fmla="*/ 3940570 w 6735096"/>
              <a:gd name="connsiteY37" fmla="*/ 6240606 h 6858000"/>
              <a:gd name="connsiteX38" fmla="*/ 6072957 w 6735096"/>
              <a:gd name="connsiteY38" fmla="*/ 3853127 h 6858000"/>
              <a:gd name="connsiteX39" fmla="*/ 6154008 w 6735096"/>
              <a:gd name="connsiteY39" fmla="*/ 3761782 h 6858000"/>
              <a:gd name="connsiteX40" fmla="*/ 6703356 w 6735096"/>
              <a:gd name="connsiteY40" fmla="*/ 3489804 h 6858000"/>
              <a:gd name="connsiteX41" fmla="*/ 6735096 w 6735096"/>
              <a:gd name="connsiteY41" fmla="*/ 789950 h 6858000"/>
              <a:gd name="connsiteX42" fmla="*/ 6735096 w 6735096"/>
              <a:gd name="connsiteY42" fmla="*/ 2994110 h 6858000"/>
              <a:gd name="connsiteX43" fmla="*/ 5308970 w 6735096"/>
              <a:gd name="connsiteY43" fmla="*/ 4588940 h 6858000"/>
              <a:gd name="connsiteX44" fmla="*/ 4477752 w 6735096"/>
              <a:gd name="connsiteY44" fmla="*/ 4806238 h 6858000"/>
              <a:gd name="connsiteX45" fmla="*/ 3929504 w 6735096"/>
              <a:gd name="connsiteY45" fmla="*/ 4135192 h 6858000"/>
              <a:gd name="connsiteX46" fmla="*/ 4126254 w 6735096"/>
              <a:gd name="connsiteY46" fmla="*/ 3519387 h 6858000"/>
              <a:gd name="connsiteX47" fmla="*/ 6350201 w 6735096"/>
              <a:gd name="connsiteY47" fmla="*/ 1031134 h 6858000"/>
              <a:gd name="connsiteX48" fmla="*/ 6685515 w 6735096"/>
              <a:gd name="connsiteY48" fmla="*/ 803431 h 6858000"/>
              <a:gd name="connsiteX49" fmla="*/ 4995700 w 6735096"/>
              <a:gd name="connsiteY49" fmla="*/ 0 h 6858000"/>
              <a:gd name="connsiteX50" fmla="*/ 6735096 w 6735096"/>
              <a:gd name="connsiteY50" fmla="*/ 0 h 6858000"/>
              <a:gd name="connsiteX51" fmla="*/ 6735096 w 6735096"/>
              <a:gd name="connsiteY51" fmla="*/ 393328 h 6858000"/>
              <a:gd name="connsiteX52" fmla="*/ 6693495 w 6735096"/>
              <a:gd name="connsiteY52" fmla="*/ 477793 h 6858000"/>
              <a:gd name="connsiteX53" fmla="*/ 6605880 w 6735096"/>
              <a:gd name="connsiteY53" fmla="*/ 594769 h 6858000"/>
              <a:gd name="connsiteX54" fmla="*/ 2242256 w 6735096"/>
              <a:gd name="connsiteY54" fmla="*/ 5473517 h 6858000"/>
              <a:gd name="connsiteX55" fmla="*/ 1400038 w 6735096"/>
              <a:gd name="connsiteY55" fmla="*/ 6414940 h 6858000"/>
              <a:gd name="connsiteX56" fmla="*/ 567397 w 6735096"/>
              <a:gd name="connsiteY56" fmla="*/ 6648453 h 6858000"/>
              <a:gd name="connsiteX57" fmla="*/ 8863 w 6735096"/>
              <a:gd name="connsiteY57" fmla="*/ 5985480 h 6858000"/>
              <a:gd name="connsiteX58" fmla="*/ 205602 w 6735096"/>
              <a:gd name="connsiteY58" fmla="*/ 5356393 h 6858000"/>
              <a:gd name="connsiteX59" fmla="*/ 4726911 w 6735096"/>
              <a:gd name="connsiteY59" fmla="*/ 300851 h 6858000"/>
              <a:gd name="connsiteX60" fmla="*/ 2735252 w 6735096"/>
              <a:gd name="connsiteY60" fmla="*/ 0 h 6858000"/>
              <a:gd name="connsiteX61" fmla="*/ 4648409 w 6735096"/>
              <a:gd name="connsiteY61" fmla="*/ 0 h 6858000"/>
              <a:gd name="connsiteX62" fmla="*/ 4640977 w 6735096"/>
              <a:gd name="connsiteY62" fmla="*/ 89375 h 6858000"/>
              <a:gd name="connsiteX63" fmla="*/ 4450430 w 6735096"/>
              <a:gd name="connsiteY63" fmla="*/ 476690 h 6858000"/>
              <a:gd name="connsiteX64" fmla="*/ 2284197 w 6735096"/>
              <a:gd name="connsiteY64" fmla="*/ 2901654 h 6858000"/>
              <a:gd name="connsiteX65" fmla="*/ 2236305 w 6735096"/>
              <a:gd name="connsiteY65" fmla="*/ 2955428 h 6858000"/>
              <a:gd name="connsiteX66" fmla="*/ 1436124 w 6735096"/>
              <a:gd name="connsiteY66" fmla="*/ 3196305 h 6858000"/>
              <a:gd name="connsiteX67" fmla="*/ 859199 w 6735096"/>
              <a:gd name="connsiteY67" fmla="*/ 2598166 h 6858000"/>
              <a:gd name="connsiteX68" fmla="*/ 1049297 w 6735096"/>
              <a:gd name="connsiteY68" fmla="*/ 1886588 h 6858000"/>
              <a:gd name="connsiteX69" fmla="*/ 875178 w 6735096"/>
              <a:gd name="connsiteY69" fmla="*/ 0 h 6858000"/>
              <a:gd name="connsiteX70" fmla="*/ 2616115 w 6735096"/>
              <a:gd name="connsiteY70" fmla="*/ 0 h 6858000"/>
              <a:gd name="connsiteX71" fmla="*/ 2529548 w 6735096"/>
              <a:gd name="connsiteY71" fmla="*/ 96905 h 6858000"/>
              <a:gd name="connsiteX72" fmla="*/ 2249415 w 6735096"/>
              <a:gd name="connsiteY72" fmla="*/ 410493 h 6858000"/>
              <a:gd name="connsiteX73" fmla="*/ 2192799 w 6735096"/>
              <a:gd name="connsiteY73" fmla="*/ 465971 h 6858000"/>
              <a:gd name="connsiteX74" fmla="*/ 2163894 w 6735096"/>
              <a:gd name="connsiteY74" fmla="*/ 494294 h 6858000"/>
              <a:gd name="connsiteX75" fmla="*/ 1432275 w 6735096"/>
              <a:gd name="connsiteY75" fmla="*/ 632977 h 6858000"/>
              <a:gd name="connsiteX76" fmla="*/ 1421692 w 6735096"/>
              <a:gd name="connsiteY76" fmla="*/ 628977 h 6858000"/>
              <a:gd name="connsiteX77" fmla="*/ 1318935 w 6735096"/>
              <a:gd name="connsiteY77" fmla="*/ 590124 h 6858000"/>
              <a:gd name="connsiteX78" fmla="*/ 893128 w 6735096"/>
              <a:gd name="connsiteY78" fmla="*/ 842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735096" h="6858000">
                <a:moveTo>
                  <a:pt x="6735096" y="5955738"/>
                </a:moveTo>
                <a:lnTo>
                  <a:pt x="6735096" y="6858000"/>
                </a:lnTo>
                <a:lnTo>
                  <a:pt x="5644153" y="6858000"/>
                </a:lnTo>
                <a:lnTo>
                  <a:pt x="5809166" y="6673155"/>
                </a:lnTo>
                <a:cubicBezTo>
                  <a:pt x="5943274" y="6522876"/>
                  <a:pt x="6077382" y="6373335"/>
                  <a:pt x="6210754" y="6223056"/>
                </a:cubicBezTo>
                <a:lnTo>
                  <a:pt x="6210760" y="6223051"/>
                </a:lnTo>
                <a:lnTo>
                  <a:pt x="6299961" y="6136730"/>
                </a:lnTo>
                <a:lnTo>
                  <a:pt x="6318432" y="6123545"/>
                </a:lnTo>
                <a:lnTo>
                  <a:pt x="6329820" y="6113018"/>
                </a:lnTo>
                <a:lnTo>
                  <a:pt x="6353552" y="6098469"/>
                </a:lnTo>
                <a:lnTo>
                  <a:pt x="6398434" y="6066425"/>
                </a:lnTo>
                <a:lnTo>
                  <a:pt x="6441566" y="6044511"/>
                </a:lnTo>
                <a:lnTo>
                  <a:pt x="6463923" y="6030804"/>
                </a:lnTo>
                <a:lnTo>
                  <a:pt x="6480674" y="6024639"/>
                </a:lnTo>
                <a:lnTo>
                  <a:pt x="6504455" y="6012557"/>
                </a:lnTo>
                <a:lnTo>
                  <a:pt x="6594394" y="5982791"/>
                </a:lnTo>
                <a:lnTo>
                  <a:pt x="6609176" y="5977352"/>
                </a:lnTo>
                <a:lnTo>
                  <a:pt x="6612300" y="5976866"/>
                </a:lnTo>
                <a:lnTo>
                  <a:pt x="6616303" y="5975540"/>
                </a:lnTo>
                <a:cubicBezTo>
                  <a:pt x="6654367" y="5966056"/>
                  <a:pt x="6693115" y="5959450"/>
                  <a:pt x="6732263" y="5955787"/>
                </a:cubicBezTo>
                <a:close/>
                <a:moveTo>
                  <a:pt x="3523643" y="4528656"/>
                </a:moveTo>
                <a:cubicBezTo>
                  <a:pt x="3595888" y="4528438"/>
                  <a:pt x="3670725" y="4538198"/>
                  <a:pt x="3747724" y="4557905"/>
                </a:cubicBezTo>
                <a:cubicBezTo>
                  <a:pt x="4055726" y="4636730"/>
                  <a:pt x="4250254" y="4842261"/>
                  <a:pt x="4331305" y="5150192"/>
                </a:cubicBezTo>
                <a:cubicBezTo>
                  <a:pt x="4346779" y="5209863"/>
                  <a:pt x="4348990" y="5272481"/>
                  <a:pt x="4357833" y="5334360"/>
                </a:cubicBezTo>
                <a:cubicBezTo>
                  <a:pt x="4351200" y="5523687"/>
                  <a:pt x="4292254" y="5692385"/>
                  <a:pt x="4169201" y="5836037"/>
                </a:cubicBezTo>
                <a:cubicBezTo>
                  <a:pt x="3975779" y="6060723"/>
                  <a:pt x="3783094" y="6286330"/>
                  <a:pt x="3589764" y="6511384"/>
                </a:cubicBezTo>
                <a:lnTo>
                  <a:pt x="3288911" y="6858000"/>
                </a:lnTo>
                <a:lnTo>
                  <a:pt x="1644785" y="6858000"/>
                </a:lnTo>
                <a:lnTo>
                  <a:pt x="1635929" y="6829076"/>
                </a:lnTo>
                <a:cubicBezTo>
                  <a:pt x="1573297" y="6571240"/>
                  <a:pt x="1631508" y="6336240"/>
                  <a:pt x="1806877" y="6132918"/>
                </a:cubicBezTo>
                <a:cubicBezTo>
                  <a:pt x="2189298" y="5688701"/>
                  <a:pt x="2569511" y="5242277"/>
                  <a:pt x="2954880" y="4801008"/>
                </a:cubicBezTo>
                <a:cubicBezTo>
                  <a:pt x="3113486" y="4619786"/>
                  <a:pt x="3306908" y="4529313"/>
                  <a:pt x="3523643" y="4528656"/>
                </a:cubicBezTo>
                <a:close/>
                <a:moveTo>
                  <a:pt x="6735096" y="3489711"/>
                </a:moveTo>
                <a:lnTo>
                  <a:pt x="6735096" y="5508587"/>
                </a:lnTo>
                <a:lnTo>
                  <a:pt x="5529697" y="6858000"/>
                </a:lnTo>
                <a:lnTo>
                  <a:pt x="3745726" y="6858000"/>
                </a:lnTo>
                <a:lnTo>
                  <a:pt x="3738679" y="6763627"/>
                </a:lnTo>
                <a:cubicBezTo>
                  <a:pt x="3740153" y="6563994"/>
                  <a:pt x="3807205" y="6390144"/>
                  <a:pt x="3940570" y="6240606"/>
                </a:cubicBezTo>
                <a:cubicBezTo>
                  <a:pt x="4651612" y="5445025"/>
                  <a:pt x="5361916" y="4649444"/>
                  <a:pt x="6072957" y="3853127"/>
                </a:cubicBezTo>
                <a:cubicBezTo>
                  <a:pt x="6100220" y="3822924"/>
                  <a:pt x="6126746" y="3792720"/>
                  <a:pt x="6154008" y="3761782"/>
                </a:cubicBezTo>
                <a:cubicBezTo>
                  <a:pt x="6300523" y="3596450"/>
                  <a:pt x="6497175" y="3502182"/>
                  <a:pt x="6703356" y="3489804"/>
                </a:cubicBezTo>
                <a:close/>
                <a:moveTo>
                  <a:pt x="6735096" y="789950"/>
                </a:moveTo>
                <a:lnTo>
                  <a:pt x="6735096" y="2994110"/>
                </a:lnTo>
                <a:lnTo>
                  <a:pt x="5308970" y="4588940"/>
                </a:lnTo>
                <a:cubicBezTo>
                  <a:pt x="5084218" y="4838650"/>
                  <a:pt x="4795355" y="4910837"/>
                  <a:pt x="4477752" y="4806238"/>
                </a:cubicBezTo>
                <a:cubicBezTo>
                  <a:pt x="4159414" y="4700905"/>
                  <a:pt x="3972981" y="4470348"/>
                  <a:pt x="3929504" y="4135192"/>
                </a:cubicBezTo>
                <a:cubicBezTo>
                  <a:pt x="3898555" y="3900951"/>
                  <a:pt x="3969296" y="3695436"/>
                  <a:pt x="4126254" y="3519387"/>
                </a:cubicBezTo>
                <a:cubicBezTo>
                  <a:pt x="4866833" y="2689971"/>
                  <a:pt x="5606676" y="1858344"/>
                  <a:pt x="6350201" y="1031134"/>
                </a:cubicBezTo>
                <a:cubicBezTo>
                  <a:pt x="6449682" y="920299"/>
                  <a:pt x="6562440" y="844423"/>
                  <a:pt x="6685515" y="803431"/>
                </a:cubicBezTo>
                <a:close/>
                <a:moveTo>
                  <a:pt x="4995700" y="0"/>
                </a:moveTo>
                <a:lnTo>
                  <a:pt x="6735096" y="0"/>
                </a:lnTo>
                <a:lnTo>
                  <a:pt x="6735096" y="393328"/>
                </a:lnTo>
                <a:lnTo>
                  <a:pt x="6693495" y="477793"/>
                </a:lnTo>
                <a:cubicBezTo>
                  <a:pt x="6668419" y="518481"/>
                  <a:pt x="6639222" y="557385"/>
                  <a:pt x="6605880" y="594769"/>
                </a:cubicBezTo>
                <a:cubicBezTo>
                  <a:pt x="5151336" y="2220527"/>
                  <a:pt x="3696796" y="3847022"/>
                  <a:pt x="2242256" y="5473517"/>
                </a:cubicBezTo>
                <a:cubicBezTo>
                  <a:pt x="1961516" y="5787324"/>
                  <a:pt x="1682988" y="6103343"/>
                  <a:pt x="1400038" y="6414940"/>
                </a:cubicBezTo>
                <a:cubicBezTo>
                  <a:pt x="1173087" y="6665397"/>
                  <a:pt x="889399" y="6750109"/>
                  <a:pt x="567397" y="6648453"/>
                </a:cubicBezTo>
                <a:cubicBezTo>
                  <a:pt x="246130" y="6547533"/>
                  <a:pt x="57497" y="6319175"/>
                  <a:pt x="8863" y="5985480"/>
                </a:cubicBezTo>
                <a:cubicBezTo>
                  <a:pt x="-26505" y="5746072"/>
                  <a:pt x="44972" y="5536130"/>
                  <a:pt x="205602" y="5356393"/>
                </a:cubicBezTo>
                <a:cubicBezTo>
                  <a:pt x="1712461" y="3670965"/>
                  <a:pt x="3220056" y="1986277"/>
                  <a:pt x="4726911" y="300851"/>
                </a:cubicBezTo>
                <a:close/>
                <a:moveTo>
                  <a:pt x="2735252" y="0"/>
                </a:moveTo>
                <a:lnTo>
                  <a:pt x="4648409" y="0"/>
                </a:lnTo>
                <a:lnTo>
                  <a:pt x="4640977" y="89375"/>
                </a:lnTo>
                <a:cubicBezTo>
                  <a:pt x="4615384" y="236504"/>
                  <a:pt x="4551557" y="363434"/>
                  <a:pt x="4450430" y="476690"/>
                </a:cubicBezTo>
                <a:cubicBezTo>
                  <a:pt x="3727615" y="1284766"/>
                  <a:pt x="3006275" y="2093579"/>
                  <a:pt x="2284197" y="2901654"/>
                </a:cubicBezTo>
                <a:cubicBezTo>
                  <a:pt x="2267988" y="2919333"/>
                  <a:pt x="2252514" y="2937749"/>
                  <a:pt x="2236305" y="2955428"/>
                </a:cubicBezTo>
                <a:cubicBezTo>
                  <a:pt x="2017470" y="3193358"/>
                  <a:pt x="1747061" y="3279543"/>
                  <a:pt x="1436124" y="3196305"/>
                </a:cubicBezTo>
                <a:cubicBezTo>
                  <a:pt x="1129610" y="3114540"/>
                  <a:pt x="931409" y="2909021"/>
                  <a:pt x="859199" y="2598166"/>
                </a:cubicBezTo>
                <a:cubicBezTo>
                  <a:pt x="797307" y="2330771"/>
                  <a:pt x="865093" y="2092107"/>
                  <a:pt x="1049297" y="1886588"/>
                </a:cubicBezTo>
                <a:close/>
                <a:moveTo>
                  <a:pt x="875178" y="0"/>
                </a:moveTo>
                <a:lnTo>
                  <a:pt x="2616115" y="0"/>
                </a:lnTo>
                <a:lnTo>
                  <a:pt x="2529548" y="96905"/>
                </a:lnTo>
                <a:lnTo>
                  <a:pt x="2249415" y="410493"/>
                </a:lnTo>
                <a:lnTo>
                  <a:pt x="2192799" y="465971"/>
                </a:lnTo>
                <a:lnTo>
                  <a:pt x="2163894" y="494294"/>
                </a:lnTo>
                <a:cubicBezTo>
                  <a:pt x="1957724" y="671332"/>
                  <a:pt x="1706281" y="718711"/>
                  <a:pt x="1432275" y="632977"/>
                </a:cubicBezTo>
                <a:lnTo>
                  <a:pt x="1421692" y="628977"/>
                </a:lnTo>
                <a:lnTo>
                  <a:pt x="1318935" y="590124"/>
                </a:lnTo>
                <a:cubicBezTo>
                  <a:pt x="1099877" y="490792"/>
                  <a:pt x="956619" y="319394"/>
                  <a:pt x="893128" y="8420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906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025982" y="138452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2180" y="1810160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5982" y="3481869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82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99349" y="138452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573152" y="1810160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9349" y="3481869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53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10200" y="0"/>
            <a:ext cx="6781800" cy="6858000"/>
          </a:xfrm>
          <a:custGeom>
            <a:avLst/>
            <a:gdLst>
              <a:gd name="connsiteX0" fmla="*/ 1831772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800" h="6858000">
                <a:moveTo>
                  <a:pt x="1831772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46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3624349"/>
          </a:xfrm>
          <a:custGeom>
            <a:avLst/>
            <a:gdLst>
              <a:gd name="connsiteX0" fmla="*/ 0 w 12192000"/>
              <a:gd name="connsiteY0" fmla="*/ 0 h 3624349"/>
              <a:gd name="connsiteX1" fmla="*/ 12192000 w 12192000"/>
              <a:gd name="connsiteY1" fmla="*/ 0 h 3624349"/>
              <a:gd name="connsiteX2" fmla="*/ 12192000 w 12192000"/>
              <a:gd name="connsiteY2" fmla="*/ 3624349 h 3624349"/>
              <a:gd name="connsiteX3" fmla="*/ 0 w 12192000"/>
              <a:gd name="connsiteY3" fmla="*/ 3624349 h 362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24349">
                <a:moveTo>
                  <a:pt x="0" y="0"/>
                </a:moveTo>
                <a:lnTo>
                  <a:pt x="12192000" y="0"/>
                </a:lnTo>
                <a:lnTo>
                  <a:pt x="12192000" y="3624349"/>
                </a:lnTo>
                <a:lnTo>
                  <a:pt x="0" y="36243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710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9728" y="109729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9728" y="2360024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9728" y="4610319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524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9728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37152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4576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946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2999" y="109729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52999" y="2360024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52999" y="4610319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4263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65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765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8006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33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2856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95798" y="0"/>
            <a:ext cx="769620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129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24400" y="0"/>
            <a:ext cx="746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177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9962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1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95600" y="0"/>
            <a:ext cx="6858000" cy="6858000"/>
          </a:xfrm>
          <a:custGeom>
            <a:avLst/>
            <a:gdLst>
              <a:gd name="connsiteX0" fmla="*/ 2516543 w 6858000"/>
              <a:gd name="connsiteY0" fmla="*/ 0 h 6858000"/>
              <a:gd name="connsiteX1" fmla="*/ 6858000 w 6858000"/>
              <a:gd name="connsiteY1" fmla="*/ 0 h 6858000"/>
              <a:gd name="connsiteX2" fmla="*/ 4341457 w 6858000"/>
              <a:gd name="connsiteY2" fmla="*/ 6858000 h 6858000"/>
              <a:gd name="connsiteX3" fmla="*/ 0 w 685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2516543" y="0"/>
                </a:moveTo>
                <a:lnTo>
                  <a:pt x="6858000" y="0"/>
                </a:lnTo>
                <a:lnTo>
                  <a:pt x="4341457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578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6400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896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5638801" cy="6857998"/>
          </a:xfrm>
          <a:custGeom>
            <a:avLst/>
            <a:gdLst>
              <a:gd name="connsiteX0" fmla="*/ 0 w 5638801"/>
              <a:gd name="connsiteY0" fmla="*/ 0 h 6857998"/>
              <a:gd name="connsiteX1" fmla="*/ 5638801 w 5638801"/>
              <a:gd name="connsiteY1" fmla="*/ 0 h 6857998"/>
              <a:gd name="connsiteX2" fmla="*/ 5638801 w 5638801"/>
              <a:gd name="connsiteY2" fmla="*/ 6857998 h 6857998"/>
              <a:gd name="connsiteX3" fmla="*/ 0 w 563880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1" h="6857998">
                <a:moveTo>
                  <a:pt x="0" y="0"/>
                </a:moveTo>
                <a:lnTo>
                  <a:pt x="5638801" y="0"/>
                </a:lnTo>
                <a:lnTo>
                  <a:pt x="5638801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634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64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970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53199" y="2"/>
            <a:ext cx="5638801" cy="6857998"/>
          </a:xfrm>
          <a:custGeom>
            <a:avLst/>
            <a:gdLst>
              <a:gd name="connsiteX0" fmla="*/ 0 w 5638801"/>
              <a:gd name="connsiteY0" fmla="*/ 0 h 6857998"/>
              <a:gd name="connsiteX1" fmla="*/ 5638801 w 5638801"/>
              <a:gd name="connsiteY1" fmla="*/ 0 h 6857998"/>
              <a:gd name="connsiteX2" fmla="*/ 5638801 w 5638801"/>
              <a:gd name="connsiteY2" fmla="*/ 6857998 h 6857998"/>
              <a:gd name="connsiteX3" fmla="*/ 0 w 563880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1" h="6857998">
                <a:moveTo>
                  <a:pt x="0" y="0"/>
                </a:moveTo>
                <a:lnTo>
                  <a:pt x="5638801" y="0"/>
                </a:lnTo>
                <a:lnTo>
                  <a:pt x="5638801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856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993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21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4800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4400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35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2701032"/>
            <a:ext cx="12191998" cy="3471169"/>
          </a:xfrm>
          <a:custGeom>
            <a:avLst/>
            <a:gdLst>
              <a:gd name="connsiteX0" fmla="*/ 0 w 12191998"/>
              <a:gd name="connsiteY0" fmla="*/ 0 h 3471169"/>
              <a:gd name="connsiteX1" fmla="*/ 12191998 w 12191998"/>
              <a:gd name="connsiteY1" fmla="*/ 0 h 3471169"/>
              <a:gd name="connsiteX2" fmla="*/ 12191998 w 12191998"/>
              <a:gd name="connsiteY2" fmla="*/ 3471169 h 3471169"/>
              <a:gd name="connsiteX3" fmla="*/ 0 w 12191998"/>
              <a:gd name="connsiteY3" fmla="*/ 3471169 h 34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471169">
                <a:moveTo>
                  <a:pt x="0" y="0"/>
                </a:moveTo>
                <a:lnTo>
                  <a:pt x="12191998" y="0"/>
                </a:lnTo>
                <a:lnTo>
                  <a:pt x="12191998" y="3471169"/>
                </a:lnTo>
                <a:lnTo>
                  <a:pt x="0" y="347116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29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5814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3246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678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82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5814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3246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853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4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6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8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0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467600" cy="6858000"/>
          </a:xfrm>
          <a:custGeom>
            <a:avLst/>
            <a:gdLst>
              <a:gd name="connsiteX0" fmla="*/ 0 w 7467600"/>
              <a:gd name="connsiteY0" fmla="*/ 0 h 6858000"/>
              <a:gd name="connsiteX1" fmla="*/ 7467600 w 7467600"/>
              <a:gd name="connsiteY1" fmla="*/ 0 h 6858000"/>
              <a:gd name="connsiteX2" fmla="*/ 5461292 w 7467600"/>
              <a:gd name="connsiteY2" fmla="*/ 6858000 h 6858000"/>
              <a:gd name="connsiteX3" fmla="*/ 0 w 746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7600" h="6858000">
                <a:moveTo>
                  <a:pt x="0" y="0"/>
                </a:moveTo>
                <a:lnTo>
                  <a:pt x="7467600" y="0"/>
                </a:lnTo>
                <a:lnTo>
                  <a:pt x="546129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1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398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596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794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3732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2" y="1501816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402" y="2038275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603" y="1501816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803" y="2038275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134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958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534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107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58694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413247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67800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758694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413247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067800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05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1" y="1637970"/>
            <a:ext cx="3657599" cy="4534231"/>
          </a:xfrm>
          <a:custGeom>
            <a:avLst/>
            <a:gdLst>
              <a:gd name="connsiteX0" fmla="*/ 0 w 3657599"/>
              <a:gd name="connsiteY0" fmla="*/ 0 h 4534231"/>
              <a:gd name="connsiteX1" fmla="*/ 3657599 w 3657599"/>
              <a:gd name="connsiteY1" fmla="*/ 0 h 4534231"/>
              <a:gd name="connsiteX2" fmla="*/ 3657599 w 3657599"/>
              <a:gd name="connsiteY2" fmla="*/ 4534231 h 4534231"/>
              <a:gd name="connsiteX3" fmla="*/ 0 w 3657599"/>
              <a:gd name="connsiteY3" fmla="*/ 4534231 h 45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4534231">
                <a:moveTo>
                  <a:pt x="0" y="0"/>
                </a:moveTo>
                <a:lnTo>
                  <a:pt x="3657599" y="0"/>
                </a:lnTo>
                <a:lnTo>
                  <a:pt x="3657599" y="4534231"/>
                </a:lnTo>
                <a:lnTo>
                  <a:pt x="0" y="45342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02827" y="1637968"/>
            <a:ext cx="2986346" cy="2212252"/>
          </a:xfrm>
          <a:custGeom>
            <a:avLst/>
            <a:gdLst>
              <a:gd name="connsiteX0" fmla="*/ 0 w 2986346"/>
              <a:gd name="connsiteY0" fmla="*/ 0 h 2212252"/>
              <a:gd name="connsiteX1" fmla="*/ 2986346 w 2986346"/>
              <a:gd name="connsiteY1" fmla="*/ 0 h 2212252"/>
              <a:gd name="connsiteX2" fmla="*/ 2986346 w 2986346"/>
              <a:gd name="connsiteY2" fmla="*/ 2212252 h 2212252"/>
              <a:gd name="connsiteX3" fmla="*/ 0 w 2986346"/>
              <a:gd name="connsiteY3" fmla="*/ 2212252 h 22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346" h="2212252">
                <a:moveTo>
                  <a:pt x="0" y="0"/>
                </a:moveTo>
                <a:lnTo>
                  <a:pt x="2986346" y="0"/>
                </a:lnTo>
                <a:lnTo>
                  <a:pt x="2986346" y="2212252"/>
                </a:lnTo>
                <a:lnTo>
                  <a:pt x="0" y="22122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02827" y="3959948"/>
            <a:ext cx="2986346" cy="2212252"/>
          </a:xfrm>
          <a:custGeom>
            <a:avLst/>
            <a:gdLst>
              <a:gd name="connsiteX0" fmla="*/ 0 w 2986346"/>
              <a:gd name="connsiteY0" fmla="*/ 0 h 2212252"/>
              <a:gd name="connsiteX1" fmla="*/ 2986346 w 2986346"/>
              <a:gd name="connsiteY1" fmla="*/ 0 h 2212252"/>
              <a:gd name="connsiteX2" fmla="*/ 2986346 w 2986346"/>
              <a:gd name="connsiteY2" fmla="*/ 2212252 h 2212252"/>
              <a:gd name="connsiteX3" fmla="*/ 0 w 2986346"/>
              <a:gd name="connsiteY3" fmla="*/ 2212252 h 22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346" h="2212252">
                <a:moveTo>
                  <a:pt x="0" y="0"/>
                </a:moveTo>
                <a:lnTo>
                  <a:pt x="2986346" y="0"/>
                </a:lnTo>
                <a:lnTo>
                  <a:pt x="2986346" y="2212252"/>
                </a:lnTo>
                <a:lnTo>
                  <a:pt x="0" y="22122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696199" y="1637970"/>
            <a:ext cx="3657599" cy="4534231"/>
          </a:xfrm>
          <a:custGeom>
            <a:avLst/>
            <a:gdLst>
              <a:gd name="connsiteX0" fmla="*/ 0 w 3657599"/>
              <a:gd name="connsiteY0" fmla="*/ 0 h 4534231"/>
              <a:gd name="connsiteX1" fmla="*/ 3657599 w 3657599"/>
              <a:gd name="connsiteY1" fmla="*/ 0 h 4534231"/>
              <a:gd name="connsiteX2" fmla="*/ 3657599 w 3657599"/>
              <a:gd name="connsiteY2" fmla="*/ 4534231 h 4534231"/>
              <a:gd name="connsiteX3" fmla="*/ 0 w 3657599"/>
              <a:gd name="connsiteY3" fmla="*/ 4534231 h 45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4534231">
                <a:moveTo>
                  <a:pt x="0" y="0"/>
                </a:moveTo>
                <a:lnTo>
                  <a:pt x="3657599" y="0"/>
                </a:lnTo>
                <a:lnTo>
                  <a:pt x="3657599" y="4534231"/>
                </a:lnTo>
                <a:lnTo>
                  <a:pt x="0" y="45342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884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8201" y="1637970"/>
            <a:ext cx="2689685" cy="1886049"/>
          </a:xfrm>
          <a:custGeom>
            <a:avLst/>
            <a:gdLst>
              <a:gd name="connsiteX0" fmla="*/ 0 w 2689685"/>
              <a:gd name="connsiteY0" fmla="*/ 0 h 1886049"/>
              <a:gd name="connsiteX1" fmla="*/ 2689685 w 2689685"/>
              <a:gd name="connsiteY1" fmla="*/ 0 h 1886049"/>
              <a:gd name="connsiteX2" fmla="*/ 2689685 w 2689685"/>
              <a:gd name="connsiteY2" fmla="*/ 1886049 h 1886049"/>
              <a:gd name="connsiteX3" fmla="*/ 0 w 2689685"/>
              <a:gd name="connsiteY3" fmla="*/ 1886049 h 188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685" h="1886049">
                <a:moveTo>
                  <a:pt x="0" y="0"/>
                </a:moveTo>
                <a:lnTo>
                  <a:pt x="2689685" y="0"/>
                </a:lnTo>
                <a:lnTo>
                  <a:pt x="2689685" y="1886049"/>
                </a:lnTo>
                <a:lnTo>
                  <a:pt x="0" y="18860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38200" y="3633746"/>
            <a:ext cx="2689686" cy="2538454"/>
          </a:xfrm>
          <a:custGeom>
            <a:avLst/>
            <a:gdLst>
              <a:gd name="connsiteX0" fmla="*/ 0 w 2689686"/>
              <a:gd name="connsiteY0" fmla="*/ 0 h 2538454"/>
              <a:gd name="connsiteX1" fmla="*/ 2689686 w 2689686"/>
              <a:gd name="connsiteY1" fmla="*/ 0 h 2538454"/>
              <a:gd name="connsiteX2" fmla="*/ 2689686 w 2689686"/>
              <a:gd name="connsiteY2" fmla="*/ 2538454 h 2538454"/>
              <a:gd name="connsiteX3" fmla="*/ 0 w 2689686"/>
              <a:gd name="connsiteY3" fmla="*/ 2538454 h 253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686" h="2538454">
                <a:moveTo>
                  <a:pt x="0" y="0"/>
                </a:moveTo>
                <a:lnTo>
                  <a:pt x="2689686" y="0"/>
                </a:lnTo>
                <a:lnTo>
                  <a:pt x="2689686" y="2538454"/>
                </a:lnTo>
                <a:lnTo>
                  <a:pt x="0" y="253845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34913" y="1697372"/>
            <a:ext cx="3550572" cy="4061292"/>
          </a:xfrm>
          <a:custGeom>
            <a:avLst/>
            <a:gdLst>
              <a:gd name="connsiteX0" fmla="*/ 0 w 3550572"/>
              <a:gd name="connsiteY0" fmla="*/ 0 h 4061292"/>
              <a:gd name="connsiteX1" fmla="*/ 3550572 w 3550572"/>
              <a:gd name="connsiteY1" fmla="*/ 0 h 4061292"/>
              <a:gd name="connsiteX2" fmla="*/ 3550572 w 3550572"/>
              <a:gd name="connsiteY2" fmla="*/ 4061292 h 4061292"/>
              <a:gd name="connsiteX3" fmla="*/ 0 w 3550572"/>
              <a:gd name="connsiteY3" fmla="*/ 4061292 h 406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572" h="4061292">
                <a:moveTo>
                  <a:pt x="0" y="0"/>
                </a:moveTo>
                <a:lnTo>
                  <a:pt x="3550572" y="0"/>
                </a:lnTo>
                <a:lnTo>
                  <a:pt x="3550572" y="4061292"/>
                </a:lnTo>
                <a:lnTo>
                  <a:pt x="0" y="40612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292519" y="1637971"/>
            <a:ext cx="1977127" cy="2209425"/>
          </a:xfrm>
          <a:custGeom>
            <a:avLst/>
            <a:gdLst>
              <a:gd name="connsiteX0" fmla="*/ 0 w 1977127"/>
              <a:gd name="connsiteY0" fmla="*/ 0 h 2209425"/>
              <a:gd name="connsiteX1" fmla="*/ 1977127 w 1977127"/>
              <a:gd name="connsiteY1" fmla="*/ 0 h 2209425"/>
              <a:gd name="connsiteX2" fmla="*/ 1977127 w 1977127"/>
              <a:gd name="connsiteY2" fmla="*/ 2209425 h 2209425"/>
              <a:gd name="connsiteX3" fmla="*/ 0 w 1977127"/>
              <a:gd name="connsiteY3" fmla="*/ 2209425 h 220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09425">
                <a:moveTo>
                  <a:pt x="0" y="0"/>
                </a:moveTo>
                <a:lnTo>
                  <a:pt x="1977127" y="0"/>
                </a:lnTo>
                <a:lnTo>
                  <a:pt x="1977127" y="2209425"/>
                </a:lnTo>
                <a:lnTo>
                  <a:pt x="0" y="22094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7292519" y="3959951"/>
            <a:ext cx="1977127" cy="2212251"/>
          </a:xfrm>
          <a:custGeom>
            <a:avLst/>
            <a:gdLst>
              <a:gd name="connsiteX0" fmla="*/ 0 w 1977127"/>
              <a:gd name="connsiteY0" fmla="*/ 0 h 2212251"/>
              <a:gd name="connsiteX1" fmla="*/ 1977127 w 1977127"/>
              <a:gd name="connsiteY1" fmla="*/ 0 h 2212251"/>
              <a:gd name="connsiteX2" fmla="*/ 1977127 w 1977127"/>
              <a:gd name="connsiteY2" fmla="*/ 2212251 h 2212251"/>
              <a:gd name="connsiteX3" fmla="*/ 0 w 1977127"/>
              <a:gd name="connsiteY3" fmla="*/ 2212251 h 221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12251">
                <a:moveTo>
                  <a:pt x="0" y="0"/>
                </a:moveTo>
                <a:lnTo>
                  <a:pt x="1977127" y="0"/>
                </a:lnTo>
                <a:lnTo>
                  <a:pt x="1977127" y="2212251"/>
                </a:lnTo>
                <a:lnTo>
                  <a:pt x="0" y="221225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9376674" y="1637971"/>
            <a:ext cx="1977127" cy="876941"/>
          </a:xfrm>
          <a:custGeom>
            <a:avLst/>
            <a:gdLst>
              <a:gd name="connsiteX0" fmla="*/ 0 w 1977127"/>
              <a:gd name="connsiteY0" fmla="*/ 0 h 876941"/>
              <a:gd name="connsiteX1" fmla="*/ 1977127 w 1977127"/>
              <a:gd name="connsiteY1" fmla="*/ 0 h 876941"/>
              <a:gd name="connsiteX2" fmla="*/ 1977127 w 1977127"/>
              <a:gd name="connsiteY2" fmla="*/ 876941 h 876941"/>
              <a:gd name="connsiteX3" fmla="*/ 0 w 1977127"/>
              <a:gd name="connsiteY3" fmla="*/ 876941 h 8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876941">
                <a:moveTo>
                  <a:pt x="0" y="0"/>
                </a:moveTo>
                <a:lnTo>
                  <a:pt x="1977127" y="0"/>
                </a:lnTo>
                <a:lnTo>
                  <a:pt x="1977127" y="876941"/>
                </a:lnTo>
                <a:lnTo>
                  <a:pt x="0" y="876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9376671" y="2624640"/>
            <a:ext cx="1977127" cy="2209425"/>
          </a:xfrm>
          <a:custGeom>
            <a:avLst/>
            <a:gdLst>
              <a:gd name="connsiteX0" fmla="*/ 0 w 1977127"/>
              <a:gd name="connsiteY0" fmla="*/ 0 h 2209425"/>
              <a:gd name="connsiteX1" fmla="*/ 1977127 w 1977127"/>
              <a:gd name="connsiteY1" fmla="*/ 0 h 2209425"/>
              <a:gd name="connsiteX2" fmla="*/ 1977127 w 1977127"/>
              <a:gd name="connsiteY2" fmla="*/ 2209425 h 2209425"/>
              <a:gd name="connsiteX3" fmla="*/ 0 w 1977127"/>
              <a:gd name="connsiteY3" fmla="*/ 2209425 h 220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09425">
                <a:moveTo>
                  <a:pt x="0" y="0"/>
                </a:moveTo>
                <a:lnTo>
                  <a:pt x="1977127" y="0"/>
                </a:lnTo>
                <a:lnTo>
                  <a:pt x="1977127" y="2209425"/>
                </a:lnTo>
                <a:lnTo>
                  <a:pt x="0" y="22094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9376674" y="4941129"/>
            <a:ext cx="1977127" cy="876941"/>
          </a:xfrm>
          <a:custGeom>
            <a:avLst/>
            <a:gdLst>
              <a:gd name="connsiteX0" fmla="*/ 0 w 1977127"/>
              <a:gd name="connsiteY0" fmla="*/ 0 h 876941"/>
              <a:gd name="connsiteX1" fmla="*/ 1977127 w 1977127"/>
              <a:gd name="connsiteY1" fmla="*/ 0 h 876941"/>
              <a:gd name="connsiteX2" fmla="*/ 1977127 w 1977127"/>
              <a:gd name="connsiteY2" fmla="*/ 876941 h 876941"/>
              <a:gd name="connsiteX3" fmla="*/ 0 w 1977127"/>
              <a:gd name="connsiteY3" fmla="*/ 876941 h 8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876941">
                <a:moveTo>
                  <a:pt x="0" y="0"/>
                </a:moveTo>
                <a:lnTo>
                  <a:pt x="1977127" y="0"/>
                </a:lnTo>
                <a:lnTo>
                  <a:pt x="1977127" y="876941"/>
                </a:lnTo>
                <a:lnTo>
                  <a:pt x="0" y="876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544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8200" y="1501819"/>
            <a:ext cx="2057400" cy="2581667"/>
          </a:xfrm>
          <a:custGeom>
            <a:avLst/>
            <a:gdLst>
              <a:gd name="connsiteX0" fmla="*/ 0 w 2057400"/>
              <a:gd name="connsiteY0" fmla="*/ 0 h 2581667"/>
              <a:gd name="connsiteX1" fmla="*/ 2057400 w 2057400"/>
              <a:gd name="connsiteY1" fmla="*/ 0 h 2581667"/>
              <a:gd name="connsiteX2" fmla="*/ 2057400 w 2057400"/>
              <a:gd name="connsiteY2" fmla="*/ 2581667 h 2581667"/>
              <a:gd name="connsiteX3" fmla="*/ 0 w 2057400"/>
              <a:gd name="connsiteY3" fmla="*/ 2581667 h 25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581667">
                <a:moveTo>
                  <a:pt x="0" y="0"/>
                </a:moveTo>
                <a:lnTo>
                  <a:pt x="2057400" y="0"/>
                </a:lnTo>
                <a:lnTo>
                  <a:pt x="2057400" y="2581667"/>
                </a:lnTo>
                <a:lnTo>
                  <a:pt x="0" y="25816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95400" y="4189447"/>
            <a:ext cx="2285998" cy="1982755"/>
          </a:xfrm>
          <a:custGeom>
            <a:avLst/>
            <a:gdLst>
              <a:gd name="connsiteX0" fmla="*/ 0 w 2285998"/>
              <a:gd name="connsiteY0" fmla="*/ 0 h 1982755"/>
              <a:gd name="connsiteX1" fmla="*/ 2285998 w 2285998"/>
              <a:gd name="connsiteY1" fmla="*/ 0 h 1982755"/>
              <a:gd name="connsiteX2" fmla="*/ 2285998 w 2285998"/>
              <a:gd name="connsiteY2" fmla="*/ 1982755 h 1982755"/>
              <a:gd name="connsiteX3" fmla="*/ 0 w 2285998"/>
              <a:gd name="connsiteY3" fmla="*/ 1982755 h 19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8" h="1982755">
                <a:moveTo>
                  <a:pt x="0" y="0"/>
                </a:moveTo>
                <a:lnTo>
                  <a:pt x="2285998" y="0"/>
                </a:lnTo>
                <a:lnTo>
                  <a:pt x="2285998" y="1982755"/>
                </a:lnTo>
                <a:lnTo>
                  <a:pt x="0" y="19827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002627" y="1944130"/>
            <a:ext cx="3321973" cy="2139354"/>
          </a:xfrm>
          <a:custGeom>
            <a:avLst/>
            <a:gdLst>
              <a:gd name="connsiteX0" fmla="*/ 0 w 3321973"/>
              <a:gd name="connsiteY0" fmla="*/ 0 h 2139354"/>
              <a:gd name="connsiteX1" fmla="*/ 3321973 w 3321973"/>
              <a:gd name="connsiteY1" fmla="*/ 0 h 2139354"/>
              <a:gd name="connsiteX2" fmla="*/ 3321973 w 3321973"/>
              <a:gd name="connsiteY2" fmla="*/ 2139354 h 2139354"/>
              <a:gd name="connsiteX3" fmla="*/ 0 w 3321973"/>
              <a:gd name="connsiteY3" fmla="*/ 2139354 h 213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973" h="2139354">
                <a:moveTo>
                  <a:pt x="0" y="0"/>
                </a:moveTo>
                <a:lnTo>
                  <a:pt x="3321973" y="0"/>
                </a:lnTo>
                <a:lnTo>
                  <a:pt x="3321973" y="2139354"/>
                </a:lnTo>
                <a:lnTo>
                  <a:pt x="0" y="213935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88426" y="4189447"/>
            <a:ext cx="2636172" cy="1982755"/>
          </a:xfrm>
          <a:custGeom>
            <a:avLst/>
            <a:gdLst>
              <a:gd name="connsiteX0" fmla="*/ 0 w 2636172"/>
              <a:gd name="connsiteY0" fmla="*/ 0 h 1982755"/>
              <a:gd name="connsiteX1" fmla="*/ 2636172 w 2636172"/>
              <a:gd name="connsiteY1" fmla="*/ 0 h 1982755"/>
              <a:gd name="connsiteX2" fmla="*/ 2636172 w 2636172"/>
              <a:gd name="connsiteY2" fmla="*/ 1982755 h 1982755"/>
              <a:gd name="connsiteX3" fmla="*/ 0 w 2636172"/>
              <a:gd name="connsiteY3" fmla="*/ 1982755 h 19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72" h="1982755">
                <a:moveTo>
                  <a:pt x="0" y="0"/>
                </a:moveTo>
                <a:lnTo>
                  <a:pt x="2636172" y="0"/>
                </a:lnTo>
                <a:lnTo>
                  <a:pt x="2636172" y="1982755"/>
                </a:lnTo>
                <a:lnTo>
                  <a:pt x="0" y="19827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431626" y="1944130"/>
            <a:ext cx="2292245" cy="2784389"/>
          </a:xfrm>
          <a:custGeom>
            <a:avLst/>
            <a:gdLst>
              <a:gd name="connsiteX0" fmla="*/ 0 w 2292245"/>
              <a:gd name="connsiteY0" fmla="*/ 0 h 2784389"/>
              <a:gd name="connsiteX1" fmla="*/ 2292245 w 2292245"/>
              <a:gd name="connsiteY1" fmla="*/ 0 h 2784389"/>
              <a:gd name="connsiteX2" fmla="*/ 2292245 w 2292245"/>
              <a:gd name="connsiteY2" fmla="*/ 2784389 h 2784389"/>
              <a:gd name="connsiteX3" fmla="*/ 0 w 2292245"/>
              <a:gd name="connsiteY3" fmla="*/ 2784389 h 2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45" h="2784389">
                <a:moveTo>
                  <a:pt x="0" y="0"/>
                </a:moveTo>
                <a:lnTo>
                  <a:pt x="2292245" y="0"/>
                </a:lnTo>
                <a:lnTo>
                  <a:pt x="2292245" y="2784389"/>
                </a:lnTo>
                <a:lnTo>
                  <a:pt x="0" y="27843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431628" y="4836365"/>
            <a:ext cx="2292243" cy="1335837"/>
          </a:xfrm>
          <a:custGeom>
            <a:avLst/>
            <a:gdLst>
              <a:gd name="connsiteX0" fmla="*/ 0 w 2292243"/>
              <a:gd name="connsiteY0" fmla="*/ 0 h 1335837"/>
              <a:gd name="connsiteX1" fmla="*/ 2292243 w 2292243"/>
              <a:gd name="connsiteY1" fmla="*/ 0 h 1335837"/>
              <a:gd name="connsiteX2" fmla="*/ 2292243 w 2292243"/>
              <a:gd name="connsiteY2" fmla="*/ 1335837 h 1335837"/>
              <a:gd name="connsiteX3" fmla="*/ 0 w 2292243"/>
              <a:gd name="connsiteY3" fmla="*/ 1335837 h 13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43" h="1335837">
                <a:moveTo>
                  <a:pt x="0" y="0"/>
                </a:moveTo>
                <a:lnTo>
                  <a:pt x="2292243" y="0"/>
                </a:lnTo>
                <a:lnTo>
                  <a:pt x="2292243" y="1335837"/>
                </a:lnTo>
                <a:lnTo>
                  <a:pt x="0" y="13358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8825638" y="1643178"/>
            <a:ext cx="2528163" cy="1611549"/>
          </a:xfrm>
          <a:custGeom>
            <a:avLst/>
            <a:gdLst>
              <a:gd name="connsiteX0" fmla="*/ 0 w 2528163"/>
              <a:gd name="connsiteY0" fmla="*/ 0 h 1611549"/>
              <a:gd name="connsiteX1" fmla="*/ 2528163 w 2528163"/>
              <a:gd name="connsiteY1" fmla="*/ 0 h 1611549"/>
              <a:gd name="connsiteX2" fmla="*/ 2528163 w 2528163"/>
              <a:gd name="connsiteY2" fmla="*/ 1611549 h 1611549"/>
              <a:gd name="connsiteX3" fmla="*/ 0 w 2528163"/>
              <a:gd name="connsiteY3" fmla="*/ 1611549 h 161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163" h="1611549">
                <a:moveTo>
                  <a:pt x="0" y="0"/>
                </a:moveTo>
                <a:lnTo>
                  <a:pt x="2528163" y="0"/>
                </a:lnTo>
                <a:lnTo>
                  <a:pt x="2528163" y="1611549"/>
                </a:lnTo>
                <a:lnTo>
                  <a:pt x="0" y="16115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825637" y="3362568"/>
            <a:ext cx="2528163" cy="2528164"/>
          </a:xfrm>
          <a:custGeom>
            <a:avLst/>
            <a:gdLst>
              <a:gd name="connsiteX0" fmla="*/ 0 w 2528163"/>
              <a:gd name="connsiteY0" fmla="*/ 0 h 2528164"/>
              <a:gd name="connsiteX1" fmla="*/ 2528163 w 2528163"/>
              <a:gd name="connsiteY1" fmla="*/ 0 h 2528164"/>
              <a:gd name="connsiteX2" fmla="*/ 2528163 w 2528163"/>
              <a:gd name="connsiteY2" fmla="*/ 2528164 h 2528164"/>
              <a:gd name="connsiteX3" fmla="*/ 0 w 2528163"/>
              <a:gd name="connsiteY3" fmla="*/ 2528164 h 252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163" h="2528164">
                <a:moveTo>
                  <a:pt x="0" y="0"/>
                </a:moveTo>
                <a:lnTo>
                  <a:pt x="2528163" y="0"/>
                </a:lnTo>
                <a:lnTo>
                  <a:pt x="2528163" y="2528164"/>
                </a:lnTo>
                <a:lnTo>
                  <a:pt x="0" y="252816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2353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0" y="179832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608637" y="241554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79076" y="179832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49513" y="241554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919952" y="155067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690389" y="216789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33066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958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534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82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4958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81534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4684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2" y="1637970"/>
            <a:ext cx="2286000" cy="3701909"/>
          </a:xfrm>
          <a:custGeom>
            <a:avLst/>
            <a:gdLst>
              <a:gd name="connsiteX0" fmla="*/ 0 w 2286000"/>
              <a:gd name="connsiteY0" fmla="*/ 0 h 3701909"/>
              <a:gd name="connsiteX1" fmla="*/ 2286000 w 2286000"/>
              <a:gd name="connsiteY1" fmla="*/ 0 h 3701909"/>
              <a:gd name="connsiteX2" fmla="*/ 2286000 w 2286000"/>
              <a:gd name="connsiteY2" fmla="*/ 3701909 h 3701909"/>
              <a:gd name="connsiteX3" fmla="*/ 0 w 2286000"/>
              <a:gd name="connsiteY3" fmla="*/ 3701909 h 37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1909">
                <a:moveTo>
                  <a:pt x="0" y="0"/>
                </a:moveTo>
                <a:lnTo>
                  <a:pt x="2286000" y="0"/>
                </a:lnTo>
                <a:lnTo>
                  <a:pt x="2286000" y="3701909"/>
                </a:lnTo>
                <a:lnTo>
                  <a:pt x="0" y="370190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581399" y="1637968"/>
            <a:ext cx="2286000" cy="3070726"/>
          </a:xfrm>
          <a:custGeom>
            <a:avLst/>
            <a:gdLst>
              <a:gd name="connsiteX0" fmla="*/ 0 w 2286000"/>
              <a:gd name="connsiteY0" fmla="*/ 0 h 3070726"/>
              <a:gd name="connsiteX1" fmla="*/ 2286000 w 2286000"/>
              <a:gd name="connsiteY1" fmla="*/ 0 h 3070726"/>
              <a:gd name="connsiteX2" fmla="*/ 2286000 w 2286000"/>
              <a:gd name="connsiteY2" fmla="*/ 3070726 h 3070726"/>
              <a:gd name="connsiteX3" fmla="*/ 0 w 2286000"/>
              <a:gd name="connsiteY3" fmla="*/ 3070726 h 307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070726">
                <a:moveTo>
                  <a:pt x="0" y="0"/>
                </a:moveTo>
                <a:lnTo>
                  <a:pt x="2286000" y="0"/>
                </a:lnTo>
                <a:lnTo>
                  <a:pt x="2286000" y="3070726"/>
                </a:lnTo>
                <a:lnTo>
                  <a:pt x="0" y="3070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24596" y="1637970"/>
            <a:ext cx="2286004" cy="2286005"/>
          </a:xfrm>
          <a:custGeom>
            <a:avLst/>
            <a:gdLst>
              <a:gd name="connsiteX0" fmla="*/ 0 w 2286004"/>
              <a:gd name="connsiteY0" fmla="*/ 0 h 2286005"/>
              <a:gd name="connsiteX1" fmla="*/ 2286004 w 2286004"/>
              <a:gd name="connsiteY1" fmla="*/ 0 h 2286005"/>
              <a:gd name="connsiteX2" fmla="*/ 2286004 w 2286004"/>
              <a:gd name="connsiteY2" fmla="*/ 2286005 h 2286005"/>
              <a:gd name="connsiteX3" fmla="*/ 0 w 2286004"/>
              <a:gd name="connsiteY3" fmla="*/ 2286005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4" h="2286005">
                <a:moveTo>
                  <a:pt x="0" y="0"/>
                </a:moveTo>
                <a:lnTo>
                  <a:pt x="2286004" y="0"/>
                </a:lnTo>
                <a:lnTo>
                  <a:pt x="2286004" y="2286005"/>
                </a:lnTo>
                <a:lnTo>
                  <a:pt x="0" y="228600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67800" y="1637969"/>
            <a:ext cx="2286000" cy="3304339"/>
          </a:xfrm>
          <a:custGeom>
            <a:avLst/>
            <a:gdLst>
              <a:gd name="connsiteX0" fmla="*/ 0 w 2286000"/>
              <a:gd name="connsiteY0" fmla="*/ 0 h 3304339"/>
              <a:gd name="connsiteX1" fmla="*/ 2286000 w 2286000"/>
              <a:gd name="connsiteY1" fmla="*/ 0 h 3304339"/>
              <a:gd name="connsiteX2" fmla="*/ 2286000 w 2286000"/>
              <a:gd name="connsiteY2" fmla="*/ 3304339 h 3304339"/>
              <a:gd name="connsiteX3" fmla="*/ 0 w 2286000"/>
              <a:gd name="connsiteY3" fmla="*/ 3304339 h 33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304339">
                <a:moveTo>
                  <a:pt x="0" y="0"/>
                </a:moveTo>
                <a:lnTo>
                  <a:pt x="2286000" y="0"/>
                </a:lnTo>
                <a:lnTo>
                  <a:pt x="2286000" y="3304339"/>
                </a:lnTo>
                <a:lnTo>
                  <a:pt x="0" y="33043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2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34102" y="1"/>
            <a:ext cx="5493055" cy="3343655"/>
          </a:xfrm>
          <a:custGeom>
            <a:avLst/>
            <a:gdLst>
              <a:gd name="connsiteX0" fmla="*/ 597127 w 5493055"/>
              <a:gd name="connsiteY0" fmla="*/ 0 h 3343655"/>
              <a:gd name="connsiteX1" fmla="*/ 4895928 w 5493055"/>
              <a:gd name="connsiteY1" fmla="*/ 0 h 3343655"/>
              <a:gd name="connsiteX2" fmla="*/ 5493055 w 5493055"/>
              <a:gd name="connsiteY2" fmla="*/ 597128 h 3343655"/>
              <a:gd name="connsiteX3" fmla="*/ 2746527 w 5493055"/>
              <a:gd name="connsiteY3" fmla="*/ 3343655 h 3343655"/>
              <a:gd name="connsiteX4" fmla="*/ 0 w 5493055"/>
              <a:gd name="connsiteY4" fmla="*/ 597128 h 3343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5" h="3343655">
                <a:moveTo>
                  <a:pt x="597127" y="0"/>
                </a:moveTo>
                <a:lnTo>
                  <a:pt x="4895928" y="0"/>
                </a:lnTo>
                <a:lnTo>
                  <a:pt x="5493055" y="597128"/>
                </a:lnTo>
                <a:lnTo>
                  <a:pt x="2746527" y="3343655"/>
                </a:lnTo>
                <a:lnTo>
                  <a:pt x="0" y="5971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945284" y="685801"/>
            <a:ext cx="3246717" cy="5486400"/>
          </a:xfrm>
          <a:custGeom>
            <a:avLst/>
            <a:gdLst>
              <a:gd name="connsiteX0" fmla="*/ 2743198 w 3246717"/>
              <a:gd name="connsiteY0" fmla="*/ 0 h 5486400"/>
              <a:gd name="connsiteX1" fmla="*/ 2749858 w 3246717"/>
              <a:gd name="connsiteY1" fmla="*/ 0 h 5486400"/>
              <a:gd name="connsiteX2" fmla="*/ 3246717 w 3246717"/>
              <a:gd name="connsiteY2" fmla="*/ 496859 h 5486400"/>
              <a:gd name="connsiteX3" fmla="*/ 3246717 w 3246717"/>
              <a:gd name="connsiteY3" fmla="*/ 4989537 h 5486400"/>
              <a:gd name="connsiteX4" fmla="*/ 2749854 w 3246717"/>
              <a:gd name="connsiteY4" fmla="*/ 5486400 h 5486400"/>
              <a:gd name="connsiteX5" fmla="*/ 2743202 w 3246717"/>
              <a:gd name="connsiteY5" fmla="*/ 5486400 h 5486400"/>
              <a:gd name="connsiteX6" fmla="*/ 0 w 3246717"/>
              <a:gd name="connsiteY6" fmla="*/ 2743198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717" h="5486400">
                <a:moveTo>
                  <a:pt x="2743198" y="0"/>
                </a:moveTo>
                <a:lnTo>
                  <a:pt x="2749858" y="0"/>
                </a:lnTo>
                <a:lnTo>
                  <a:pt x="3246717" y="496859"/>
                </a:lnTo>
                <a:lnTo>
                  <a:pt x="3246717" y="4989537"/>
                </a:lnTo>
                <a:lnTo>
                  <a:pt x="2749854" y="5486400"/>
                </a:lnTo>
                <a:lnTo>
                  <a:pt x="2743202" y="5486400"/>
                </a:lnTo>
                <a:lnTo>
                  <a:pt x="0" y="27431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34102" y="3514344"/>
            <a:ext cx="5493054" cy="3343656"/>
          </a:xfrm>
          <a:custGeom>
            <a:avLst/>
            <a:gdLst>
              <a:gd name="connsiteX0" fmla="*/ 2746527 w 5493054"/>
              <a:gd name="connsiteY0" fmla="*/ 0 h 3343656"/>
              <a:gd name="connsiteX1" fmla="*/ 5493054 w 5493054"/>
              <a:gd name="connsiteY1" fmla="*/ 2746529 h 3343656"/>
              <a:gd name="connsiteX2" fmla="*/ 4895927 w 5493054"/>
              <a:gd name="connsiteY2" fmla="*/ 3343656 h 3343656"/>
              <a:gd name="connsiteX3" fmla="*/ 597127 w 5493054"/>
              <a:gd name="connsiteY3" fmla="*/ 3343656 h 3343656"/>
              <a:gd name="connsiteX4" fmla="*/ 0 w 5493054"/>
              <a:gd name="connsiteY4" fmla="*/ 2746529 h 334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4" h="3343656">
                <a:moveTo>
                  <a:pt x="2746527" y="0"/>
                </a:moveTo>
                <a:lnTo>
                  <a:pt x="5493054" y="2746529"/>
                </a:lnTo>
                <a:lnTo>
                  <a:pt x="4895927" y="3343656"/>
                </a:lnTo>
                <a:lnTo>
                  <a:pt x="597127" y="3343656"/>
                </a:lnTo>
                <a:lnTo>
                  <a:pt x="0" y="27465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647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94929" y="1185322"/>
            <a:ext cx="2087411" cy="4515728"/>
          </a:xfrm>
          <a:custGeom>
            <a:avLst/>
            <a:gdLst>
              <a:gd name="connsiteX0" fmla="*/ 249788 w 2087411"/>
              <a:gd name="connsiteY0" fmla="*/ 600 h 4515728"/>
              <a:gd name="connsiteX1" fmla="*/ 571136 w 2087411"/>
              <a:gd name="connsiteY1" fmla="*/ 600 h 4515728"/>
              <a:gd name="connsiteX2" fmla="*/ 608941 w 2087411"/>
              <a:gd name="connsiteY2" fmla="*/ 39704 h 4515728"/>
              <a:gd name="connsiteX3" fmla="*/ 612992 w 2087411"/>
              <a:gd name="connsiteY3" fmla="*/ 80157 h 4515728"/>
              <a:gd name="connsiteX4" fmla="*/ 707506 w 2087411"/>
              <a:gd name="connsiteY4" fmla="*/ 167805 h 4515728"/>
              <a:gd name="connsiteX5" fmla="*/ 743961 w 2087411"/>
              <a:gd name="connsiteY5" fmla="*/ 170502 h 4515728"/>
              <a:gd name="connsiteX6" fmla="*/ 1343451 w 2087411"/>
              <a:gd name="connsiteY6" fmla="*/ 170502 h 4515728"/>
              <a:gd name="connsiteX7" fmla="*/ 1389358 w 2087411"/>
              <a:gd name="connsiteY7" fmla="*/ 165108 h 4515728"/>
              <a:gd name="connsiteX8" fmla="*/ 1477120 w 2087411"/>
              <a:gd name="connsiteY8" fmla="*/ 69370 h 4515728"/>
              <a:gd name="connsiteX9" fmla="*/ 1479821 w 2087411"/>
              <a:gd name="connsiteY9" fmla="*/ 37008 h 4515728"/>
              <a:gd name="connsiteX10" fmla="*/ 1514926 w 2087411"/>
              <a:gd name="connsiteY10" fmla="*/ 600 h 4515728"/>
              <a:gd name="connsiteX11" fmla="*/ 1518977 w 2087411"/>
              <a:gd name="connsiteY11" fmla="*/ 600 h 4515728"/>
              <a:gd name="connsiteX12" fmla="*/ 1834924 w 2087411"/>
              <a:gd name="connsiteY12" fmla="*/ 600 h 4515728"/>
              <a:gd name="connsiteX13" fmla="*/ 2049606 w 2087411"/>
              <a:gd name="connsiteY13" fmla="*/ 119262 h 4515728"/>
              <a:gd name="connsiteX14" fmla="*/ 2087411 w 2087411"/>
              <a:gd name="connsiteY14" fmla="*/ 250058 h 4515728"/>
              <a:gd name="connsiteX15" fmla="*/ 2087411 w 2087411"/>
              <a:gd name="connsiteY15" fmla="*/ 268937 h 4515728"/>
              <a:gd name="connsiteX16" fmla="*/ 2087411 w 2087411"/>
              <a:gd name="connsiteY16" fmla="*/ 2257864 h 4515728"/>
              <a:gd name="connsiteX17" fmla="*/ 2087411 w 2087411"/>
              <a:gd name="connsiteY17" fmla="*/ 4258928 h 4515728"/>
              <a:gd name="connsiteX18" fmla="*/ 2055007 w 2087411"/>
              <a:gd name="connsiteY18" fmla="*/ 4387028 h 4515728"/>
              <a:gd name="connsiteX19" fmla="*/ 1834924 w 2087411"/>
              <a:gd name="connsiteY19" fmla="*/ 4515129 h 4515728"/>
              <a:gd name="connsiteX20" fmla="*/ 1190878 w 2087411"/>
              <a:gd name="connsiteY20" fmla="*/ 4515129 h 4515728"/>
              <a:gd name="connsiteX21" fmla="*/ 257889 w 2087411"/>
              <a:gd name="connsiteY21" fmla="*/ 4515129 h 4515728"/>
              <a:gd name="connsiteX22" fmla="*/ 157975 w 2087411"/>
              <a:gd name="connsiteY22" fmla="*/ 4497599 h 4515728"/>
              <a:gd name="connsiteX23" fmla="*/ 1351 w 2087411"/>
              <a:gd name="connsiteY23" fmla="*/ 4288593 h 4515728"/>
              <a:gd name="connsiteX24" fmla="*/ 0 w 2087411"/>
              <a:gd name="connsiteY24" fmla="*/ 4257579 h 4515728"/>
              <a:gd name="connsiteX25" fmla="*/ 0 w 2087411"/>
              <a:gd name="connsiteY25" fmla="*/ 259498 h 4515728"/>
              <a:gd name="connsiteX26" fmla="*/ 74262 w 2087411"/>
              <a:gd name="connsiteY26" fmla="*/ 74764 h 4515728"/>
              <a:gd name="connsiteX27" fmla="*/ 249788 w 2087411"/>
              <a:gd name="connsiteY27" fmla="*/ 600 h 45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7411" h="4515728">
                <a:moveTo>
                  <a:pt x="249788" y="600"/>
                </a:moveTo>
                <a:cubicBezTo>
                  <a:pt x="356454" y="-749"/>
                  <a:pt x="463119" y="600"/>
                  <a:pt x="571136" y="600"/>
                </a:cubicBezTo>
                <a:cubicBezTo>
                  <a:pt x="596790" y="600"/>
                  <a:pt x="607591" y="12736"/>
                  <a:pt x="608941" y="39704"/>
                </a:cubicBezTo>
                <a:cubicBezTo>
                  <a:pt x="608941" y="53189"/>
                  <a:pt x="608941" y="66673"/>
                  <a:pt x="612992" y="80157"/>
                </a:cubicBezTo>
                <a:cubicBezTo>
                  <a:pt x="625144" y="130049"/>
                  <a:pt x="657549" y="158366"/>
                  <a:pt x="707506" y="167805"/>
                </a:cubicBezTo>
                <a:cubicBezTo>
                  <a:pt x="719658" y="170502"/>
                  <a:pt x="731809" y="170502"/>
                  <a:pt x="743961" y="170502"/>
                </a:cubicBezTo>
                <a:cubicBezTo>
                  <a:pt x="943792" y="171850"/>
                  <a:pt x="1143621" y="171850"/>
                  <a:pt x="1343451" y="170502"/>
                </a:cubicBezTo>
                <a:cubicBezTo>
                  <a:pt x="1358304" y="170502"/>
                  <a:pt x="1374506" y="169153"/>
                  <a:pt x="1389358" y="165108"/>
                </a:cubicBezTo>
                <a:cubicBezTo>
                  <a:pt x="1439315" y="154321"/>
                  <a:pt x="1470370" y="119262"/>
                  <a:pt x="1477120" y="69370"/>
                </a:cubicBezTo>
                <a:cubicBezTo>
                  <a:pt x="1478471" y="58582"/>
                  <a:pt x="1479821" y="47795"/>
                  <a:pt x="1479821" y="37008"/>
                </a:cubicBezTo>
                <a:cubicBezTo>
                  <a:pt x="1479821" y="14084"/>
                  <a:pt x="1491973" y="1948"/>
                  <a:pt x="1514926" y="600"/>
                </a:cubicBezTo>
                <a:cubicBezTo>
                  <a:pt x="1516277" y="600"/>
                  <a:pt x="1517626" y="600"/>
                  <a:pt x="1518977" y="600"/>
                </a:cubicBezTo>
                <a:cubicBezTo>
                  <a:pt x="1624292" y="600"/>
                  <a:pt x="1729608" y="-749"/>
                  <a:pt x="1834924" y="600"/>
                </a:cubicBezTo>
                <a:cubicBezTo>
                  <a:pt x="1926738" y="1948"/>
                  <a:pt x="1998298" y="42401"/>
                  <a:pt x="2049606" y="119262"/>
                </a:cubicBezTo>
                <a:cubicBezTo>
                  <a:pt x="2073909" y="158366"/>
                  <a:pt x="2087411" y="202864"/>
                  <a:pt x="2087411" y="250058"/>
                </a:cubicBezTo>
                <a:cubicBezTo>
                  <a:pt x="2087411" y="255452"/>
                  <a:pt x="2087411" y="262194"/>
                  <a:pt x="2087411" y="268937"/>
                </a:cubicBezTo>
                <a:cubicBezTo>
                  <a:pt x="2087411" y="932362"/>
                  <a:pt x="2087411" y="1595787"/>
                  <a:pt x="2087411" y="2257864"/>
                </a:cubicBezTo>
                <a:cubicBezTo>
                  <a:pt x="2087411" y="2925335"/>
                  <a:pt x="2087411" y="3591457"/>
                  <a:pt x="2087411" y="4258928"/>
                </a:cubicBezTo>
                <a:cubicBezTo>
                  <a:pt x="2087411" y="4304774"/>
                  <a:pt x="2077960" y="4347924"/>
                  <a:pt x="2055007" y="4387028"/>
                </a:cubicBezTo>
                <a:cubicBezTo>
                  <a:pt x="2005049" y="4470631"/>
                  <a:pt x="1932138" y="4515129"/>
                  <a:pt x="1834924" y="4515129"/>
                </a:cubicBezTo>
                <a:cubicBezTo>
                  <a:pt x="1620242" y="4516477"/>
                  <a:pt x="1405559" y="4515129"/>
                  <a:pt x="1190878" y="4515129"/>
                </a:cubicBezTo>
                <a:cubicBezTo>
                  <a:pt x="880332" y="4515129"/>
                  <a:pt x="568435" y="4515129"/>
                  <a:pt x="257889" y="4515129"/>
                </a:cubicBezTo>
                <a:cubicBezTo>
                  <a:pt x="222784" y="4515129"/>
                  <a:pt x="189028" y="4511084"/>
                  <a:pt x="157975" y="4497599"/>
                </a:cubicBezTo>
                <a:cubicBezTo>
                  <a:pt x="66160" y="4457146"/>
                  <a:pt x="13503" y="4387028"/>
                  <a:pt x="1351" y="4288593"/>
                </a:cubicBezTo>
                <a:cubicBezTo>
                  <a:pt x="0" y="4277806"/>
                  <a:pt x="0" y="4267019"/>
                  <a:pt x="0" y="4257579"/>
                </a:cubicBezTo>
                <a:cubicBezTo>
                  <a:pt x="0" y="2923986"/>
                  <a:pt x="0" y="1591742"/>
                  <a:pt x="0" y="259498"/>
                </a:cubicBezTo>
                <a:cubicBezTo>
                  <a:pt x="0" y="188031"/>
                  <a:pt x="22954" y="126004"/>
                  <a:pt x="74262" y="74764"/>
                </a:cubicBezTo>
                <a:cubicBezTo>
                  <a:pt x="121518" y="26220"/>
                  <a:pt x="180928" y="1948"/>
                  <a:pt x="249788" y="60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08174" y="1185322"/>
            <a:ext cx="2087411" cy="4515728"/>
          </a:xfrm>
          <a:custGeom>
            <a:avLst/>
            <a:gdLst>
              <a:gd name="connsiteX0" fmla="*/ 249788 w 2087411"/>
              <a:gd name="connsiteY0" fmla="*/ 600 h 4515728"/>
              <a:gd name="connsiteX1" fmla="*/ 571136 w 2087411"/>
              <a:gd name="connsiteY1" fmla="*/ 600 h 4515728"/>
              <a:gd name="connsiteX2" fmla="*/ 608941 w 2087411"/>
              <a:gd name="connsiteY2" fmla="*/ 39704 h 4515728"/>
              <a:gd name="connsiteX3" fmla="*/ 612992 w 2087411"/>
              <a:gd name="connsiteY3" fmla="*/ 80157 h 4515728"/>
              <a:gd name="connsiteX4" fmla="*/ 707506 w 2087411"/>
              <a:gd name="connsiteY4" fmla="*/ 167805 h 4515728"/>
              <a:gd name="connsiteX5" fmla="*/ 743961 w 2087411"/>
              <a:gd name="connsiteY5" fmla="*/ 170502 h 4515728"/>
              <a:gd name="connsiteX6" fmla="*/ 1343451 w 2087411"/>
              <a:gd name="connsiteY6" fmla="*/ 170502 h 4515728"/>
              <a:gd name="connsiteX7" fmla="*/ 1389358 w 2087411"/>
              <a:gd name="connsiteY7" fmla="*/ 165108 h 4515728"/>
              <a:gd name="connsiteX8" fmla="*/ 1477120 w 2087411"/>
              <a:gd name="connsiteY8" fmla="*/ 69370 h 4515728"/>
              <a:gd name="connsiteX9" fmla="*/ 1479821 w 2087411"/>
              <a:gd name="connsiteY9" fmla="*/ 37008 h 4515728"/>
              <a:gd name="connsiteX10" fmla="*/ 1514926 w 2087411"/>
              <a:gd name="connsiteY10" fmla="*/ 600 h 4515728"/>
              <a:gd name="connsiteX11" fmla="*/ 1518977 w 2087411"/>
              <a:gd name="connsiteY11" fmla="*/ 600 h 4515728"/>
              <a:gd name="connsiteX12" fmla="*/ 1834924 w 2087411"/>
              <a:gd name="connsiteY12" fmla="*/ 600 h 4515728"/>
              <a:gd name="connsiteX13" fmla="*/ 2049606 w 2087411"/>
              <a:gd name="connsiteY13" fmla="*/ 119262 h 4515728"/>
              <a:gd name="connsiteX14" fmla="*/ 2087411 w 2087411"/>
              <a:gd name="connsiteY14" fmla="*/ 250058 h 4515728"/>
              <a:gd name="connsiteX15" fmla="*/ 2087411 w 2087411"/>
              <a:gd name="connsiteY15" fmla="*/ 268937 h 4515728"/>
              <a:gd name="connsiteX16" fmla="*/ 2087411 w 2087411"/>
              <a:gd name="connsiteY16" fmla="*/ 2257864 h 4515728"/>
              <a:gd name="connsiteX17" fmla="*/ 2087411 w 2087411"/>
              <a:gd name="connsiteY17" fmla="*/ 4258928 h 4515728"/>
              <a:gd name="connsiteX18" fmla="*/ 2055007 w 2087411"/>
              <a:gd name="connsiteY18" fmla="*/ 4387028 h 4515728"/>
              <a:gd name="connsiteX19" fmla="*/ 1834924 w 2087411"/>
              <a:gd name="connsiteY19" fmla="*/ 4515129 h 4515728"/>
              <a:gd name="connsiteX20" fmla="*/ 1190878 w 2087411"/>
              <a:gd name="connsiteY20" fmla="*/ 4515129 h 4515728"/>
              <a:gd name="connsiteX21" fmla="*/ 257889 w 2087411"/>
              <a:gd name="connsiteY21" fmla="*/ 4515129 h 4515728"/>
              <a:gd name="connsiteX22" fmla="*/ 157975 w 2087411"/>
              <a:gd name="connsiteY22" fmla="*/ 4497599 h 4515728"/>
              <a:gd name="connsiteX23" fmla="*/ 1351 w 2087411"/>
              <a:gd name="connsiteY23" fmla="*/ 4288593 h 4515728"/>
              <a:gd name="connsiteX24" fmla="*/ 0 w 2087411"/>
              <a:gd name="connsiteY24" fmla="*/ 4257579 h 4515728"/>
              <a:gd name="connsiteX25" fmla="*/ 0 w 2087411"/>
              <a:gd name="connsiteY25" fmla="*/ 259498 h 4515728"/>
              <a:gd name="connsiteX26" fmla="*/ 74262 w 2087411"/>
              <a:gd name="connsiteY26" fmla="*/ 74764 h 4515728"/>
              <a:gd name="connsiteX27" fmla="*/ 249788 w 2087411"/>
              <a:gd name="connsiteY27" fmla="*/ 600 h 45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7411" h="4515728">
                <a:moveTo>
                  <a:pt x="249788" y="600"/>
                </a:moveTo>
                <a:cubicBezTo>
                  <a:pt x="356454" y="-749"/>
                  <a:pt x="463119" y="600"/>
                  <a:pt x="571136" y="600"/>
                </a:cubicBezTo>
                <a:cubicBezTo>
                  <a:pt x="596790" y="600"/>
                  <a:pt x="607591" y="12736"/>
                  <a:pt x="608941" y="39704"/>
                </a:cubicBezTo>
                <a:cubicBezTo>
                  <a:pt x="608941" y="53189"/>
                  <a:pt x="608941" y="66673"/>
                  <a:pt x="612992" y="80157"/>
                </a:cubicBezTo>
                <a:cubicBezTo>
                  <a:pt x="625144" y="130049"/>
                  <a:pt x="657549" y="158366"/>
                  <a:pt x="707506" y="167805"/>
                </a:cubicBezTo>
                <a:cubicBezTo>
                  <a:pt x="719658" y="170502"/>
                  <a:pt x="731809" y="170502"/>
                  <a:pt x="743961" y="170502"/>
                </a:cubicBezTo>
                <a:cubicBezTo>
                  <a:pt x="943792" y="171850"/>
                  <a:pt x="1143621" y="171850"/>
                  <a:pt x="1343451" y="170502"/>
                </a:cubicBezTo>
                <a:cubicBezTo>
                  <a:pt x="1358304" y="170502"/>
                  <a:pt x="1374506" y="169153"/>
                  <a:pt x="1389358" y="165108"/>
                </a:cubicBezTo>
                <a:cubicBezTo>
                  <a:pt x="1439315" y="154321"/>
                  <a:pt x="1470370" y="119262"/>
                  <a:pt x="1477120" y="69370"/>
                </a:cubicBezTo>
                <a:cubicBezTo>
                  <a:pt x="1478471" y="58582"/>
                  <a:pt x="1479821" y="47795"/>
                  <a:pt x="1479821" y="37008"/>
                </a:cubicBezTo>
                <a:cubicBezTo>
                  <a:pt x="1479821" y="14084"/>
                  <a:pt x="1491973" y="1948"/>
                  <a:pt x="1514926" y="600"/>
                </a:cubicBezTo>
                <a:cubicBezTo>
                  <a:pt x="1516277" y="600"/>
                  <a:pt x="1517626" y="600"/>
                  <a:pt x="1518977" y="600"/>
                </a:cubicBezTo>
                <a:cubicBezTo>
                  <a:pt x="1624292" y="600"/>
                  <a:pt x="1729608" y="-749"/>
                  <a:pt x="1834924" y="600"/>
                </a:cubicBezTo>
                <a:cubicBezTo>
                  <a:pt x="1926738" y="1948"/>
                  <a:pt x="1998298" y="42401"/>
                  <a:pt x="2049606" y="119262"/>
                </a:cubicBezTo>
                <a:cubicBezTo>
                  <a:pt x="2073909" y="158366"/>
                  <a:pt x="2087411" y="202864"/>
                  <a:pt x="2087411" y="250058"/>
                </a:cubicBezTo>
                <a:cubicBezTo>
                  <a:pt x="2087411" y="255452"/>
                  <a:pt x="2087411" y="262194"/>
                  <a:pt x="2087411" y="268937"/>
                </a:cubicBezTo>
                <a:cubicBezTo>
                  <a:pt x="2087411" y="932362"/>
                  <a:pt x="2087411" y="1595787"/>
                  <a:pt x="2087411" y="2257864"/>
                </a:cubicBezTo>
                <a:cubicBezTo>
                  <a:pt x="2087411" y="2925335"/>
                  <a:pt x="2087411" y="3591457"/>
                  <a:pt x="2087411" y="4258928"/>
                </a:cubicBezTo>
                <a:cubicBezTo>
                  <a:pt x="2087411" y="4304774"/>
                  <a:pt x="2077960" y="4347924"/>
                  <a:pt x="2055007" y="4387028"/>
                </a:cubicBezTo>
                <a:cubicBezTo>
                  <a:pt x="2005049" y="4470631"/>
                  <a:pt x="1932138" y="4515129"/>
                  <a:pt x="1834924" y="4515129"/>
                </a:cubicBezTo>
                <a:cubicBezTo>
                  <a:pt x="1620242" y="4516477"/>
                  <a:pt x="1405559" y="4515129"/>
                  <a:pt x="1190878" y="4515129"/>
                </a:cubicBezTo>
                <a:cubicBezTo>
                  <a:pt x="880332" y="4515129"/>
                  <a:pt x="568435" y="4515129"/>
                  <a:pt x="257889" y="4515129"/>
                </a:cubicBezTo>
                <a:cubicBezTo>
                  <a:pt x="222784" y="4515129"/>
                  <a:pt x="189028" y="4511084"/>
                  <a:pt x="157975" y="4497599"/>
                </a:cubicBezTo>
                <a:cubicBezTo>
                  <a:pt x="66160" y="4457146"/>
                  <a:pt x="13503" y="4387028"/>
                  <a:pt x="1351" y="4288593"/>
                </a:cubicBezTo>
                <a:cubicBezTo>
                  <a:pt x="0" y="4277806"/>
                  <a:pt x="0" y="4267019"/>
                  <a:pt x="0" y="4257579"/>
                </a:cubicBezTo>
                <a:cubicBezTo>
                  <a:pt x="0" y="2923986"/>
                  <a:pt x="0" y="1591742"/>
                  <a:pt x="0" y="259498"/>
                </a:cubicBezTo>
                <a:cubicBezTo>
                  <a:pt x="0" y="188031"/>
                  <a:pt x="22954" y="126004"/>
                  <a:pt x="74262" y="74764"/>
                </a:cubicBezTo>
                <a:cubicBezTo>
                  <a:pt x="121518" y="26220"/>
                  <a:pt x="180928" y="1948"/>
                  <a:pt x="249788" y="60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75313" y="816645"/>
            <a:ext cx="2428355" cy="5253295"/>
          </a:xfrm>
          <a:custGeom>
            <a:avLst/>
            <a:gdLst>
              <a:gd name="connsiteX0" fmla="*/ 290586 w 2428355"/>
              <a:gd name="connsiteY0" fmla="*/ 698 h 5253295"/>
              <a:gd name="connsiteX1" fmla="*/ 664422 w 2428355"/>
              <a:gd name="connsiteY1" fmla="*/ 698 h 5253295"/>
              <a:gd name="connsiteX2" fmla="*/ 708401 w 2428355"/>
              <a:gd name="connsiteY2" fmla="*/ 46189 h 5253295"/>
              <a:gd name="connsiteX3" fmla="*/ 713114 w 2428355"/>
              <a:gd name="connsiteY3" fmla="*/ 93249 h 5253295"/>
              <a:gd name="connsiteX4" fmla="*/ 823065 w 2428355"/>
              <a:gd name="connsiteY4" fmla="*/ 195213 h 5253295"/>
              <a:gd name="connsiteX5" fmla="*/ 865475 w 2428355"/>
              <a:gd name="connsiteY5" fmla="*/ 198350 h 5253295"/>
              <a:gd name="connsiteX6" fmla="*/ 1562881 w 2428355"/>
              <a:gd name="connsiteY6" fmla="*/ 198350 h 5253295"/>
              <a:gd name="connsiteX7" fmla="*/ 1616286 w 2428355"/>
              <a:gd name="connsiteY7" fmla="*/ 192075 h 5253295"/>
              <a:gd name="connsiteX8" fmla="*/ 1718383 w 2428355"/>
              <a:gd name="connsiteY8" fmla="*/ 80700 h 5253295"/>
              <a:gd name="connsiteX9" fmla="*/ 1721525 w 2428355"/>
              <a:gd name="connsiteY9" fmla="*/ 43052 h 5253295"/>
              <a:gd name="connsiteX10" fmla="*/ 1762364 w 2428355"/>
              <a:gd name="connsiteY10" fmla="*/ 698 h 5253295"/>
              <a:gd name="connsiteX11" fmla="*/ 1767076 w 2428355"/>
              <a:gd name="connsiteY11" fmla="*/ 698 h 5253295"/>
              <a:gd name="connsiteX12" fmla="*/ 2134628 w 2428355"/>
              <a:gd name="connsiteY12" fmla="*/ 698 h 5253295"/>
              <a:gd name="connsiteX13" fmla="*/ 2384375 w 2428355"/>
              <a:gd name="connsiteY13" fmla="*/ 138741 h 5253295"/>
              <a:gd name="connsiteX14" fmla="*/ 2428355 w 2428355"/>
              <a:gd name="connsiteY14" fmla="*/ 290901 h 5253295"/>
              <a:gd name="connsiteX15" fmla="*/ 2428355 w 2428355"/>
              <a:gd name="connsiteY15" fmla="*/ 312863 h 5253295"/>
              <a:gd name="connsiteX16" fmla="*/ 2428355 w 2428355"/>
              <a:gd name="connsiteY16" fmla="*/ 2626648 h 5253295"/>
              <a:gd name="connsiteX17" fmla="*/ 2428355 w 2428355"/>
              <a:gd name="connsiteY17" fmla="*/ 4954552 h 5253295"/>
              <a:gd name="connsiteX18" fmla="*/ 2390658 w 2428355"/>
              <a:gd name="connsiteY18" fmla="*/ 5103575 h 5253295"/>
              <a:gd name="connsiteX19" fmla="*/ 2134628 w 2428355"/>
              <a:gd name="connsiteY19" fmla="*/ 5252599 h 5253295"/>
              <a:gd name="connsiteX20" fmla="*/ 1385388 w 2428355"/>
              <a:gd name="connsiteY20" fmla="*/ 5252599 h 5253295"/>
              <a:gd name="connsiteX21" fmla="*/ 300010 w 2428355"/>
              <a:gd name="connsiteY21" fmla="*/ 5252599 h 5253295"/>
              <a:gd name="connsiteX22" fmla="*/ 183777 w 2428355"/>
              <a:gd name="connsiteY22" fmla="*/ 5232206 h 5253295"/>
              <a:gd name="connsiteX23" fmla="*/ 1571 w 2428355"/>
              <a:gd name="connsiteY23" fmla="*/ 4989062 h 5253295"/>
              <a:gd name="connsiteX24" fmla="*/ 0 w 2428355"/>
              <a:gd name="connsiteY24" fmla="*/ 4952983 h 5253295"/>
              <a:gd name="connsiteX25" fmla="*/ 0 w 2428355"/>
              <a:gd name="connsiteY25" fmla="*/ 301882 h 5253295"/>
              <a:gd name="connsiteX26" fmla="*/ 86391 w 2428355"/>
              <a:gd name="connsiteY26" fmla="*/ 86975 h 5253295"/>
              <a:gd name="connsiteX27" fmla="*/ 290586 w 2428355"/>
              <a:gd name="connsiteY27" fmla="*/ 698 h 525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28355" h="5253295">
                <a:moveTo>
                  <a:pt x="290586" y="698"/>
                </a:moveTo>
                <a:cubicBezTo>
                  <a:pt x="414674" y="-871"/>
                  <a:pt x="538762" y="698"/>
                  <a:pt x="664422" y="698"/>
                </a:cubicBezTo>
                <a:cubicBezTo>
                  <a:pt x="694265" y="698"/>
                  <a:pt x="706831" y="14816"/>
                  <a:pt x="708401" y="46189"/>
                </a:cubicBezTo>
                <a:cubicBezTo>
                  <a:pt x="708401" y="61876"/>
                  <a:pt x="708401" y="77563"/>
                  <a:pt x="713114" y="93249"/>
                </a:cubicBezTo>
                <a:cubicBezTo>
                  <a:pt x="727251" y="151290"/>
                  <a:pt x="764948" y="184232"/>
                  <a:pt x="823065" y="195213"/>
                </a:cubicBezTo>
                <a:cubicBezTo>
                  <a:pt x="837202" y="198350"/>
                  <a:pt x="851339" y="198350"/>
                  <a:pt x="865475" y="198350"/>
                </a:cubicBezTo>
                <a:cubicBezTo>
                  <a:pt x="1097944" y="199919"/>
                  <a:pt x="1330412" y="199919"/>
                  <a:pt x="1562881" y="198350"/>
                </a:cubicBezTo>
                <a:cubicBezTo>
                  <a:pt x="1580159" y="198350"/>
                  <a:pt x="1599008" y="196781"/>
                  <a:pt x="1616286" y="192075"/>
                </a:cubicBezTo>
                <a:cubicBezTo>
                  <a:pt x="1674403" y="179526"/>
                  <a:pt x="1710530" y="138741"/>
                  <a:pt x="1718383" y="80700"/>
                </a:cubicBezTo>
                <a:cubicBezTo>
                  <a:pt x="1719954" y="68150"/>
                  <a:pt x="1721525" y="55601"/>
                  <a:pt x="1721525" y="43052"/>
                </a:cubicBezTo>
                <a:cubicBezTo>
                  <a:pt x="1721525" y="16384"/>
                  <a:pt x="1735661" y="2266"/>
                  <a:pt x="1762364" y="698"/>
                </a:cubicBezTo>
                <a:cubicBezTo>
                  <a:pt x="1763935" y="698"/>
                  <a:pt x="1765505" y="698"/>
                  <a:pt x="1767076" y="698"/>
                </a:cubicBezTo>
                <a:cubicBezTo>
                  <a:pt x="1889593" y="698"/>
                  <a:pt x="2012111" y="-871"/>
                  <a:pt x="2134628" y="698"/>
                </a:cubicBezTo>
                <a:cubicBezTo>
                  <a:pt x="2241438" y="2266"/>
                  <a:pt x="2324687" y="49326"/>
                  <a:pt x="2384375" y="138741"/>
                </a:cubicBezTo>
                <a:cubicBezTo>
                  <a:pt x="2412648" y="184232"/>
                  <a:pt x="2428355" y="235998"/>
                  <a:pt x="2428355" y="290901"/>
                </a:cubicBezTo>
                <a:cubicBezTo>
                  <a:pt x="2428355" y="297176"/>
                  <a:pt x="2428355" y="305019"/>
                  <a:pt x="2428355" y="312863"/>
                </a:cubicBezTo>
                <a:cubicBezTo>
                  <a:pt x="2428355" y="1084647"/>
                  <a:pt x="2428355" y="1856432"/>
                  <a:pt x="2428355" y="2626648"/>
                </a:cubicBezTo>
                <a:cubicBezTo>
                  <a:pt x="2428355" y="3403139"/>
                  <a:pt x="2428355" y="4178061"/>
                  <a:pt x="2428355" y="4954552"/>
                </a:cubicBezTo>
                <a:cubicBezTo>
                  <a:pt x="2428355" y="5007886"/>
                  <a:pt x="2417360" y="5058084"/>
                  <a:pt x="2390658" y="5103575"/>
                </a:cubicBezTo>
                <a:cubicBezTo>
                  <a:pt x="2332540" y="5200833"/>
                  <a:pt x="2247721" y="5252599"/>
                  <a:pt x="2134628" y="5252599"/>
                </a:cubicBezTo>
                <a:cubicBezTo>
                  <a:pt x="1884881" y="5254167"/>
                  <a:pt x="1635134" y="5252599"/>
                  <a:pt x="1385388" y="5252599"/>
                </a:cubicBezTo>
                <a:cubicBezTo>
                  <a:pt x="1024119" y="5252599"/>
                  <a:pt x="661279" y="5252599"/>
                  <a:pt x="300010" y="5252599"/>
                </a:cubicBezTo>
                <a:cubicBezTo>
                  <a:pt x="259172" y="5252599"/>
                  <a:pt x="219903" y="5247893"/>
                  <a:pt x="183777" y="5232206"/>
                </a:cubicBezTo>
                <a:cubicBezTo>
                  <a:pt x="76966" y="5185146"/>
                  <a:pt x="15708" y="5103575"/>
                  <a:pt x="1571" y="4989062"/>
                </a:cubicBezTo>
                <a:cubicBezTo>
                  <a:pt x="0" y="4976513"/>
                  <a:pt x="0" y="4963964"/>
                  <a:pt x="0" y="4952983"/>
                </a:cubicBezTo>
                <a:cubicBezTo>
                  <a:pt x="0" y="3401570"/>
                  <a:pt x="0" y="1851726"/>
                  <a:pt x="0" y="301882"/>
                </a:cubicBezTo>
                <a:cubicBezTo>
                  <a:pt x="0" y="218743"/>
                  <a:pt x="26703" y="146584"/>
                  <a:pt x="86391" y="86975"/>
                </a:cubicBezTo>
                <a:cubicBezTo>
                  <a:pt x="141366" y="30502"/>
                  <a:pt x="210479" y="2266"/>
                  <a:pt x="290586" y="69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823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28846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89347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831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67252" y="794658"/>
            <a:ext cx="2001096" cy="4321495"/>
          </a:xfrm>
          <a:custGeom>
            <a:avLst/>
            <a:gdLst>
              <a:gd name="connsiteX0" fmla="*/ 272656 w 2001096"/>
              <a:gd name="connsiteY0" fmla="*/ 0 h 4321495"/>
              <a:gd name="connsiteX1" fmla="*/ 529081 w 2001096"/>
              <a:gd name="connsiteY1" fmla="*/ 0 h 4321495"/>
              <a:gd name="connsiteX2" fmla="*/ 559917 w 2001096"/>
              <a:gd name="connsiteY2" fmla="*/ 3241 h 4321495"/>
              <a:gd name="connsiteX3" fmla="*/ 584262 w 2001096"/>
              <a:gd name="connsiteY3" fmla="*/ 29167 h 4321495"/>
              <a:gd name="connsiteX4" fmla="*/ 590753 w 2001096"/>
              <a:gd name="connsiteY4" fmla="*/ 82638 h 4321495"/>
              <a:gd name="connsiteX5" fmla="*/ 637819 w 2001096"/>
              <a:gd name="connsiteY5" fmla="*/ 150693 h 4321495"/>
              <a:gd name="connsiteX6" fmla="*/ 697868 w 2001096"/>
              <a:gd name="connsiteY6" fmla="*/ 168517 h 4321495"/>
              <a:gd name="connsiteX7" fmla="*/ 736819 w 2001096"/>
              <a:gd name="connsiteY7" fmla="*/ 170138 h 4321495"/>
              <a:gd name="connsiteX8" fmla="*/ 1244802 w 2001096"/>
              <a:gd name="connsiteY8" fmla="*/ 170138 h 4321495"/>
              <a:gd name="connsiteX9" fmla="*/ 1322703 w 2001096"/>
              <a:gd name="connsiteY9" fmla="*/ 165277 h 4321495"/>
              <a:gd name="connsiteX10" fmla="*/ 1384375 w 2001096"/>
              <a:gd name="connsiteY10" fmla="*/ 132869 h 4321495"/>
              <a:gd name="connsiteX11" fmla="*/ 1415212 w 2001096"/>
              <a:gd name="connsiteY11" fmla="*/ 56713 h 4321495"/>
              <a:gd name="connsiteX12" fmla="*/ 1418457 w 2001096"/>
              <a:gd name="connsiteY12" fmla="*/ 19444 h 4321495"/>
              <a:gd name="connsiteX13" fmla="*/ 1434687 w 2001096"/>
              <a:gd name="connsiteY13" fmla="*/ 1620 h 4321495"/>
              <a:gd name="connsiteX14" fmla="*/ 1450916 w 2001096"/>
              <a:gd name="connsiteY14" fmla="*/ 0 h 4321495"/>
              <a:gd name="connsiteX15" fmla="*/ 1726818 w 2001096"/>
              <a:gd name="connsiteY15" fmla="*/ 0 h 4321495"/>
              <a:gd name="connsiteX16" fmla="*/ 1871260 w 2001096"/>
              <a:gd name="connsiteY16" fmla="*/ 30787 h 4321495"/>
              <a:gd name="connsiteX17" fmla="*/ 1890736 w 2001096"/>
              <a:gd name="connsiteY17" fmla="*/ 40509 h 4321495"/>
              <a:gd name="connsiteX18" fmla="*/ 1991358 w 2001096"/>
              <a:gd name="connsiteY18" fmla="*/ 178240 h 4321495"/>
              <a:gd name="connsiteX19" fmla="*/ 1997850 w 2001096"/>
              <a:gd name="connsiteY19" fmla="*/ 249535 h 4321495"/>
              <a:gd name="connsiteX20" fmla="*/ 2001096 w 2001096"/>
              <a:gd name="connsiteY20" fmla="*/ 382405 h 4321495"/>
              <a:gd name="connsiteX21" fmla="*/ 2001096 w 2001096"/>
              <a:gd name="connsiteY21" fmla="*/ 4008766 h 4321495"/>
              <a:gd name="connsiteX22" fmla="*/ 1992981 w 2001096"/>
              <a:gd name="connsiteY22" fmla="*/ 4135154 h 4321495"/>
              <a:gd name="connsiteX23" fmla="*/ 1942670 w 2001096"/>
              <a:gd name="connsiteY23" fmla="*/ 4237237 h 4321495"/>
              <a:gd name="connsiteX24" fmla="*/ 1772260 w 2001096"/>
              <a:gd name="connsiteY24" fmla="*/ 4318255 h 4321495"/>
              <a:gd name="connsiteX25" fmla="*/ 1670014 w 2001096"/>
              <a:gd name="connsiteY25" fmla="*/ 4321495 h 4321495"/>
              <a:gd name="connsiteX26" fmla="*/ 342442 w 2001096"/>
              <a:gd name="connsiteY26" fmla="*/ 4321495 h 4321495"/>
              <a:gd name="connsiteX27" fmla="*/ 194754 w 2001096"/>
              <a:gd name="connsiteY27" fmla="*/ 4313393 h 4321495"/>
              <a:gd name="connsiteX28" fmla="*/ 99000 w 2001096"/>
              <a:gd name="connsiteY28" fmla="*/ 4274505 h 4321495"/>
              <a:gd name="connsiteX29" fmla="*/ 8115 w 2001096"/>
              <a:gd name="connsiteY29" fmla="*/ 4122191 h 4321495"/>
              <a:gd name="connsiteX30" fmla="*/ 1623 w 2001096"/>
              <a:gd name="connsiteY30" fmla="*/ 4052516 h 4321495"/>
              <a:gd name="connsiteX31" fmla="*/ 0 w 2001096"/>
              <a:gd name="connsiteY31" fmla="*/ 3856452 h 4321495"/>
              <a:gd name="connsiteX32" fmla="*/ 0 w 2001096"/>
              <a:gd name="connsiteY32" fmla="*/ 2164799 h 4321495"/>
              <a:gd name="connsiteX33" fmla="*/ 0 w 2001096"/>
              <a:gd name="connsiteY33" fmla="*/ 272220 h 4321495"/>
              <a:gd name="connsiteX34" fmla="*/ 27590 w 2001096"/>
              <a:gd name="connsiteY34" fmla="*/ 132869 h 4321495"/>
              <a:gd name="connsiteX35" fmla="*/ 129836 w 2001096"/>
              <a:gd name="connsiteY35" fmla="*/ 29167 h 4321495"/>
              <a:gd name="connsiteX36" fmla="*/ 272656 w 2001096"/>
              <a:gd name="connsiteY36" fmla="*/ 0 h 43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1096" h="4321495">
                <a:moveTo>
                  <a:pt x="272656" y="0"/>
                </a:moveTo>
                <a:cubicBezTo>
                  <a:pt x="357049" y="1620"/>
                  <a:pt x="443065" y="0"/>
                  <a:pt x="529081" y="0"/>
                </a:cubicBezTo>
                <a:cubicBezTo>
                  <a:pt x="538819" y="0"/>
                  <a:pt x="550180" y="1620"/>
                  <a:pt x="559917" y="3241"/>
                </a:cubicBezTo>
                <a:cubicBezTo>
                  <a:pt x="577770" y="6482"/>
                  <a:pt x="582639" y="11343"/>
                  <a:pt x="584262" y="29167"/>
                </a:cubicBezTo>
                <a:cubicBezTo>
                  <a:pt x="585885" y="46991"/>
                  <a:pt x="587508" y="64814"/>
                  <a:pt x="590753" y="82638"/>
                </a:cubicBezTo>
                <a:cubicBezTo>
                  <a:pt x="593999" y="113425"/>
                  <a:pt x="611852" y="136110"/>
                  <a:pt x="637819" y="150693"/>
                </a:cubicBezTo>
                <a:cubicBezTo>
                  <a:pt x="657294" y="162036"/>
                  <a:pt x="676770" y="170138"/>
                  <a:pt x="697868" y="168517"/>
                </a:cubicBezTo>
                <a:cubicBezTo>
                  <a:pt x="710852" y="168517"/>
                  <a:pt x="723835" y="170138"/>
                  <a:pt x="736819" y="170138"/>
                </a:cubicBezTo>
                <a:cubicBezTo>
                  <a:pt x="907228" y="170138"/>
                  <a:pt x="1076015" y="170138"/>
                  <a:pt x="1244802" y="170138"/>
                </a:cubicBezTo>
                <a:cubicBezTo>
                  <a:pt x="1270769" y="170138"/>
                  <a:pt x="1296736" y="168517"/>
                  <a:pt x="1322703" y="165277"/>
                </a:cubicBezTo>
                <a:cubicBezTo>
                  <a:pt x="1347048" y="162036"/>
                  <a:pt x="1368146" y="150693"/>
                  <a:pt x="1384375" y="132869"/>
                </a:cubicBezTo>
                <a:cubicBezTo>
                  <a:pt x="1405474" y="110185"/>
                  <a:pt x="1415212" y="85879"/>
                  <a:pt x="1415212" y="56713"/>
                </a:cubicBezTo>
                <a:cubicBezTo>
                  <a:pt x="1416834" y="43750"/>
                  <a:pt x="1418457" y="32407"/>
                  <a:pt x="1418457" y="19444"/>
                </a:cubicBezTo>
                <a:cubicBezTo>
                  <a:pt x="1420080" y="8102"/>
                  <a:pt x="1423326" y="4861"/>
                  <a:pt x="1434687" y="1620"/>
                </a:cubicBezTo>
                <a:cubicBezTo>
                  <a:pt x="1439556" y="0"/>
                  <a:pt x="1446048" y="0"/>
                  <a:pt x="1450916" y="0"/>
                </a:cubicBezTo>
                <a:cubicBezTo>
                  <a:pt x="1541802" y="0"/>
                  <a:pt x="1634310" y="0"/>
                  <a:pt x="1726818" y="0"/>
                </a:cubicBezTo>
                <a:cubicBezTo>
                  <a:pt x="1777129" y="0"/>
                  <a:pt x="1825818" y="8102"/>
                  <a:pt x="1871260" y="30787"/>
                </a:cubicBezTo>
                <a:cubicBezTo>
                  <a:pt x="1877752" y="34028"/>
                  <a:pt x="1884244" y="37268"/>
                  <a:pt x="1890736" y="40509"/>
                </a:cubicBezTo>
                <a:cubicBezTo>
                  <a:pt x="1939424" y="74537"/>
                  <a:pt x="1976752" y="118286"/>
                  <a:pt x="1991358" y="178240"/>
                </a:cubicBezTo>
                <a:cubicBezTo>
                  <a:pt x="1996227" y="200925"/>
                  <a:pt x="1996227" y="225230"/>
                  <a:pt x="1997850" y="249535"/>
                </a:cubicBezTo>
                <a:cubicBezTo>
                  <a:pt x="1999473" y="293285"/>
                  <a:pt x="2001096" y="338655"/>
                  <a:pt x="2001096" y="382405"/>
                </a:cubicBezTo>
                <a:cubicBezTo>
                  <a:pt x="2001096" y="1591192"/>
                  <a:pt x="2001096" y="2799979"/>
                  <a:pt x="2001096" y="4008766"/>
                </a:cubicBezTo>
                <a:cubicBezTo>
                  <a:pt x="2001096" y="4050895"/>
                  <a:pt x="2001096" y="4093025"/>
                  <a:pt x="1992981" y="4135154"/>
                </a:cubicBezTo>
                <a:cubicBezTo>
                  <a:pt x="1984866" y="4174043"/>
                  <a:pt x="1968637" y="4208070"/>
                  <a:pt x="1942670" y="4237237"/>
                </a:cubicBezTo>
                <a:cubicBezTo>
                  <a:pt x="1897227" y="4290708"/>
                  <a:pt x="1840424" y="4315014"/>
                  <a:pt x="1772260" y="4318255"/>
                </a:cubicBezTo>
                <a:cubicBezTo>
                  <a:pt x="1738178" y="4319875"/>
                  <a:pt x="1704096" y="4321495"/>
                  <a:pt x="1670014" y="4321495"/>
                </a:cubicBezTo>
                <a:cubicBezTo>
                  <a:pt x="1226949" y="4321495"/>
                  <a:pt x="785507" y="4321495"/>
                  <a:pt x="342442" y="4321495"/>
                </a:cubicBezTo>
                <a:cubicBezTo>
                  <a:pt x="293754" y="4321495"/>
                  <a:pt x="243443" y="4319875"/>
                  <a:pt x="194754" y="4313393"/>
                </a:cubicBezTo>
                <a:cubicBezTo>
                  <a:pt x="159049" y="4308532"/>
                  <a:pt x="128213" y="4293949"/>
                  <a:pt x="99000" y="4274505"/>
                </a:cubicBezTo>
                <a:cubicBezTo>
                  <a:pt x="43820" y="4238857"/>
                  <a:pt x="19476" y="4183765"/>
                  <a:pt x="8115" y="4122191"/>
                </a:cubicBezTo>
                <a:cubicBezTo>
                  <a:pt x="3246" y="4097886"/>
                  <a:pt x="1623" y="4075201"/>
                  <a:pt x="1623" y="4052516"/>
                </a:cubicBezTo>
                <a:cubicBezTo>
                  <a:pt x="0" y="3986081"/>
                  <a:pt x="0" y="3921267"/>
                  <a:pt x="0" y="3856452"/>
                </a:cubicBezTo>
                <a:cubicBezTo>
                  <a:pt x="0" y="3292568"/>
                  <a:pt x="0" y="2728683"/>
                  <a:pt x="0" y="2164799"/>
                </a:cubicBezTo>
                <a:cubicBezTo>
                  <a:pt x="0" y="1534479"/>
                  <a:pt x="0" y="902540"/>
                  <a:pt x="0" y="272220"/>
                </a:cubicBezTo>
                <a:cubicBezTo>
                  <a:pt x="0" y="223610"/>
                  <a:pt x="8115" y="176619"/>
                  <a:pt x="27590" y="132869"/>
                </a:cubicBezTo>
                <a:cubicBezTo>
                  <a:pt x="48689" y="85879"/>
                  <a:pt x="81148" y="50231"/>
                  <a:pt x="129836" y="29167"/>
                </a:cubicBezTo>
                <a:cubicBezTo>
                  <a:pt x="175279" y="8102"/>
                  <a:pt x="222344" y="0"/>
                  <a:pt x="27265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61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17548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4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4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481684" y="987497"/>
            <a:ext cx="2257830" cy="4884400"/>
          </a:xfrm>
          <a:custGeom>
            <a:avLst/>
            <a:gdLst>
              <a:gd name="connsiteX0" fmla="*/ 270180 w 2257830"/>
              <a:gd name="connsiteY0" fmla="*/ 649 h 4884400"/>
              <a:gd name="connsiteX1" fmla="*/ 617764 w 2257830"/>
              <a:gd name="connsiteY1" fmla="*/ 649 h 4884400"/>
              <a:gd name="connsiteX2" fmla="*/ 658656 w 2257830"/>
              <a:gd name="connsiteY2" fmla="*/ 42946 h 4884400"/>
              <a:gd name="connsiteX3" fmla="*/ 663037 w 2257830"/>
              <a:gd name="connsiteY3" fmla="*/ 86701 h 4884400"/>
              <a:gd name="connsiteX4" fmla="*/ 765267 w 2257830"/>
              <a:gd name="connsiteY4" fmla="*/ 181504 h 4884400"/>
              <a:gd name="connsiteX5" fmla="*/ 804699 w 2257830"/>
              <a:gd name="connsiteY5" fmla="*/ 184421 h 4884400"/>
              <a:gd name="connsiteX6" fmla="*/ 1453131 w 2257830"/>
              <a:gd name="connsiteY6" fmla="*/ 184421 h 4884400"/>
              <a:gd name="connsiteX7" fmla="*/ 1502786 w 2257830"/>
              <a:gd name="connsiteY7" fmla="*/ 178587 h 4884400"/>
              <a:gd name="connsiteX8" fmla="*/ 1597714 w 2257830"/>
              <a:gd name="connsiteY8" fmla="*/ 75033 h 4884400"/>
              <a:gd name="connsiteX9" fmla="*/ 1600635 w 2257830"/>
              <a:gd name="connsiteY9" fmla="*/ 40028 h 4884400"/>
              <a:gd name="connsiteX10" fmla="*/ 1638606 w 2257830"/>
              <a:gd name="connsiteY10" fmla="*/ 649 h 4884400"/>
              <a:gd name="connsiteX11" fmla="*/ 1642988 w 2257830"/>
              <a:gd name="connsiteY11" fmla="*/ 649 h 4884400"/>
              <a:gd name="connsiteX12" fmla="*/ 1984729 w 2257830"/>
              <a:gd name="connsiteY12" fmla="*/ 649 h 4884400"/>
              <a:gd name="connsiteX13" fmla="*/ 2216938 w 2257830"/>
              <a:gd name="connsiteY13" fmla="*/ 128998 h 4884400"/>
              <a:gd name="connsiteX14" fmla="*/ 2257830 w 2257830"/>
              <a:gd name="connsiteY14" fmla="*/ 270474 h 4884400"/>
              <a:gd name="connsiteX15" fmla="*/ 2257830 w 2257830"/>
              <a:gd name="connsiteY15" fmla="*/ 290893 h 4884400"/>
              <a:gd name="connsiteX16" fmla="*/ 2257830 w 2257830"/>
              <a:gd name="connsiteY16" fmla="*/ 2442200 h 4884400"/>
              <a:gd name="connsiteX17" fmla="*/ 2257830 w 2257830"/>
              <a:gd name="connsiteY17" fmla="*/ 4606634 h 4884400"/>
              <a:gd name="connsiteX18" fmla="*/ 2222780 w 2257830"/>
              <a:gd name="connsiteY18" fmla="*/ 4745193 h 4884400"/>
              <a:gd name="connsiteX19" fmla="*/ 1984729 w 2257830"/>
              <a:gd name="connsiteY19" fmla="*/ 4883752 h 4884400"/>
              <a:gd name="connsiteX20" fmla="*/ 1288102 w 2257830"/>
              <a:gd name="connsiteY20" fmla="*/ 4883752 h 4884400"/>
              <a:gd name="connsiteX21" fmla="*/ 278943 w 2257830"/>
              <a:gd name="connsiteY21" fmla="*/ 4883752 h 4884400"/>
              <a:gd name="connsiteX22" fmla="*/ 170871 w 2257830"/>
              <a:gd name="connsiteY22" fmla="*/ 4864791 h 4884400"/>
              <a:gd name="connsiteX23" fmla="*/ 1461 w 2257830"/>
              <a:gd name="connsiteY23" fmla="*/ 4638721 h 4884400"/>
              <a:gd name="connsiteX24" fmla="*/ 0 w 2257830"/>
              <a:gd name="connsiteY24" fmla="*/ 4605176 h 4884400"/>
              <a:gd name="connsiteX25" fmla="*/ 0 w 2257830"/>
              <a:gd name="connsiteY25" fmla="*/ 280683 h 4884400"/>
              <a:gd name="connsiteX26" fmla="*/ 80324 w 2257830"/>
              <a:gd name="connsiteY26" fmla="*/ 80867 h 4884400"/>
              <a:gd name="connsiteX27" fmla="*/ 270180 w 2257830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0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5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1" y="171295"/>
                  <a:pt x="765267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3" y="185880"/>
                  <a:pt x="1236987" y="185880"/>
                  <a:pt x="1453131" y="184421"/>
                </a:cubicBezTo>
                <a:cubicBezTo>
                  <a:pt x="1469196" y="184421"/>
                  <a:pt x="1486721" y="182963"/>
                  <a:pt x="1502786" y="178587"/>
                </a:cubicBezTo>
                <a:cubicBezTo>
                  <a:pt x="1556822" y="166919"/>
                  <a:pt x="1590412" y="128998"/>
                  <a:pt x="1597714" y="75033"/>
                </a:cubicBezTo>
                <a:cubicBezTo>
                  <a:pt x="1599174" y="63365"/>
                  <a:pt x="1600635" y="51697"/>
                  <a:pt x="1600635" y="40028"/>
                </a:cubicBezTo>
                <a:cubicBezTo>
                  <a:pt x="1600635" y="15234"/>
                  <a:pt x="1613779" y="2107"/>
                  <a:pt x="1638606" y="649"/>
                </a:cubicBezTo>
                <a:cubicBezTo>
                  <a:pt x="1640067" y="649"/>
                  <a:pt x="1641527" y="649"/>
                  <a:pt x="1642988" y="649"/>
                </a:cubicBezTo>
                <a:cubicBezTo>
                  <a:pt x="1756901" y="649"/>
                  <a:pt x="1870815" y="-810"/>
                  <a:pt x="1984729" y="649"/>
                </a:cubicBezTo>
                <a:cubicBezTo>
                  <a:pt x="2084038" y="2107"/>
                  <a:pt x="2161442" y="45863"/>
                  <a:pt x="2216938" y="128998"/>
                </a:cubicBezTo>
                <a:cubicBezTo>
                  <a:pt x="2243226" y="171295"/>
                  <a:pt x="2257830" y="219426"/>
                  <a:pt x="2257830" y="270474"/>
                </a:cubicBezTo>
                <a:cubicBezTo>
                  <a:pt x="2257830" y="276308"/>
                  <a:pt x="2257830" y="283600"/>
                  <a:pt x="2257830" y="290893"/>
                </a:cubicBezTo>
                <a:cubicBezTo>
                  <a:pt x="2257830" y="1008481"/>
                  <a:pt x="2257830" y="1726070"/>
                  <a:pt x="2257830" y="2442200"/>
                </a:cubicBezTo>
                <a:cubicBezTo>
                  <a:pt x="2257830" y="3164164"/>
                  <a:pt x="2257830" y="3884670"/>
                  <a:pt x="2257830" y="4606634"/>
                </a:cubicBezTo>
                <a:cubicBezTo>
                  <a:pt x="2257830" y="4656224"/>
                  <a:pt x="2247607" y="4702896"/>
                  <a:pt x="2222780" y="4745193"/>
                </a:cubicBezTo>
                <a:cubicBezTo>
                  <a:pt x="2168744" y="4835621"/>
                  <a:pt x="2089880" y="4883752"/>
                  <a:pt x="1984729" y="4883752"/>
                </a:cubicBezTo>
                <a:cubicBezTo>
                  <a:pt x="1752520" y="4885210"/>
                  <a:pt x="1520311" y="4883752"/>
                  <a:pt x="1288102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5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11133" y="1143878"/>
            <a:ext cx="2113215" cy="4571551"/>
          </a:xfrm>
          <a:custGeom>
            <a:avLst/>
            <a:gdLst>
              <a:gd name="connsiteX0" fmla="*/ 252875 w 2113215"/>
              <a:gd name="connsiteY0" fmla="*/ 607 h 4571551"/>
              <a:gd name="connsiteX1" fmla="*/ 578195 w 2113215"/>
              <a:gd name="connsiteY1" fmla="*/ 607 h 4571551"/>
              <a:gd name="connsiteX2" fmla="*/ 616468 w 2113215"/>
              <a:gd name="connsiteY2" fmla="*/ 40195 h 4571551"/>
              <a:gd name="connsiteX3" fmla="*/ 620569 w 2113215"/>
              <a:gd name="connsiteY3" fmla="*/ 81148 h 4571551"/>
              <a:gd name="connsiteX4" fmla="*/ 716251 w 2113215"/>
              <a:gd name="connsiteY4" fmla="*/ 169879 h 4571551"/>
              <a:gd name="connsiteX5" fmla="*/ 753158 w 2113215"/>
              <a:gd name="connsiteY5" fmla="*/ 172609 h 4571551"/>
              <a:gd name="connsiteX6" fmla="*/ 1360058 w 2113215"/>
              <a:gd name="connsiteY6" fmla="*/ 172609 h 4571551"/>
              <a:gd name="connsiteX7" fmla="*/ 1406532 w 2113215"/>
              <a:gd name="connsiteY7" fmla="*/ 167149 h 4571551"/>
              <a:gd name="connsiteX8" fmla="*/ 1495380 w 2113215"/>
              <a:gd name="connsiteY8" fmla="*/ 70227 h 4571551"/>
              <a:gd name="connsiteX9" fmla="*/ 1498114 w 2113215"/>
              <a:gd name="connsiteY9" fmla="*/ 37465 h 4571551"/>
              <a:gd name="connsiteX10" fmla="*/ 1533653 w 2113215"/>
              <a:gd name="connsiteY10" fmla="*/ 607 h 4571551"/>
              <a:gd name="connsiteX11" fmla="*/ 1537754 w 2113215"/>
              <a:gd name="connsiteY11" fmla="*/ 607 h 4571551"/>
              <a:gd name="connsiteX12" fmla="*/ 1857606 w 2113215"/>
              <a:gd name="connsiteY12" fmla="*/ 607 h 4571551"/>
              <a:gd name="connsiteX13" fmla="*/ 2074942 w 2113215"/>
              <a:gd name="connsiteY13" fmla="*/ 120736 h 4571551"/>
              <a:gd name="connsiteX14" fmla="*/ 2113215 w 2113215"/>
              <a:gd name="connsiteY14" fmla="*/ 253150 h 4571551"/>
              <a:gd name="connsiteX15" fmla="*/ 2113215 w 2113215"/>
              <a:gd name="connsiteY15" fmla="*/ 272261 h 4571551"/>
              <a:gd name="connsiteX16" fmla="*/ 2113215 w 2113215"/>
              <a:gd name="connsiteY16" fmla="*/ 2285776 h 4571551"/>
              <a:gd name="connsiteX17" fmla="*/ 2113215 w 2113215"/>
              <a:gd name="connsiteY17" fmla="*/ 4311577 h 4571551"/>
              <a:gd name="connsiteX18" fmla="*/ 2080410 w 2113215"/>
              <a:gd name="connsiteY18" fmla="*/ 4441261 h 4571551"/>
              <a:gd name="connsiteX19" fmla="*/ 1857606 w 2113215"/>
              <a:gd name="connsiteY19" fmla="*/ 4570945 h 4571551"/>
              <a:gd name="connsiteX20" fmla="*/ 1205599 w 2113215"/>
              <a:gd name="connsiteY20" fmla="*/ 4570945 h 4571551"/>
              <a:gd name="connsiteX21" fmla="*/ 261076 w 2113215"/>
              <a:gd name="connsiteY21" fmla="*/ 4570945 h 4571551"/>
              <a:gd name="connsiteX22" fmla="*/ 159926 w 2113215"/>
              <a:gd name="connsiteY22" fmla="*/ 4553199 h 4571551"/>
              <a:gd name="connsiteX23" fmla="*/ 1367 w 2113215"/>
              <a:gd name="connsiteY23" fmla="*/ 4341609 h 4571551"/>
              <a:gd name="connsiteX24" fmla="*/ 0 w 2113215"/>
              <a:gd name="connsiteY24" fmla="*/ 4310212 h 4571551"/>
              <a:gd name="connsiteX25" fmla="*/ 0 w 2113215"/>
              <a:gd name="connsiteY25" fmla="*/ 262705 h 4571551"/>
              <a:gd name="connsiteX26" fmla="*/ 75179 w 2113215"/>
              <a:gd name="connsiteY26" fmla="*/ 75687 h 4571551"/>
              <a:gd name="connsiteX27" fmla="*/ 252875 w 2113215"/>
              <a:gd name="connsiteY27" fmla="*/ 607 h 45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13215" h="4571551">
                <a:moveTo>
                  <a:pt x="252875" y="607"/>
                </a:moveTo>
                <a:cubicBezTo>
                  <a:pt x="360859" y="-758"/>
                  <a:pt x="468844" y="607"/>
                  <a:pt x="578195" y="607"/>
                </a:cubicBezTo>
                <a:cubicBezTo>
                  <a:pt x="604166" y="607"/>
                  <a:pt x="615101" y="12893"/>
                  <a:pt x="616468" y="40195"/>
                </a:cubicBezTo>
                <a:cubicBezTo>
                  <a:pt x="616468" y="53846"/>
                  <a:pt x="616468" y="67497"/>
                  <a:pt x="620569" y="81148"/>
                </a:cubicBezTo>
                <a:cubicBezTo>
                  <a:pt x="632871" y="131656"/>
                  <a:pt x="665676" y="160323"/>
                  <a:pt x="716251" y="169879"/>
                </a:cubicBezTo>
                <a:cubicBezTo>
                  <a:pt x="728553" y="172609"/>
                  <a:pt x="740855" y="172609"/>
                  <a:pt x="753158" y="172609"/>
                </a:cubicBezTo>
                <a:cubicBezTo>
                  <a:pt x="955458" y="173974"/>
                  <a:pt x="1157758" y="173974"/>
                  <a:pt x="1360058" y="172609"/>
                </a:cubicBezTo>
                <a:cubicBezTo>
                  <a:pt x="1375093" y="172609"/>
                  <a:pt x="1391496" y="171244"/>
                  <a:pt x="1406532" y="167149"/>
                </a:cubicBezTo>
                <a:cubicBezTo>
                  <a:pt x="1457107" y="156228"/>
                  <a:pt x="1488545" y="120736"/>
                  <a:pt x="1495380" y="70227"/>
                </a:cubicBezTo>
                <a:cubicBezTo>
                  <a:pt x="1496747" y="59306"/>
                  <a:pt x="1498114" y="48386"/>
                  <a:pt x="1498114" y="37465"/>
                </a:cubicBezTo>
                <a:cubicBezTo>
                  <a:pt x="1498114" y="14258"/>
                  <a:pt x="1510416" y="1972"/>
                  <a:pt x="1533653" y="607"/>
                </a:cubicBezTo>
                <a:cubicBezTo>
                  <a:pt x="1535020" y="607"/>
                  <a:pt x="1536387" y="607"/>
                  <a:pt x="1537754" y="607"/>
                </a:cubicBezTo>
                <a:cubicBezTo>
                  <a:pt x="1644371" y="607"/>
                  <a:pt x="1750989" y="-758"/>
                  <a:pt x="1857606" y="607"/>
                </a:cubicBezTo>
                <a:cubicBezTo>
                  <a:pt x="1950555" y="1972"/>
                  <a:pt x="2023000" y="42925"/>
                  <a:pt x="2074942" y="120736"/>
                </a:cubicBezTo>
                <a:cubicBezTo>
                  <a:pt x="2099546" y="160323"/>
                  <a:pt x="2113215" y="205372"/>
                  <a:pt x="2113215" y="253150"/>
                </a:cubicBezTo>
                <a:cubicBezTo>
                  <a:pt x="2113215" y="258610"/>
                  <a:pt x="2113215" y="265436"/>
                  <a:pt x="2113215" y="272261"/>
                </a:cubicBezTo>
                <a:cubicBezTo>
                  <a:pt x="2113215" y="943888"/>
                  <a:pt x="2113215" y="1615515"/>
                  <a:pt x="2113215" y="2285776"/>
                </a:cubicBezTo>
                <a:cubicBezTo>
                  <a:pt x="2113215" y="2961498"/>
                  <a:pt x="2113215" y="3635855"/>
                  <a:pt x="2113215" y="4311577"/>
                </a:cubicBezTo>
                <a:cubicBezTo>
                  <a:pt x="2113215" y="4357990"/>
                  <a:pt x="2103647" y="4401673"/>
                  <a:pt x="2080410" y="4441261"/>
                </a:cubicBezTo>
                <a:cubicBezTo>
                  <a:pt x="2029835" y="4525897"/>
                  <a:pt x="1956022" y="4570945"/>
                  <a:pt x="1857606" y="4570945"/>
                </a:cubicBezTo>
                <a:cubicBezTo>
                  <a:pt x="1640270" y="4572310"/>
                  <a:pt x="1422934" y="4570945"/>
                  <a:pt x="1205599" y="4570945"/>
                </a:cubicBezTo>
                <a:cubicBezTo>
                  <a:pt x="891214" y="4570945"/>
                  <a:pt x="575462" y="4570945"/>
                  <a:pt x="261076" y="4570945"/>
                </a:cubicBezTo>
                <a:cubicBezTo>
                  <a:pt x="225537" y="4570945"/>
                  <a:pt x="191365" y="4566850"/>
                  <a:pt x="159926" y="4553199"/>
                </a:cubicBezTo>
                <a:cubicBezTo>
                  <a:pt x="66978" y="4512246"/>
                  <a:pt x="13669" y="4441261"/>
                  <a:pt x="1367" y="4341609"/>
                </a:cubicBezTo>
                <a:cubicBezTo>
                  <a:pt x="0" y="4330688"/>
                  <a:pt x="0" y="4319768"/>
                  <a:pt x="0" y="4310212"/>
                </a:cubicBezTo>
                <a:cubicBezTo>
                  <a:pt x="0" y="2960133"/>
                  <a:pt x="0" y="1611419"/>
                  <a:pt x="0" y="262705"/>
                </a:cubicBezTo>
                <a:cubicBezTo>
                  <a:pt x="0" y="190355"/>
                  <a:pt x="23237" y="127561"/>
                  <a:pt x="75179" y="75687"/>
                </a:cubicBezTo>
                <a:cubicBezTo>
                  <a:pt x="123020" y="26544"/>
                  <a:pt x="183164" y="1972"/>
                  <a:pt x="252875" y="60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05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28847" y="-1265046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8847" y="4379877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789348" y="-2747873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789348" y="2897050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488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934899" y="757698"/>
            <a:ext cx="7682025" cy="4403027"/>
          </a:xfrm>
          <a:custGeom>
            <a:avLst/>
            <a:gdLst>
              <a:gd name="connsiteX0" fmla="*/ 54290 w 7682025"/>
              <a:gd name="connsiteY0" fmla="*/ 0 h 4403027"/>
              <a:gd name="connsiteX1" fmla="*/ 3636805 w 7682025"/>
              <a:gd name="connsiteY1" fmla="*/ 0 h 4403027"/>
              <a:gd name="connsiteX2" fmla="*/ 3643800 w 7682025"/>
              <a:gd name="connsiteY2" fmla="*/ 38161 h 4403027"/>
              <a:gd name="connsiteX3" fmla="*/ 3674519 w 7682025"/>
              <a:gd name="connsiteY3" fmla="*/ 66910 h 4403027"/>
              <a:gd name="connsiteX4" fmla="*/ 4005930 w 7682025"/>
              <a:gd name="connsiteY4" fmla="*/ 66910 h 4403027"/>
              <a:gd name="connsiteX5" fmla="*/ 4036650 w 7682025"/>
              <a:gd name="connsiteY5" fmla="*/ 38161 h 4403027"/>
              <a:gd name="connsiteX6" fmla="*/ 4043646 w 7682025"/>
              <a:gd name="connsiteY6" fmla="*/ 0 h 4403027"/>
              <a:gd name="connsiteX7" fmla="*/ 7627736 w 7682025"/>
              <a:gd name="connsiteY7" fmla="*/ 0 h 4403027"/>
              <a:gd name="connsiteX8" fmla="*/ 7682025 w 7682025"/>
              <a:gd name="connsiteY8" fmla="*/ 54289 h 4403027"/>
              <a:gd name="connsiteX9" fmla="*/ 7682025 w 7682025"/>
              <a:gd name="connsiteY9" fmla="*/ 4348738 h 4403027"/>
              <a:gd name="connsiteX10" fmla="*/ 7627736 w 7682025"/>
              <a:gd name="connsiteY10" fmla="*/ 4403027 h 4403027"/>
              <a:gd name="connsiteX11" fmla="*/ 54290 w 7682025"/>
              <a:gd name="connsiteY11" fmla="*/ 4403027 h 4403027"/>
              <a:gd name="connsiteX12" fmla="*/ 0 w 7682025"/>
              <a:gd name="connsiteY12" fmla="*/ 4348738 h 4403027"/>
              <a:gd name="connsiteX13" fmla="*/ 0 w 7682025"/>
              <a:gd name="connsiteY13" fmla="*/ 54289 h 4403027"/>
              <a:gd name="connsiteX14" fmla="*/ 54290 w 7682025"/>
              <a:gd name="connsiteY14" fmla="*/ 0 h 440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2025" h="4403027">
                <a:moveTo>
                  <a:pt x="54290" y="0"/>
                </a:moveTo>
                <a:lnTo>
                  <a:pt x="3636805" y="0"/>
                </a:lnTo>
                <a:lnTo>
                  <a:pt x="3643800" y="38161"/>
                </a:lnTo>
                <a:cubicBezTo>
                  <a:pt x="3651662" y="55924"/>
                  <a:pt x="3662523" y="66910"/>
                  <a:pt x="3674519" y="66910"/>
                </a:cubicBezTo>
                <a:lnTo>
                  <a:pt x="4005930" y="66910"/>
                </a:lnTo>
                <a:cubicBezTo>
                  <a:pt x="4017927" y="66910"/>
                  <a:pt x="4028788" y="55924"/>
                  <a:pt x="4036650" y="38161"/>
                </a:cubicBezTo>
                <a:lnTo>
                  <a:pt x="4043646" y="0"/>
                </a:lnTo>
                <a:lnTo>
                  <a:pt x="7627736" y="0"/>
                </a:lnTo>
                <a:cubicBezTo>
                  <a:pt x="7657720" y="0"/>
                  <a:pt x="7682025" y="24305"/>
                  <a:pt x="7682025" y="54289"/>
                </a:cubicBezTo>
                <a:lnTo>
                  <a:pt x="7682025" y="4348738"/>
                </a:lnTo>
                <a:cubicBezTo>
                  <a:pt x="7682025" y="4378722"/>
                  <a:pt x="7657720" y="4403027"/>
                  <a:pt x="7627736" y="4403027"/>
                </a:cubicBezTo>
                <a:lnTo>
                  <a:pt x="54290" y="4403027"/>
                </a:lnTo>
                <a:cubicBezTo>
                  <a:pt x="24305" y="4403027"/>
                  <a:pt x="0" y="4378722"/>
                  <a:pt x="0" y="4348738"/>
                </a:cubicBezTo>
                <a:lnTo>
                  <a:pt x="0" y="54289"/>
                </a:lnTo>
                <a:cubicBezTo>
                  <a:pt x="0" y="24305"/>
                  <a:pt x="24305" y="0"/>
                  <a:pt x="5429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481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59978" y="3347208"/>
            <a:ext cx="6233020" cy="2952925"/>
          </a:xfrm>
          <a:custGeom>
            <a:avLst/>
            <a:gdLst>
              <a:gd name="connsiteX0" fmla="*/ 357954 w 6233020"/>
              <a:gd name="connsiteY0" fmla="*/ 0 h 2952925"/>
              <a:gd name="connsiteX1" fmla="*/ 5875066 w 6233020"/>
              <a:gd name="connsiteY1" fmla="*/ 0 h 2952925"/>
              <a:gd name="connsiteX2" fmla="*/ 6233020 w 6233020"/>
              <a:gd name="connsiteY2" fmla="*/ 357954 h 2952925"/>
              <a:gd name="connsiteX3" fmla="*/ 6233020 w 6233020"/>
              <a:gd name="connsiteY3" fmla="*/ 2594971 h 2952925"/>
              <a:gd name="connsiteX4" fmla="*/ 5875066 w 6233020"/>
              <a:gd name="connsiteY4" fmla="*/ 2952925 h 2952925"/>
              <a:gd name="connsiteX5" fmla="*/ 357954 w 6233020"/>
              <a:gd name="connsiteY5" fmla="*/ 2952925 h 2952925"/>
              <a:gd name="connsiteX6" fmla="*/ 0 w 6233020"/>
              <a:gd name="connsiteY6" fmla="*/ 2594971 h 2952925"/>
              <a:gd name="connsiteX7" fmla="*/ 0 w 6233020"/>
              <a:gd name="connsiteY7" fmla="*/ 357954 h 2952925"/>
              <a:gd name="connsiteX8" fmla="*/ 357954 w 6233020"/>
              <a:gd name="connsiteY8" fmla="*/ 0 h 295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3020" h="2952925">
                <a:moveTo>
                  <a:pt x="357954" y="0"/>
                </a:moveTo>
                <a:lnTo>
                  <a:pt x="5875066" y="0"/>
                </a:lnTo>
                <a:cubicBezTo>
                  <a:pt x="6072759" y="0"/>
                  <a:pt x="6233020" y="160261"/>
                  <a:pt x="6233020" y="357954"/>
                </a:cubicBezTo>
                <a:lnTo>
                  <a:pt x="6233020" y="2594971"/>
                </a:lnTo>
                <a:cubicBezTo>
                  <a:pt x="6233020" y="2792664"/>
                  <a:pt x="6072759" y="2952925"/>
                  <a:pt x="5875066" y="2952925"/>
                </a:cubicBezTo>
                <a:lnTo>
                  <a:pt x="357954" y="2952925"/>
                </a:lnTo>
                <a:cubicBezTo>
                  <a:pt x="160261" y="2952925"/>
                  <a:pt x="0" y="2792664"/>
                  <a:pt x="0" y="2594971"/>
                </a:cubicBezTo>
                <a:lnTo>
                  <a:pt x="0" y="357954"/>
                </a:lnTo>
                <a:cubicBezTo>
                  <a:pt x="0" y="160261"/>
                  <a:pt x="160261" y="0"/>
                  <a:pt x="35795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667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41614" y="740156"/>
            <a:ext cx="7676709" cy="5029756"/>
          </a:xfrm>
          <a:custGeom>
            <a:avLst/>
            <a:gdLst>
              <a:gd name="connsiteX0" fmla="*/ 214218 w 7676709"/>
              <a:gd name="connsiteY0" fmla="*/ 0 h 5029756"/>
              <a:gd name="connsiteX1" fmla="*/ 7462491 w 7676709"/>
              <a:gd name="connsiteY1" fmla="*/ 0 h 5029756"/>
              <a:gd name="connsiteX2" fmla="*/ 7676709 w 7676709"/>
              <a:gd name="connsiteY2" fmla="*/ 214218 h 5029756"/>
              <a:gd name="connsiteX3" fmla="*/ 7676709 w 7676709"/>
              <a:gd name="connsiteY3" fmla="*/ 5029756 h 5029756"/>
              <a:gd name="connsiteX4" fmla="*/ 0 w 7676709"/>
              <a:gd name="connsiteY4" fmla="*/ 5029756 h 5029756"/>
              <a:gd name="connsiteX5" fmla="*/ 0 w 7676709"/>
              <a:gd name="connsiteY5" fmla="*/ 214218 h 5029756"/>
              <a:gd name="connsiteX6" fmla="*/ 214218 w 7676709"/>
              <a:gd name="connsiteY6" fmla="*/ 0 h 50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709" h="5029756">
                <a:moveTo>
                  <a:pt x="214218" y="0"/>
                </a:moveTo>
                <a:lnTo>
                  <a:pt x="7462491" y="0"/>
                </a:lnTo>
                <a:cubicBezTo>
                  <a:pt x="7580801" y="0"/>
                  <a:pt x="7676709" y="95908"/>
                  <a:pt x="7676709" y="214218"/>
                </a:cubicBezTo>
                <a:lnTo>
                  <a:pt x="7676709" y="5029756"/>
                </a:lnTo>
                <a:lnTo>
                  <a:pt x="0" y="5029756"/>
                </a:lnTo>
                <a:lnTo>
                  <a:pt x="0" y="214218"/>
                </a:lnTo>
                <a:cubicBezTo>
                  <a:pt x="0" y="95908"/>
                  <a:pt x="95908" y="0"/>
                  <a:pt x="21421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583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95313" y="891855"/>
            <a:ext cx="5066769" cy="2354351"/>
          </a:xfrm>
          <a:custGeom>
            <a:avLst/>
            <a:gdLst>
              <a:gd name="connsiteX0" fmla="*/ 352994 w 5066769"/>
              <a:gd name="connsiteY0" fmla="*/ 0 h 2354351"/>
              <a:gd name="connsiteX1" fmla="*/ 2537689 w 5066769"/>
              <a:gd name="connsiteY1" fmla="*/ 0 h 2354351"/>
              <a:gd name="connsiteX2" fmla="*/ 4705164 w 5066769"/>
              <a:gd name="connsiteY2" fmla="*/ 0 h 2354351"/>
              <a:gd name="connsiteX3" fmla="*/ 4847224 w 5066769"/>
              <a:gd name="connsiteY3" fmla="*/ 10779 h 2354351"/>
              <a:gd name="connsiteX4" fmla="*/ 5028026 w 5066769"/>
              <a:gd name="connsiteY4" fmla="*/ 146597 h 2354351"/>
              <a:gd name="connsiteX5" fmla="*/ 5058160 w 5066769"/>
              <a:gd name="connsiteY5" fmla="*/ 252233 h 2354351"/>
              <a:gd name="connsiteX6" fmla="*/ 5066769 w 5066769"/>
              <a:gd name="connsiteY6" fmla="*/ 385895 h 2354351"/>
              <a:gd name="connsiteX7" fmla="*/ 5066769 w 5066769"/>
              <a:gd name="connsiteY7" fmla="*/ 1849709 h 2354351"/>
              <a:gd name="connsiteX8" fmla="*/ 5058160 w 5066769"/>
              <a:gd name="connsiteY8" fmla="*/ 2080384 h 2354351"/>
              <a:gd name="connsiteX9" fmla="*/ 5015111 w 5066769"/>
              <a:gd name="connsiteY9" fmla="*/ 2224825 h 2354351"/>
              <a:gd name="connsiteX10" fmla="*/ 4866595 w 5066769"/>
              <a:gd name="connsiteY10" fmla="*/ 2334773 h 2354351"/>
              <a:gd name="connsiteX11" fmla="*/ 4778346 w 5066769"/>
              <a:gd name="connsiteY11" fmla="*/ 2345552 h 2354351"/>
              <a:gd name="connsiteX12" fmla="*/ 4509295 w 5066769"/>
              <a:gd name="connsiteY12" fmla="*/ 2354175 h 2354351"/>
              <a:gd name="connsiteX13" fmla="*/ 355147 w 5066769"/>
              <a:gd name="connsiteY13" fmla="*/ 2354175 h 2354351"/>
              <a:gd name="connsiteX14" fmla="*/ 200174 w 5066769"/>
              <a:gd name="connsiteY14" fmla="*/ 2334773 h 2354351"/>
              <a:gd name="connsiteX15" fmla="*/ 25828 w 5066769"/>
              <a:gd name="connsiteY15" fmla="*/ 2166617 h 2354351"/>
              <a:gd name="connsiteX16" fmla="*/ 2152 w 5066769"/>
              <a:gd name="connsiteY16" fmla="*/ 2004930 h 2354351"/>
              <a:gd name="connsiteX17" fmla="*/ 2152 w 5066769"/>
              <a:gd name="connsiteY17" fmla="*/ 1713891 h 2354351"/>
              <a:gd name="connsiteX18" fmla="*/ 2152 w 5066769"/>
              <a:gd name="connsiteY18" fmla="*/ 1705268 h 2354351"/>
              <a:gd name="connsiteX19" fmla="*/ 45200 w 5066769"/>
              <a:gd name="connsiteY19" fmla="*/ 1664307 h 2354351"/>
              <a:gd name="connsiteX20" fmla="*/ 88248 w 5066769"/>
              <a:gd name="connsiteY20" fmla="*/ 1659995 h 2354351"/>
              <a:gd name="connsiteX21" fmla="*/ 204478 w 5066769"/>
              <a:gd name="connsiteY21" fmla="*/ 1532801 h 2354351"/>
              <a:gd name="connsiteX22" fmla="*/ 204478 w 5066769"/>
              <a:gd name="connsiteY22" fmla="*/ 845089 h 2354351"/>
              <a:gd name="connsiteX23" fmla="*/ 178649 w 5066769"/>
              <a:gd name="connsiteY23" fmla="*/ 745920 h 2354351"/>
              <a:gd name="connsiteX24" fmla="*/ 90400 w 5066769"/>
              <a:gd name="connsiteY24" fmla="*/ 694180 h 2354351"/>
              <a:gd name="connsiteX25" fmla="*/ 51658 w 5066769"/>
              <a:gd name="connsiteY25" fmla="*/ 689868 h 2354351"/>
              <a:gd name="connsiteX26" fmla="*/ 25828 w 5066769"/>
              <a:gd name="connsiteY26" fmla="*/ 685557 h 2354351"/>
              <a:gd name="connsiteX27" fmla="*/ 2152 w 5066769"/>
              <a:gd name="connsiteY27" fmla="*/ 653219 h 2354351"/>
              <a:gd name="connsiteX28" fmla="*/ 2152 w 5066769"/>
              <a:gd name="connsiteY28" fmla="*/ 635972 h 2354351"/>
              <a:gd name="connsiteX29" fmla="*/ 0 w 5066769"/>
              <a:gd name="connsiteY29" fmla="*/ 379428 h 2354351"/>
              <a:gd name="connsiteX30" fmla="*/ 17219 w 5066769"/>
              <a:gd name="connsiteY30" fmla="*/ 215584 h 2354351"/>
              <a:gd name="connsiteX31" fmla="*/ 71029 w 5066769"/>
              <a:gd name="connsiteY31" fmla="*/ 105636 h 2354351"/>
              <a:gd name="connsiteX32" fmla="*/ 279812 w 5066769"/>
              <a:gd name="connsiteY32" fmla="*/ 4312 h 2354351"/>
              <a:gd name="connsiteX33" fmla="*/ 352994 w 5066769"/>
              <a:gd name="connsiteY33" fmla="*/ 0 h 235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66769" h="2354351">
                <a:moveTo>
                  <a:pt x="352994" y="0"/>
                </a:moveTo>
                <a:cubicBezTo>
                  <a:pt x="1082661" y="0"/>
                  <a:pt x="1810175" y="0"/>
                  <a:pt x="2537689" y="0"/>
                </a:cubicBezTo>
                <a:cubicBezTo>
                  <a:pt x="3260898" y="0"/>
                  <a:pt x="3981955" y="0"/>
                  <a:pt x="4705164" y="0"/>
                </a:cubicBezTo>
                <a:cubicBezTo>
                  <a:pt x="4752518" y="0"/>
                  <a:pt x="4799870" y="0"/>
                  <a:pt x="4847224" y="10779"/>
                </a:cubicBezTo>
                <a:cubicBezTo>
                  <a:pt x="4926862" y="30182"/>
                  <a:pt x="4987130" y="73299"/>
                  <a:pt x="5028026" y="146597"/>
                </a:cubicBezTo>
                <a:cubicBezTo>
                  <a:pt x="5045245" y="178935"/>
                  <a:pt x="5053854" y="215584"/>
                  <a:pt x="5058160" y="252233"/>
                </a:cubicBezTo>
                <a:cubicBezTo>
                  <a:pt x="5066769" y="297506"/>
                  <a:pt x="5066769" y="340622"/>
                  <a:pt x="5066769" y="385895"/>
                </a:cubicBezTo>
                <a:cubicBezTo>
                  <a:pt x="5066769" y="873115"/>
                  <a:pt x="5066769" y="1362490"/>
                  <a:pt x="5066769" y="1849709"/>
                </a:cubicBezTo>
                <a:cubicBezTo>
                  <a:pt x="5066769" y="1927319"/>
                  <a:pt x="5064616" y="2004930"/>
                  <a:pt x="5058160" y="2080384"/>
                </a:cubicBezTo>
                <a:cubicBezTo>
                  <a:pt x="5053854" y="2132124"/>
                  <a:pt x="5043092" y="2181708"/>
                  <a:pt x="5015111" y="2224825"/>
                </a:cubicBezTo>
                <a:cubicBezTo>
                  <a:pt x="4978520" y="2278721"/>
                  <a:pt x="4931168" y="2319682"/>
                  <a:pt x="4866595" y="2334773"/>
                </a:cubicBezTo>
                <a:cubicBezTo>
                  <a:pt x="4838614" y="2341240"/>
                  <a:pt x="4808480" y="2343396"/>
                  <a:pt x="4778346" y="2345552"/>
                </a:cubicBezTo>
                <a:cubicBezTo>
                  <a:pt x="4687945" y="2356331"/>
                  <a:pt x="4599696" y="2354175"/>
                  <a:pt x="4509295" y="2354175"/>
                </a:cubicBezTo>
                <a:cubicBezTo>
                  <a:pt x="3123144" y="2354175"/>
                  <a:pt x="1739145" y="2354175"/>
                  <a:pt x="355147" y="2354175"/>
                </a:cubicBezTo>
                <a:cubicBezTo>
                  <a:pt x="301336" y="2354175"/>
                  <a:pt x="249679" y="2349864"/>
                  <a:pt x="200174" y="2334773"/>
                </a:cubicBezTo>
                <a:cubicBezTo>
                  <a:pt x="116230" y="2306747"/>
                  <a:pt x="55962" y="2250695"/>
                  <a:pt x="25828" y="2166617"/>
                </a:cubicBezTo>
                <a:cubicBezTo>
                  <a:pt x="8609" y="2114877"/>
                  <a:pt x="2152" y="2058826"/>
                  <a:pt x="2152" y="2004930"/>
                </a:cubicBezTo>
                <a:cubicBezTo>
                  <a:pt x="0" y="1907917"/>
                  <a:pt x="2152" y="1810904"/>
                  <a:pt x="2152" y="1713891"/>
                </a:cubicBezTo>
                <a:cubicBezTo>
                  <a:pt x="2152" y="1709580"/>
                  <a:pt x="2152" y="1707424"/>
                  <a:pt x="2152" y="1705268"/>
                </a:cubicBezTo>
                <a:cubicBezTo>
                  <a:pt x="4304" y="1675086"/>
                  <a:pt x="15066" y="1664307"/>
                  <a:pt x="45200" y="1664307"/>
                </a:cubicBezTo>
                <a:cubicBezTo>
                  <a:pt x="58114" y="1662151"/>
                  <a:pt x="73181" y="1662151"/>
                  <a:pt x="88248" y="1659995"/>
                </a:cubicBezTo>
                <a:cubicBezTo>
                  <a:pt x="150668" y="1653528"/>
                  <a:pt x="204478" y="1595320"/>
                  <a:pt x="204478" y="1532801"/>
                </a:cubicBezTo>
                <a:cubicBezTo>
                  <a:pt x="204478" y="1304282"/>
                  <a:pt x="204478" y="1073608"/>
                  <a:pt x="204478" y="845089"/>
                </a:cubicBezTo>
                <a:cubicBezTo>
                  <a:pt x="204478" y="808439"/>
                  <a:pt x="200174" y="776102"/>
                  <a:pt x="178649" y="745920"/>
                </a:cubicBezTo>
                <a:cubicBezTo>
                  <a:pt x="157125" y="715738"/>
                  <a:pt x="126991" y="698492"/>
                  <a:pt x="90400" y="694180"/>
                </a:cubicBezTo>
                <a:cubicBezTo>
                  <a:pt x="77486" y="692024"/>
                  <a:pt x="64572" y="692024"/>
                  <a:pt x="51658" y="689868"/>
                </a:cubicBezTo>
                <a:cubicBezTo>
                  <a:pt x="43047" y="689868"/>
                  <a:pt x="34438" y="687712"/>
                  <a:pt x="25828" y="685557"/>
                </a:cubicBezTo>
                <a:cubicBezTo>
                  <a:pt x="10761" y="681245"/>
                  <a:pt x="2152" y="668310"/>
                  <a:pt x="2152" y="653219"/>
                </a:cubicBezTo>
                <a:cubicBezTo>
                  <a:pt x="2152" y="646752"/>
                  <a:pt x="2152" y="642440"/>
                  <a:pt x="2152" y="635972"/>
                </a:cubicBezTo>
                <a:cubicBezTo>
                  <a:pt x="2152" y="549739"/>
                  <a:pt x="2152" y="465661"/>
                  <a:pt x="0" y="379428"/>
                </a:cubicBezTo>
                <a:cubicBezTo>
                  <a:pt x="0" y="323376"/>
                  <a:pt x="6456" y="269480"/>
                  <a:pt x="17219" y="215584"/>
                </a:cubicBezTo>
                <a:cubicBezTo>
                  <a:pt x="25828" y="174623"/>
                  <a:pt x="45200" y="137974"/>
                  <a:pt x="71029" y="105636"/>
                </a:cubicBezTo>
                <a:cubicBezTo>
                  <a:pt x="126991" y="38805"/>
                  <a:pt x="200174" y="15091"/>
                  <a:pt x="279812" y="4312"/>
                </a:cubicBezTo>
                <a:cubicBezTo>
                  <a:pt x="303489" y="0"/>
                  <a:pt x="329318" y="0"/>
                  <a:pt x="3529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720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07233" y="987497"/>
            <a:ext cx="2257831" cy="4884400"/>
          </a:xfrm>
          <a:custGeom>
            <a:avLst/>
            <a:gdLst>
              <a:gd name="connsiteX0" fmla="*/ 270180 w 2257831"/>
              <a:gd name="connsiteY0" fmla="*/ 649 h 4884400"/>
              <a:gd name="connsiteX1" fmla="*/ 617764 w 2257831"/>
              <a:gd name="connsiteY1" fmla="*/ 649 h 4884400"/>
              <a:gd name="connsiteX2" fmla="*/ 658656 w 2257831"/>
              <a:gd name="connsiteY2" fmla="*/ 42946 h 4884400"/>
              <a:gd name="connsiteX3" fmla="*/ 663037 w 2257831"/>
              <a:gd name="connsiteY3" fmla="*/ 86701 h 4884400"/>
              <a:gd name="connsiteX4" fmla="*/ 765268 w 2257831"/>
              <a:gd name="connsiteY4" fmla="*/ 181504 h 4884400"/>
              <a:gd name="connsiteX5" fmla="*/ 804699 w 2257831"/>
              <a:gd name="connsiteY5" fmla="*/ 184421 h 4884400"/>
              <a:gd name="connsiteX6" fmla="*/ 1453132 w 2257831"/>
              <a:gd name="connsiteY6" fmla="*/ 184421 h 4884400"/>
              <a:gd name="connsiteX7" fmla="*/ 1502787 w 2257831"/>
              <a:gd name="connsiteY7" fmla="*/ 178587 h 4884400"/>
              <a:gd name="connsiteX8" fmla="*/ 1597715 w 2257831"/>
              <a:gd name="connsiteY8" fmla="*/ 75033 h 4884400"/>
              <a:gd name="connsiteX9" fmla="*/ 1600636 w 2257831"/>
              <a:gd name="connsiteY9" fmla="*/ 40028 h 4884400"/>
              <a:gd name="connsiteX10" fmla="*/ 1638607 w 2257831"/>
              <a:gd name="connsiteY10" fmla="*/ 649 h 4884400"/>
              <a:gd name="connsiteX11" fmla="*/ 1642989 w 2257831"/>
              <a:gd name="connsiteY11" fmla="*/ 649 h 4884400"/>
              <a:gd name="connsiteX12" fmla="*/ 1984730 w 2257831"/>
              <a:gd name="connsiteY12" fmla="*/ 649 h 4884400"/>
              <a:gd name="connsiteX13" fmla="*/ 2216939 w 2257831"/>
              <a:gd name="connsiteY13" fmla="*/ 128998 h 4884400"/>
              <a:gd name="connsiteX14" fmla="*/ 2257831 w 2257831"/>
              <a:gd name="connsiteY14" fmla="*/ 270474 h 4884400"/>
              <a:gd name="connsiteX15" fmla="*/ 2257831 w 2257831"/>
              <a:gd name="connsiteY15" fmla="*/ 290893 h 4884400"/>
              <a:gd name="connsiteX16" fmla="*/ 2257831 w 2257831"/>
              <a:gd name="connsiteY16" fmla="*/ 2442200 h 4884400"/>
              <a:gd name="connsiteX17" fmla="*/ 2257831 w 2257831"/>
              <a:gd name="connsiteY17" fmla="*/ 4606634 h 4884400"/>
              <a:gd name="connsiteX18" fmla="*/ 2222781 w 2257831"/>
              <a:gd name="connsiteY18" fmla="*/ 4745193 h 4884400"/>
              <a:gd name="connsiteX19" fmla="*/ 1984730 w 2257831"/>
              <a:gd name="connsiteY19" fmla="*/ 4883752 h 4884400"/>
              <a:gd name="connsiteX20" fmla="*/ 1288103 w 2257831"/>
              <a:gd name="connsiteY20" fmla="*/ 4883752 h 4884400"/>
              <a:gd name="connsiteX21" fmla="*/ 278943 w 2257831"/>
              <a:gd name="connsiteY21" fmla="*/ 4883752 h 4884400"/>
              <a:gd name="connsiteX22" fmla="*/ 170871 w 2257831"/>
              <a:gd name="connsiteY22" fmla="*/ 4864791 h 4884400"/>
              <a:gd name="connsiteX23" fmla="*/ 1461 w 2257831"/>
              <a:gd name="connsiteY23" fmla="*/ 4638721 h 4884400"/>
              <a:gd name="connsiteX24" fmla="*/ 0 w 2257831"/>
              <a:gd name="connsiteY24" fmla="*/ 4605176 h 4884400"/>
              <a:gd name="connsiteX25" fmla="*/ 0 w 2257831"/>
              <a:gd name="connsiteY25" fmla="*/ 280683 h 4884400"/>
              <a:gd name="connsiteX26" fmla="*/ 80324 w 2257831"/>
              <a:gd name="connsiteY26" fmla="*/ 80867 h 4884400"/>
              <a:gd name="connsiteX27" fmla="*/ 270180 w 2257831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1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6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2" y="171295"/>
                  <a:pt x="765268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4" y="185880"/>
                  <a:pt x="1236988" y="185880"/>
                  <a:pt x="1453132" y="184421"/>
                </a:cubicBezTo>
                <a:cubicBezTo>
                  <a:pt x="1469197" y="184421"/>
                  <a:pt x="1486722" y="182963"/>
                  <a:pt x="1502787" y="178587"/>
                </a:cubicBezTo>
                <a:cubicBezTo>
                  <a:pt x="1556823" y="166919"/>
                  <a:pt x="1590413" y="128998"/>
                  <a:pt x="1597715" y="75033"/>
                </a:cubicBezTo>
                <a:cubicBezTo>
                  <a:pt x="1599176" y="63365"/>
                  <a:pt x="1600636" y="51697"/>
                  <a:pt x="1600636" y="40028"/>
                </a:cubicBezTo>
                <a:cubicBezTo>
                  <a:pt x="1600636" y="15234"/>
                  <a:pt x="1613780" y="2107"/>
                  <a:pt x="1638607" y="649"/>
                </a:cubicBezTo>
                <a:cubicBezTo>
                  <a:pt x="1640068" y="649"/>
                  <a:pt x="1641528" y="649"/>
                  <a:pt x="1642989" y="649"/>
                </a:cubicBezTo>
                <a:cubicBezTo>
                  <a:pt x="1756902" y="649"/>
                  <a:pt x="1870816" y="-810"/>
                  <a:pt x="1984730" y="649"/>
                </a:cubicBezTo>
                <a:cubicBezTo>
                  <a:pt x="2084040" y="2107"/>
                  <a:pt x="2161443" y="45863"/>
                  <a:pt x="2216939" y="128998"/>
                </a:cubicBezTo>
                <a:cubicBezTo>
                  <a:pt x="2243227" y="171295"/>
                  <a:pt x="2257831" y="219426"/>
                  <a:pt x="2257831" y="270474"/>
                </a:cubicBezTo>
                <a:cubicBezTo>
                  <a:pt x="2257831" y="276308"/>
                  <a:pt x="2257831" y="283600"/>
                  <a:pt x="2257831" y="290893"/>
                </a:cubicBezTo>
                <a:cubicBezTo>
                  <a:pt x="2257831" y="1008481"/>
                  <a:pt x="2257831" y="1726070"/>
                  <a:pt x="2257831" y="2442200"/>
                </a:cubicBezTo>
                <a:cubicBezTo>
                  <a:pt x="2257831" y="3164164"/>
                  <a:pt x="2257831" y="3884670"/>
                  <a:pt x="2257831" y="4606634"/>
                </a:cubicBezTo>
                <a:cubicBezTo>
                  <a:pt x="2257831" y="4656224"/>
                  <a:pt x="2247608" y="4702896"/>
                  <a:pt x="2222781" y="4745193"/>
                </a:cubicBezTo>
                <a:cubicBezTo>
                  <a:pt x="2168745" y="4835621"/>
                  <a:pt x="2089881" y="4883752"/>
                  <a:pt x="1984730" y="4883752"/>
                </a:cubicBezTo>
                <a:cubicBezTo>
                  <a:pt x="1752521" y="4885210"/>
                  <a:pt x="1520312" y="4883752"/>
                  <a:pt x="1288103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4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76909" y="987497"/>
            <a:ext cx="2257831" cy="4884400"/>
          </a:xfrm>
          <a:custGeom>
            <a:avLst/>
            <a:gdLst>
              <a:gd name="connsiteX0" fmla="*/ 270180 w 2257831"/>
              <a:gd name="connsiteY0" fmla="*/ 649 h 4884400"/>
              <a:gd name="connsiteX1" fmla="*/ 617764 w 2257831"/>
              <a:gd name="connsiteY1" fmla="*/ 649 h 4884400"/>
              <a:gd name="connsiteX2" fmla="*/ 658656 w 2257831"/>
              <a:gd name="connsiteY2" fmla="*/ 42946 h 4884400"/>
              <a:gd name="connsiteX3" fmla="*/ 663037 w 2257831"/>
              <a:gd name="connsiteY3" fmla="*/ 86701 h 4884400"/>
              <a:gd name="connsiteX4" fmla="*/ 765268 w 2257831"/>
              <a:gd name="connsiteY4" fmla="*/ 181504 h 4884400"/>
              <a:gd name="connsiteX5" fmla="*/ 804699 w 2257831"/>
              <a:gd name="connsiteY5" fmla="*/ 184421 h 4884400"/>
              <a:gd name="connsiteX6" fmla="*/ 1453132 w 2257831"/>
              <a:gd name="connsiteY6" fmla="*/ 184421 h 4884400"/>
              <a:gd name="connsiteX7" fmla="*/ 1502787 w 2257831"/>
              <a:gd name="connsiteY7" fmla="*/ 178587 h 4884400"/>
              <a:gd name="connsiteX8" fmla="*/ 1597715 w 2257831"/>
              <a:gd name="connsiteY8" fmla="*/ 75033 h 4884400"/>
              <a:gd name="connsiteX9" fmla="*/ 1600636 w 2257831"/>
              <a:gd name="connsiteY9" fmla="*/ 40028 h 4884400"/>
              <a:gd name="connsiteX10" fmla="*/ 1638607 w 2257831"/>
              <a:gd name="connsiteY10" fmla="*/ 649 h 4884400"/>
              <a:gd name="connsiteX11" fmla="*/ 1642989 w 2257831"/>
              <a:gd name="connsiteY11" fmla="*/ 649 h 4884400"/>
              <a:gd name="connsiteX12" fmla="*/ 1984730 w 2257831"/>
              <a:gd name="connsiteY12" fmla="*/ 649 h 4884400"/>
              <a:gd name="connsiteX13" fmla="*/ 2216939 w 2257831"/>
              <a:gd name="connsiteY13" fmla="*/ 128998 h 4884400"/>
              <a:gd name="connsiteX14" fmla="*/ 2257831 w 2257831"/>
              <a:gd name="connsiteY14" fmla="*/ 270474 h 4884400"/>
              <a:gd name="connsiteX15" fmla="*/ 2257831 w 2257831"/>
              <a:gd name="connsiteY15" fmla="*/ 290893 h 4884400"/>
              <a:gd name="connsiteX16" fmla="*/ 2257831 w 2257831"/>
              <a:gd name="connsiteY16" fmla="*/ 2442200 h 4884400"/>
              <a:gd name="connsiteX17" fmla="*/ 2257831 w 2257831"/>
              <a:gd name="connsiteY17" fmla="*/ 4606634 h 4884400"/>
              <a:gd name="connsiteX18" fmla="*/ 2222781 w 2257831"/>
              <a:gd name="connsiteY18" fmla="*/ 4745193 h 4884400"/>
              <a:gd name="connsiteX19" fmla="*/ 1984730 w 2257831"/>
              <a:gd name="connsiteY19" fmla="*/ 4883752 h 4884400"/>
              <a:gd name="connsiteX20" fmla="*/ 1288103 w 2257831"/>
              <a:gd name="connsiteY20" fmla="*/ 4883752 h 4884400"/>
              <a:gd name="connsiteX21" fmla="*/ 278943 w 2257831"/>
              <a:gd name="connsiteY21" fmla="*/ 4883752 h 4884400"/>
              <a:gd name="connsiteX22" fmla="*/ 170871 w 2257831"/>
              <a:gd name="connsiteY22" fmla="*/ 4864791 h 4884400"/>
              <a:gd name="connsiteX23" fmla="*/ 1461 w 2257831"/>
              <a:gd name="connsiteY23" fmla="*/ 4638721 h 4884400"/>
              <a:gd name="connsiteX24" fmla="*/ 0 w 2257831"/>
              <a:gd name="connsiteY24" fmla="*/ 4605176 h 4884400"/>
              <a:gd name="connsiteX25" fmla="*/ 0 w 2257831"/>
              <a:gd name="connsiteY25" fmla="*/ 280683 h 4884400"/>
              <a:gd name="connsiteX26" fmla="*/ 80324 w 2257831"/>
              <a:gd name="connsiteY26" fmla="*/ 80867 h 4884400"/>
              <a:gd name="connsiteX27" fmla="*/ 270180 w 2257831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1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6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2" y="171295"/>
                  <a:pt x="765268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4" y="185880"/>
                  <a:pt x="1236988" y="185880"/>
                  <a:pt x="1453132" y="184421"/>
                </a:cubicBezTo>
                <a:cubicBezTo>
                  <a:pt x="1469197" y="184421"/>
                  <a:pt x="1486722" y="182963"/>
                  <a:pt x="1502787" y="178587"/>
                </a:cubicBezTo>
                <a:cubicBezTo>
                  <a:pt x="1556823" y="166919"/>
                  <a:pt x="1590413" y="128998"/>
                  <a:pt x="1597715" y="75033"/>
                </a:cubicBezTo>
                <a:cubicBezTo>
                  <a:pt x="1599176" y="63365"/>
                  <a:pt x="1600636" y="51697"/>
                  <a:pt x="1600636" y="40028"/>
                </a:cubicBezTo>
                <a:cubicBezTo>
                  <a:pt x="1600636" y="15234"/>
                  <a:pt x="1613780" y="2107"/>
                  <a:pt x="1638607" y="649"/>
                </a:cubicBezTo>
                <a:cubicBezTo>
                  <a:pt x="1640068" y="649"/>
                  <a:pt x="1641528" y="649"/>
                  <a:pt x="1642989" y="649"/>
                </a:cubicBezTo>
                <a:cubicBezTo>
                  <a:pt x="1756902" y="649"/>
                  <a:pt x="1870816" y="-810"/>
                  <a:pt x="1984730" y="649"/>
                </a:cubicBezTo>
                <a:cubicBezTo>
                  <a:pt x="2084040" y="2107"/>
                  <a:pt x="2161443" y="45863"/>
                  <a:pt x="2216939" y="128998"/>
                </a:cubicBezTo>
                <a:cubicBezTo>
                  <a:pt x="2243227" y="171295"/>
                  <a:pt x="2257831" y="219426"/>
                  <a:pt x="2257831" y="270474"/>
                </a:cubicBezTo>
                <a:cubicBezTo>
                  <a:pt x="2257831" y="276308"/>
                  <a:pt x="2257831" y="283600"/>
                  <a:pt x="2257831" y="290893"/>
                </a:cubicBezTo>
                <a:cubicBezTo>
                  <a:pt x="2257831" y="1008481"/>
                  <a:pt x="2257831" y="1726070"/>
                  <a:pt x="2257831" y="2442200"/>
                </a:cubicBezTo>
                <a:cubicBezTo>
                  <a:pt x="2257831" y="3164164"/>
                  <a:pt x="2257831" y="3884670"/>
                  <a:pt x="2257831" y="4606634"/>
                </a:cubicBezTo>
                <a:cubicBezTo>
                  <a:pt x="2257831" y="4656224"/>
                  <a:pt x="2247608" y="4702896"/>
                  <a:pt x="2222781" y="4745193"/>
                </a:cubicBezTo>
                <a:cubicBezTo>
                  <a:pt x="2168745" y="4835621"/>
                  <a:pt x="2089881" y="4883752"/>
                  <a:pt x="1984730" y="4883752"/>
                </a:cubicBezTo>
                <a:cubicBezTo>
                  <a:pt x="1752521" y="4885210"/>
                  <a:pt x="1520312" y="4883752"/>
                  <a:pt x="1288103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4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11496" y="815255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3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7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4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6"/>
                  <a:pt x="761190" y="183327"/>
                  <a:pt x="819022" y="194253"/>
                </a:cubicBezTo>
                <a:cubicBezTo>
                  <a:pt x="833089" y="197375"/>
                  <a:pt x="847157" y="197375"/>
                  <a:pt x="861223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5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5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7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8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4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1"/>
                  <a:pt x="0" y="300399"/>
                </a:cubicBezTo>
                <a:cubicBezTo>
                  <a:pt x="0" y="217668"/>
                  <a:pt x="26571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06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52800" y="684338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352800" y="3470991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20198" y="684338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20198" y="3470991"/>
            <a:ext cx="2702672" cy="2702673"/>
          </a:xfrm>
          <a:custGeom>
            <a:avLst/>
            <a:gdLst>
              <a:gd name="connsiteX0" fmla="*/ 1351336 w 2702672"/>
              <a:gd name="connsiteY0" fmla="*/ 0 h 2702673"/>
              <a:gd name="connsiteX1" fmla="*/ 2702672 w 2702672"/>
              <a:gd name="connsiteY1" fmla="*/ 1351337 h 2702673"/>
              <a:gd name="connsiteX2" fmla="*/ 1351336 w 2702672"/>
              <a:gd name="connsiteY2" fmla="*/ 2702673 h 2702673"/>
              <a:gd name="connsiteX3" fmla="*/ 0 w 2702672"/>
              <a:gd name="connsiteY3" fmla="*/ 1351337 h 27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672" h="2702673">
                <a:moveTo>
                  <a:pt x="1351336" y="0"/>
                </a:moveTo>
                <a:lnTo>
                  <a:pt x="2702672" y="1351337"/>
                </a:lnTo>
                <a:lnTo>
                  <a:pt x="1351336" y="2702673"/>
                </a:lnTo>
                <a:lnTo>
                  <a:pt x="0" y="13513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9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61927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90924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6196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rot="19860000">
            <a:off x="7659361" y="997533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19860000">
            <a:off x="5969418" y="3759706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19860000">
            <a:off x="10944773" y="997979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86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5734" y="1935229"/>
            <a:ext cx="5031332" cy="2829647"/>
          </a:xfrm>
          <a:custGeom>
            <a:avLst/>
            <a:gdLst>
              <a:gd name="connsiteX0" fmla="*/ 0 w 5031332"/>
              <a:gd name="connsiteY0" fmla="*/ 0 h 2829647"/>
              <a:gd name="connsiteX1" fmla="*/ 5031332 w 5031332"/>
              <a:gd name="connsiteY1" fmla="*/ 0 h 2829647"/>
              <a:gd name="connsiteX2" fmla="*/ 5031332 w 5031332"/>
              <a:gd name="connsiteY2" fmla="*/ 2829647 h 2829647"/>
              <a:gd name="connsiteX3" fmla="*/ 0 w 5031332"/>
              <a:gd name="connsiteY3" fmla="*/ 2829647 h 282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1332" h="2829647">
                <a:moveTo>
                  <a:pt x="0" y="0"/>
                </a:moveTo>
                <a:lnTo>
                  <a:pt x="5031332" y="0"/>
                </a:lnTo>
                <a:lnTo>
                  <a:pt x="5031332" y="2829647"/>
                </a:lnTo>
                <a:lnTo>
                  <a:pt x="0" y="282964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15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95849" y="1717853"/>
            <a:ext cx="3231025" cy="6989724"/>
          </a:xfrm>
          <a:custGeom>
            <a:avLst/>
            <a:gdLst>
              <a:gd name="connsiteX0" fmla="*/ 386636 w 3231025"/>
              <a:gd name="connsiteY0" fmla="*/ 928 h 6989724"/>
              <a:gd name="connsiteX1" fmla="*/ 884039 w 3231025"/>
              <a:gd name="connsiteY1" fmla="*/ 928 h 6989724"/>
              <a:gd name="connsiteX2" fmla="*/ 942557 w 3231025"/>
              <a:gd name="connsiteY2" fmla="*/ 61457 h 6989724"/>
              <a:gd name="connsiteX3" fmla="*/ 948826 w 3231025"/>
              <a:gd name="connsiteY3" fmla="*/ 124072 h 6989724"/>
              <a:gd name="connsiteX4" fmla="*/ 1095121 w 3231025"/>
              <a:gd name="connsiteY4" fmla="*/ 259738 h 6989724"/>
              <a:gd name="connsiteX5" fmla="*/ 1151549 w 3231025"/>
              <a:gd name="connsiteY5" fmla="*/ 263913 h 6989724"/>
              <a:gd name="connsiteX6" fmla="*/ 2079476 w 3231025"/>
              <a:gd name="connsiteY6" fmla="*/ 263913 h 6989724"/>
              <a:gd name="connsiteX7" fmla="*/ 2150534 w 3231025"/>
              <a:gd name="connsiteY7" fmla="*/ 255564 h 6989724"/>
              <a:gd name="connsiteX8" fmla="*/ 2286379 w 3231025"/>
              <a:gd name="connsiteY8" fmla="*/ 107374 h 6989724"/>
              <a:gd name="connsiteX9" fmla="*/ 2290559 w 3231025"/>
              <a:gd name="connsiteY9" fmla="*/ 57282 h 6989724"/>
              <a:gd name="connsiteX10" fmla="*/ 2344897 w 3231025"/>
              <a:gd name="connsiteY10" fmla="*/ 928 h 6989724"/>
              <a:gd name="connsiteX11" fmla="*/ 2351166 w 3231025"/>
              <a:gd name="connsiteY11" fmla="*/ 928 h 6989724"/>
              <a:gd name="connsiteX12" fmla="*/ 2840209 w 3231025"/>
              <a:gd name="connsiteY12" fmla="*/ 928 h 6989724"/>
              <a:gd name="connsiteX13" fmla="*/ 3172507 w 3231025"/>
              <a:gd name="connsiteY13" fmla="*/ 184600 h 6989724"/>
              <a:gd name="connsiteX14" fmla="*/ 3231025 w 3231025"/>
              <a:gd name="connsiteY14" fmla="*/ 387056 h 6989724"/>
              <a:gd name="connsiteX15" fmla="*/ 3231025 w 3231025"/>
              <a:gd name="connsiteY15" fmla="*/ 416277 h 6989724"/>
              <a:gd name="connsiteX16" fmla="*/ 3231025 w 3231025"/>
              <a:gd name="connsiteY16" fmla="*/ 3494863 h 6989724"/>
              <a:gd name="connsiteX17" fmla="*/ 3231025 w 3231025"/>
              <a:gd name="connsiteY17" fmla="*/ 6592233 h 6989724"/>
              <a:gd name="connsiteX18" fmla="*/ 3180867 w 3231025"/>
              <a:gd name="connsiteY18" fmla="*/ 6790515 h 6989724"/>
              <a:gd name="connsiteX19" fmla="*/ 2840209 w 3231025"/>
              <a:gd name="connsiteY19" fmla="*/ 6988797 h 6989724"/>
              <a:gd name="connsiteX20" fmla="*/ 1843315 w 3231025"/>
              <a:gd name="connsiteY20" fmla="*/ 6988797 h 6989724"/>
              <a:gd name="connsiteX21" fmla="*/ 399177 w 3231025"/>
              <a:gd name="connsiteY21" fmla="*/ 6988797 h 6989724"/>
              <a:gd name="connsiteX22" fmla="*/ 244522 w 3231025"/>
              <a:gd name="connsiteY22" fmla="*/ 6961663 h 6989724"/>
              <a:gd name="connsiteX23" fmla="*/ 2090 w 3231025"/>
              <a:gd name="connsiteY23" fmla="*/ 6638151 h 6989724"/>
              <a:gd name="connsiteX24" fmla="*/ 0 w 3231025"/>
              <a:gd name="connsiteY24" fmla="*/ 6590146 h 6989724"/>
              <a:gd name="connsiteX25" fmla="*/ 0 w 3231025"/>
              <a:gd name="connsiteY25" fmla="*/ 401666 h 6989724"/>
              <a:gd name="connsiteX26" fmla="*/ 114946 w 3231025"/>
              <a:gd name="connsiteY26" fmla="*/ 115723 h 6989724"/>
              <a:gd name="connsiteX27" fmla="*/ 386636 w 3231025"/>
              <a:gd name="connsiteY27" fmla="*/ 928 h 69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1025" h="6989724">
                <a:moveTo>
                  <a:pt x="386636" y="928"/>
                </a:moveTo>
                <a:cubicBezTo>
                  <a:pt x="551741" y="-1159"/>
                  <a:pt x="716845" y="928"/>
                  <a:pt x="884039" y="928"/>
                </a:cubicBezTo>
                <a:cubicBezTo>
                  <a:pt x="923747" y="928"/>
                  <a:pt x="940467" y="19713"/>
                  <a:pt x="942557" y="61457"/>
                </a:cubicBezTo>
                <a:cubicBezTo>
                  <a:pt x="942557" y="82328"/>
                  <a:pt x="942557" y="103200"/>
                  <a:pt x="948826" y="124072"/>
                </a:cubicBezTo>
                <a:cubicBezTo>
                  <a:pt x="967636" y="201297"/>
                  <a:pt x="1017794" y="245128"/>
                  <a:pt x="1095121" y="259738"/>
                </a:cubicBezTo>
                <a:cubicBezTo>
                  <a:pt x="1113931" y="263913"/>
                  <a:pt x="1132740" y="263913"/>
                  <a:pt x="1151549" y="263913"/>
                </a:cubicBezTo>
                <a:cubicBezTo>
                  <a:pt x="1460858" y="266000"/>
                  <a:pt x="1770167" y="266000"/>
                  <a:pt x="2079476" y="263913"/>
                </a:cubicBezTo>
                <a:cubicBezTo>
                  <a:pt x="2102465" y="263913"/>
                  <a:pt x="2127544" y="261825"/>
                  <a:pt x="2150534" y="255564"/>
                </a:cubicBezTo>
                <a:cubicBezTo>
                  <a:pt x="2227861" y="238867"/>
                  <a:pt x="2275929" y="184600"/>
                  <a:pt x="2286379" y="107374"/>
                </a:cubicBezTo>
                <a:cubicBezTo>
                  <a:pt x="2288469" y="90677"/>
                  <a:pt x="2290559" y="73980"/>
                  <a:pt x="2290559" y="57282"/>
                </a:cubicBezTo>
                <a:cubicBezTo>
                  <a:pt x="2290559" y="21800"/>
                  <a:pt x="2309368" y="3016"/>
                  <a:pt x="2344897" y="928"/>
                </a:cubicBezTo>
                <a:cubicBezTo>
                  <a:pt x="2346987" y="928"/>
                  <a:pt x="2349077" y="928"/>
                  <a:pt x="2351166" y="928"/>
                </a:cubicBezTo>
                <a:cubicBezTo>
                  <a:pt x="2514181" y="928"/>
                  <a:pt x="2677195" y="-1159"/>
                  <a:pt x="2840209" y="928"/>
                </a:cubicBezTo>
                <a:cubicBezTo>
                  <a:pt x="2982324" y="3016"/>
                  <a:pt x="3093090" y="65631"/>
                  <a:pt x="3172507" y="184600"/>
                </a:cubicBezTo>
                <a:cubicBezTo>
                  <a:pt x="3210126" y="245128"/>
                  <a:pt x="3231025" y="314005"/>
                  <a:pt x="3231025" y="387056"/>
                </a:cubicBezTo>
                <a:cubicBezTo>
                  <a:pt x="3231025" y="395405"/>
                  <a:pt x="3231025" y="405841"/>
                  <a:pt x="3231025" y="416277"/>
                </a:cubicBezTo>
                <a:cubicBezTo>
                  <a:pt x="3231025" y="1443168"/>
                  <a:pt x="3231025" y="2470059"/>
                  <a:pt x="3231025" y="3494863"/>
                </a:cubicBezTo>
                <a:cubicBezTo>
                  <a:pt x="3231025" y="4528015"/>
                  <a:pt x="3231025" y="5559081"/>
                  <a:pt x="3231025" y="6592233"/>
                </a:cubicBezTo>
                <a:cubicBezTo>
                  <a:pt x="3231025" y="6663197"/>
                  <a:pt x="3216396" y="6729987"/>
                  <a:pt x="3180867" y="6790515"/>
                </a:cubicBezTo>
                <a:cubicBezTo>
                  <a:pt x="3103540" y="6919920"/>
                  <a:pt x="2990684" y="6988797"/>
                  <a:pt x="2840209" y="6988797"/>
                </a:cubicBezTo>
                <a:cubicBezTo>
                  <a:pt x="2507911" y="6990884"/>
                  <a:pt x="2175613" y="6988797"/>
                  <a:pt x="1843315" y="6988797"/>
                </a:cubicBezTo>
                <a:cubicBezTo>
                  <a:pt x="1362632" y="6988797"/>
                  <a:pt x="879859" y="6988797"/>
                  <a:pt x="399177" y="6988797"/>
                </a:cubicBezTo>
                <a:cubicBezTo>
                  <a:pt x="344838" y="6988797"/>
                  <a:pt x="292590" y="6982535"/>
                  <a:pt x="244522" y="6961663"/>
                </a:cubicBezTo>
                <a:cubicBezTo>
                  <a:pt x="102407" y="6899048"/>
                  <a:pt x="20900" y="6790515"/>
                  <a:pt x="2090" y="6638151"/>
                </a:cubicBezTo>
                <a:cubicBezTo>
                  <a:pt x="0" y="6621454"/>
                  <a:pt x="0" y="6604757"/>
                  <a:pt x="0" y="6590146"/>
                </a:cubicBezTo>
                <a:cubicBezTo>
                  <a:pt x="0" y="4525928"/>
                  <a:pt x="0" y="2463797"/>
                  <a:pt x="0" y="401666"/>
                </a:cubicBezTo>
                <a:cubicBezTo>
                  <a:pt x="0" y="291046"/>
                  <a:pt x="35529" y="195036"/>
                  <a:pt x="114946" y="115723"/>
                </a:cubicBezTo>
                <a:cubicBezTo>
                  <a:pt x="188094" y="40585"/>
                  <a:pt x="280050" y="3016"/>
                  <a:pt x="386636" y="92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54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20647" y="1981302"/>
            <a:ext cx="5351005" cy="3992168"/>
          </a:xfrm>
          <a:custGeom>
            <a:avLst/>
            <a:gdLst>
              <a:gd name="connsiteX0" fmla="*/ 52616 w 5351005"/>
              <a:gd name="connsiteY0" fmla="*/ 0 h 3992168"/>
              <a:gd name="connsiteX1" fmla="*/ 5298388 w 5351005"/>
              <a:gd name="connsiteY1" fmla="*/ 0 h 3992168"/>
              <a:gd name="connsiteX2" fmla="*/ 5351005 w 5351005"/>
              <a:gd name="connsiteY2" fmla="*/ 52617 h 3992168"/>
              <a:gd name="connsiteX3" fmla="*/ 5351005 w 5351005"/>
              <a:gd name="connsiteY3" fmla="*/ 3939551 h 3992168"/>
              <a:gd name="connsiteX4" fmla="*/ 5298388 w 5351005"/>
              <a:gd name="connsiteY4" fmla="*/ 3992168 h 3992168"/>
              <a:gd name="connsiteX5" fmla="*/ 52616 w 5351005"/>
              <a:gd name="connsiteY5" fmla="*/ 3992168 h 3992168"/>
              <a:gd name="connsiteX6" fmla="*/ 0 w 5351005"/>
              <a:gd name="connsiteY6" fmla="*/ 3939551 h 3992168"/>
              <a:gd name="connsiteX7" fmla="*/ 0 w 5351005"/>
              <a:gd name="connsiteY7" fmla="*/ 52617 h 3992168"/>
              <a:gd name="connsiteX8" fmla="*/ 52616 w 5351005"/>
              <a:gd name="connsiteY8" fmla="*/ 0 h 39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1005" h="3992168">
                <a:moveTo>
                  <a:pt x="52616" y="0"/>
                </a:moveTo>
                <a:lnTo>
                  <a:pt x="5298388" y="0"/>
                </a:lnTo>
                <a:cubicBezTo>
                  <a:pt x="5327448" y="0"/>
                  <a:pt x="5351005" y="23557"/>
                  <a:pt x="5351005" y="52617"/>
                </a:cubicBezTo>
                <a:lnTo>
                  <a:pt x="5351005" y="3939551"/>
                </a:lnTo>
                <a:cubicBezTo>
                  <a:pt x="5351005" y="3968611"/>
                  <a:pt x="5327448" y="3992168"/>
                  <a:pt x="5298388" y="3992168"/>
                </a:cubicBezTo>
                <a:lnTo>
                  <a:pt x="52616" y="3992168"/>
                </a:lnTo>
                <a:cubicBezTo>
                  <a:pt x="23556" y="3992168"/>
                  <a:pt x="0" y="3968611"/>
                  <a:pt x="0" y="3939551"/>
                </a:cubicBezTo>
                <a:lnTo>
                  <a:pt x="0" y="52617"/>
                </a:lnTo>
                <a:cubicBezTo>
                  <a:pt x="0" y="23557"/>
                  <a:pt x="23556" y="0"/>
                  <a:pt x="5261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417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9432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600" y="881438"/>
            <a:ext cx="6061912" cy="4561854"/>
          </a:xfrm>
          <a:custGeom>
            <a:avLst/>
            <a:gdLst>
              <a:gd name="connsiteX0" fmla="*/ 75088 w 6061912"/>
              <a:gd name="connsiteY0" fmla="*/ 0 h 4561854"/>
              <a:gd name="connsiteX1" fmla="*/ 5986824 w 6061912"/>
              <a:gd name="connsiteY1" fmla="*/ 0 h 4561854"/>
              <a:gd name="connsiteX2" fmla="*/ 6061912 w 6061912"/>
              <a:gd name="connsiteY2" fmla="*/ 75088 h 4561854"/>
              <a:gd name="connsiteX3" fmla="*/ 6061912 w 6061912"/>
              <a:gd name="connsiteY3" fmla="*/ 4486766 h 4561854"/>
              <a:gd name="connsiteX4" fmla="*/ 5986824 w 6061912"/>
              <a:gd name="connsiteY4" fmla="*/ 4561854 h 4561854"/>
              <a:gd name="connsiteX5" fmla="*/ 75088 w 6061912"/>
              <a:gd name="connsiteY5" fmla="*/ 4561854 h 4561854"/>
              <a:gd name="connsiteX6" fmla="*/ 0 w 6061912"/>
              <a:gd name="connsiteY6" fmla="*/ 4486766 h 4561854"/>
              <a:gd name="connsiteX7" fmla="*/ 0 w 6061912"/>
              <a:gd name="connsiteY7" fmla="*/ 75088 h 4561854"/>
              <a:gd name="connsiteX8" fmla="*/ 75088 w 6061912"/>
              <a:gd name="connsiteY8" fmla="*/ 0 h 45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1912" h="4561854">
                <a:moveTo>
                  <a:pt x="75088" y="0"/>
                </a:moveTo>
                <a:lnTo>
                  <a:pt x="5986824" y="0"/>
                </a:lnTo>
                <a:cubicBezTo>
                  <a:pt x="6028294" y="0"/>
                  <a:pt x="6061912" y="33618"/>
                  <a:pt x="6061912" y="75088"/>
                </a:cubicBezTo>
                <a:lnTo>
                  <a:pt x="6061912" y="4486766"/>
                </a:lnTo>
                <a:cubicBezTo>
                  <a:pt x="6061912" y="4528236"/>
                  <a:pt x="6028294" y="4561854"/>
                  <a:pt x="5986824" y="4561854"/>
                </a:cubicBezTo>
                <a:lnTo>
                  <a:pt x="75088" y="4561854"/>
                </a:lnTo>
                <a:cubicBezTo>
                  <a:pt x="33618" y="4561854"/>
                  <a:pt x="0" y="4528236"/>
                  <a:pt x="0" y="4486766"/>
                </a:cubicBezTo>
                <a:lnTo>
                  <a:pt x="0" y="75088"/>
                </a:lnTo>
                <a:cubicBezTo>
                  <a:pt x="0" y="33618"/>
                  <a:pt x="33618" y="0"/>
                  <a:pt x="750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169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249758" y="1757629"/>
            <a:ext cx="7068455" cy="4427102"/>
          </a:xfrm>
          <a:custGeom>
            <a:avLst/>
            <a:gdLst>
              <a:gd name="connsiteX0" fmla="*/ 0 w 7068455"/>
              <a:gd name="connsiteY0" fmla="*/ 0 h 4427102"/>
              <a:gd name="connsiteX1" fmla="*/ 7068455 w 7068455"/>
              <a:gd name="connsiteY1" fmla="*/ 0 h 4427102"/>
              <a:gd name="connsiteX2" fmla="*/ 7068455 w 7068455"/>
              <a:gd name="connsiteY2" fmla="*/ 4427102 h 4427102"/>
              <a:gd name="connsiteX3" fmla="*/ 0 w 7068455"/>
              <a:gd name="connsiteY3" fmla="*/ 4427102 h 44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5" h="4427102">
                <a:moveTo>
                  <a:pt x="0" y="0"/>
                </a:moveTo>
                <a:lnTo>
                  <a:pt x="7068455" y="0"/>
                </a:lnTo>
                <a:lnTo>
                  <a:pt x="7068455" y="4427102"/>
                </a:lnTo>
                <a:lnTo>
                  <a:pt x="0" y="442710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23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52430" y="688428"/>
            <a:ext cx="3846808" cy="5509593"/>
          </a:xfrm>
          <a:custGeom>
            <a:avLst/>
            <a:gdLst>
              <a:gd name="connsiteX0" fmla="*/ 78513 w 3846808"/>
              <a:gd name="connsiteY0" fmla="*/ 0 h 5509593"/>
              <a:gd name="connsiteX1" fmla="*/ 3768295 w 3846808"/>
              <a:gd name="connsiteY1" fmla="*/ 0 h 5509593"/>
              <a:gd name="connsiteX2" fmla="*/ 3846808 w 3846808"/>
              <a:gd name="connsiteY2" fmla="*/ 78513 h 5509593"/>
              <a:gd name="connsiteX3" fmla="*/ 3846808 w 3846808"/>
              <a:gd name="connsiteY3" fmla="*/ 5431080 h 5509593"/>
              <a:gd name="connsiteX4" fmla="*/ 3768295 w 3846808"/>
              <a:gd name="connsiteY4" fmla="*/ 5509593 h 5509593"/>
              <a:gd name="connsiteX5" fmla="*/ 78513 w 3846808"/>
              <a:gd name="connsiteY5" fmla="*/ 5509593 h 5509593"/>
              <a:gd name="connsiteX6" fmla="*/ 0 w 3846808"/>
              <a:gd name="connsiteY6" fmla="*/ 5431080 h 5509593"/>
              <a:gd name="connsiteX7" fmla="*/ 0 w 3846808"/>
              <a:gd name="connsiteY7" fmla="*/ 78513 h 5509593"/>
              <a:gd name="connsiteX8" fmla="*/ 78513 w 3846808"/>
              <a:gd name="connsiteY8" fmla="*/ 0 h 550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6808" h="5509593">
                <a:moveTo>
                  <a:pt x="78513" y="0"/>
                </a:moveTo>
                <a:lnTo>
                  <a:pt x="3768295" y="0"/>
                </a:lnTo>
                <a:cubicBezTo>
                  <a:pt x="3811656" y="0"/>
                  <a:pt x="3846808" y="35151"/>
                  <a:pt x="3846808" y="78513"/>
                </a:cubicBezTo>
                <a:lnTo>
                  <a:pt x="3846808" y="5431080"/>
                </a:lnTo>
                <a:cubicBezTo>
                  <a:pt x="3846808" y="5474442"/>
                  <a:pt x="3811656" y="5509593"/>
                  <a:pt x="3768295" y="5509593"/>
                </a:cubicBezTo>
                <a:lnTo>
                  <a:pt x="78513" y="5509593"/>
                </a:lnTo>
                <a:cubicBezTo>
                  <a:pt x="35151" y="5509593"/>
                  <a:pt x="0" y="5474442"/>
                  <a:pt x="0" y="5431080"/>
                </a:cubicBezTo>
                <a:lnTo>
                  <a:pt x="0" y="78513"/>
                </a:lnTo>
                <a:cubicBezTo>
                  <a:pt x="0" y="35151"/>
                  <a:pt x="35151" y="0"/>
                  <a:pt x="7851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510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94621" y="1001617"/>
            <a:ext cx="3396767" cy="4865021"/>
          </a:xfrm>
          <a:custGeom>
            <a:avLst/>
            <a:gdLst>
              <a:gd name="connsiteX0" fmla="*/ 69328 w 3396767"/>
              <a:gd name="connsiteY0" fmla="*/ 0 h 4865021"/>
              <a:gd name="connsiteX1" fmla="*/ 3327439 w 3396767"/>
              <a:gd name="connsiteY1" fmla="*/ 0 h 4865021"/>
              <a:gd name="connsiteX2" fmla="*/ 3396767 w 3396767"/>
              <a:gd name="connsiteY2" fmla="*/ 69328 h 4865021"/>
              <a:gd name="connsiteX3" fmla="*/ 3396767 w 3396767"/>
              <a:gd name="connsiteY3" fmla="*/ 4795694 h 4865021"/>
              <a:gd name="connsiteX4" fmla="*/ 3327439 w 3396767"/>
              <a:gd name="connsiteY4" fmla="*/ 4865021 h 4865021"/>
              <a:gd name="connsiteX5" fmla="*/ 69328 w 3396767"/>
              <a:gd name="connsiteY5" fmla="*/ 4865021 h 4865021"/>
              <a:gd name="connsiteX6" fmla="*/ 0 w 3396767"/>
              <a:gd name="connsiteY6" fmla="*/ 4795694 h 4865021"/>
              <a:gd name="connsiteX7" fmla="*/ 0 w 3396767"/>
              <a:gd name="connsiteY7" fmla="*/ 69328 h 4865021"/>
              <a:gd name="connsiteX8" fmla="*/ 69328 w 3396767"/>
              <a:gd name="connsiteY8" fmla="*/ 0 h 48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767" h="4865021">
                <a:moveTo>
                  <a:pt x="69328" y="0"/>
                </a:moveTo>
                <a:lnTo>
                  <a:pt x="3327439" y="0"/>
                </a:lnTo>
                <a:cubicBezTo>
                  <a:pt x="3365727" y="0"/>
                  <a:pt x="3396767" y="31039"/>
                  <a:pt x="3396767" y="69328"/>
                </a:cubicBezTo>
                <a:lnTo>
                  <a:pt x="3396767" y="4795694"/>
                </a:lnTo>
                <a:cubicBezTo>
                  <a:pt x="3396767" y="4833982"/>
                  <a:pt x="3365727" y="4865021"/>
                  <a:pt x="3327439" y="4865021"/>
                </a:cubicBezTo>
                <a:lnTo>
                  <a:pt x="69328" y="4865021"/>
                </a:lnTo>
                <a:cubicBezTo>
                  <a:pt x="31039" y="4865021"/>
                  <a:pt x="0" y="4833982"/>
                  <a:pt x="0" y="4795694"/>
                </a:cubicBezTo>
                <a:lnTo>
                  <a:pt x="0" y="69328"/>
                </a:lnTo>
                <a:cubicBezTo>
                  <a:pt x="0" y="31039"/>
                  <a:pt x="31039" y="0"/>
                  <a:pt x="693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47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06272" y="1"/>
            <a:ext cx="5493056" cy="3343657"/>
          </a:xfrm>
          <a:custGeom>
            <a:avLst/>
            <a:gdLst>
              <a:gd name="connsiteX0" fmla="*/ 597129 w 5493056"/>
              <a:gd name="connsiteY0" fmla="*/ 0 h 3343657"/>
              <a:gd name="connsiteX1" fmla="*/ 4895928 w 5493056"/>
              <a:gd name="connsiteY1" fmla="*/ 0 h 3343657"/>
              <a:gd name="connsiteX2" fmla="*/ 5493056 w 5493056"/>
              <a:gd name="connsiteY2" fmla="*/ 597129 h 3343657"/>
              <a:gd name="connsiteX3" fmla="*/ 2746528 w 5493056"/>
              <a:gd name="connsiteY3" fmla="*/ 3343657 h 3343657"/>
              <a:gd name="connsiteX4" fmla="*/ 0 w 5493056"/>
              <a:gd name="connsiteY4" fmla="*/ 597129 h 33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6" h="3343657">
                <a:moveTo>
                  <a:pt x="597129" y="0"/>
                </a:moveTo>
                <a:lnTo>
                  <a:pt x="4895928" y="0"/>
                </a:lnTo>
                <a:lnTo>
                  <a:pt x="5493056" y="597129"/>
                </a:lnTo>
                <a:lnTo>
                  <a:pt x="2746528" y="3343657"/>
                </a:lnTo>
                <a:lnTo>
                  <a:pt x="0" y="59712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85801"/>
            <a:ext cx="3287464" cy="5486400"/>
          </a:xfrm>
          <a:custGeom>
            <a:avLst/>
            <a:gdLst>
              <a:gd name="connsiteX0" fmla="*/ 537606 w 3287464"/>
              <a:gd name="connsiteY0" fmla="*/ 0 h 5486400"/>
              <a:gd name="connsiteX1" fmla="*/ 544266 w 3287464"/>
              <a:gd name="connsiteY1" fmla="*/ 0 h 5486400"/>
              <a:gd name="connsiteX2" fmla="*/ 3287464 w 3287464"/>
              <a:gd name="connsiteY2" fmla="*/ 2743198 h 5486400"/>
              <a:gd name="connsiteX3" fmla="*/ 544262 w 3287464"/>
              <a:gd name="connsiteY3" fmla="*/ 5486400 h 5486400"/>
              <a:gd name="connsiteX4" fmla="*/ 537610 w 3287464"/>
              <a:gd name="connsiteY4" fmla="*/ 5486400 h 5486400"/>
              <a:gd name="connsiteX5" fmla="*/ 0 w 3287464"/>
              <a:gd name="connsiteY5" fmla="*/ 4948790 h 5486400"/>
              <a:gd name="connsiteX6" fmla="*/ 0 w 3287464"/>
              <a:gd name="connsiteY6" fmla="*/ 537606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87464" h="5486400">
                <a:moveTo>
                  <a:pt x="537606" y="0"/>
                </a:moveTo>
                <a:lnTo>
                  <a:pt x="544266" y="0"/>
                </a:lnTo>
                <a:lnTo>
                  <a:pt x="3287464" y="2743198"/>
                </a:lnTo>
                <a:lnTo>
                  <a:pt x="544262" y="5486400"/>
                </a:lnTo>
                <a:lnTo>
                  <a:pt x="537610" y="5486400"/>
                </a:lnTo>
                <a:lnTo>
                  <a:pt x="0" y="4948790"/>
                </a:lnTo>
                <a:lnTo>
                  <a:pt x="0" y="53760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06272" y="3514343"/>
            <a:ext cx="5493056" cy="3343657"/>
          </a:xfrm>
          <a:custGeom>
            <a:avLst/>
            <a:gdLst>
              <a:gd name="connsiteX0" fmla="*/ 2746528 w 5493056"/>
              <a:gd name="connsiteY0" fmla="*/ 0 h 3343657"/>
              <a:gd name="connsiteX1" fmla="*/ 5493056 w 5493056"/>
              <a:gd name="connsiteY1" fmla="*/ 2746528 h 3343657"/>
              <a:gd name="connsiteX2" fmla="*/ 4895928 w 5493056"/>
              <a:gd name="connsiteY2" fmla="*/ 3343657 h 3343657"/>
              <a:gd name="connsiteX3" fmla="*/ 597129 w 5493056"/>
              <a:gd name="connsiteY3" fmla="*/ 3343657 h 3343657"/>
              <a:gd name="connsiteX4" fmla="*/ 0 w 5493056"/>
              <a:gd name="connsiteY4" fmla="*/ 2746528 h 33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3056" h="3343657">
                <a:moveTo>
                  <a:pt x="2746528" y="0"/>
                </a:moveTo>
                <a:lnTo>
                  <a:pt x="5493056" y="2746528"/>
                </a:lnTo>
                <a:lnTo>
                  <a:pt x="4895928" y="3343657"/>
                </a:lnTo>
                <a:lnTo>
                  <a:pt x="597129" y="3343657"/>
                </a:lnTo>
                <a:lnTo>
                  <a:pt x="0" y="274652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2188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60941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902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87788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1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984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4647106 w 5181600"/>
              <a:gd name="connsiteY0" fmla="*/ 4893877 h 6858000"/>
              <a:gd name="connsiteX1" fmla="*/ 4647106 w 5181600"/>
              <a:gd name="connsiteY1" fmla="*/ 5136193 h 6858000"/>
              <a:gd name="connsiteX2" fmla="*/ 4857750 w 5181600"/>
              <a:gd name="connsiteY2" fmla="*/ 5136193 h 6858000"/>
              <a:gd name="connsiteX3" fmla="*/ 4857750 w 5181600"/>
              <a:gd name="connsiteY3" fmla="*/ 4893877 h 6858000"/>
              <a:gd name="connsiteX4" fmla="*/ 4647106 w 5181600"/>
              <a:gd name="connsiteY4" fmla="*/ 3215953 h 6858000"/>
              <a:gd name="connsiteX5" fmla="*/ 4647106 w 5181600"/>
              <a:gd name="connsiteY5" fmla="*/ 3475281 h 6858000"/>
              <a:gd name="connsiteX6" fmla="*/ 4962906 w 5181600"/>
              <a:gd name="connsiteY6" fmla="*/ 3215953 h 6858000"/>
              <a:gd name="connsiteX7" fmla="*/ 4885944 w 5181600"/>
              <a:gd name="connsiteY7" fmla="*/ 2141152 h 6858000"/>
              <a:gd name="connsiteX8" fmla="*/ 4885944 w 5181600"/>
              <a:gd name="connsiteY8" fmla="*/ 2241736 h 6858000"/>
              <a:gd name="connsiteX9" fmla="*/ 4910328 w 5181600"/>
              <a:gd name="connsiteY9" fmla="*/ 2326318 h 6858000"/>
              <a:gd name="connsiteX10" fmla="*/ 4978908 w 5181600"/>
              <a:gd name="connsiteY10" fmla="*/ 2355274 h 6858000"/>
              <a:gd name="connsiteX11" fmla="*/ 5047869 w 5181600"/>
              <a:gd name="connsiteY11" fmla="*/ 2326318 h 6858000"/>
              <a:gd name="connsiteX12" fmla="*/ 5071872 w 5181600"/>
              <a:gd name="connsiteY12" fmla="*/ 2241736 h 6858000"/>
              <a:gd name="connsiteX13" fmla="*/ 5071872 w 5181600"/>
              <a:gd name="connsiteY13" fmla="*/ 2141152 h 6858000"/>
              <a:gd name="connsiteX14" fmla="*/ 4647106 w 5181600"/>
              <a:gd name="connsiteY14" fmla="*/ 2141152 h 6858000"/>
              <a:gd name="connsiteX15" fmla="*/ 4647106 w 5181600"/>
              <a:gd name="connsiteY15" fmla="*/ 2351987 h 6858000"/>
              <a:gd name="connsiteX16" fmla="*/ 4787646 w 5181600"/>
              <a:gd name="connsiteY16" fmla="*/ 2254690 h 6858000"/>
              <a:gd name="connsiteX17" fmla="*/ 4787646 w 5181600"/>
              <a:gd name="connsiteY17" fmla="*/ 2248594 h 6858000"/>
              <a:gd name="connsiteX18" fmla="*/ 4787646 w 5181600"/>
              <a:gd name="connsiteY18" fmla="*/ 2141152 h 6858000"/>
              <a:gd name="connsiteX19" fmla="*/ 0 w 5181600"/>
              <a:gd name="connsiteY19" fmla="*/ 0 h 6858000"/>
              <a:gd name="connsiteX20" fmla="*/ 4647106 w 5181600"/>
              <a:gd name="connsiteY20" fmla="*/ 0 h 6858000"/>
              <a:gd name="connsiteX21" fmla="*/ 4647106 w 5181600"/>
              <a:gd name="connsiteY21" fmla="*/ 1118035 h 6858000"/>
              <a:gd name="connsiteX22" fmla="*/ 4666774 w 5181600"/>
              <a:gd name="connsiteY22" fmla="*/ 1064922 h 6858000"/>
              <a:gd name="connsiteX23" fmla="*/ 4691634 w 5181600"/>
              <a:gd name="connsiteY23" fmla="*/ 1023298 h 6858000"/>
              <a:gd name="connsiteX24" fmla="*/ 4784598 w 5181600"/>
              <a:gd name="connsiteY24" fmla="*/ 1065208 h 6858000"/>
              <a:gd name="connsiteX25" fmla="*/ 4744212 w 5181600"/>
              <a:gd name="connsiteY25" fmla="*/ 1146742 h 6858000"/>
              <a:gd name="connsiteX26" fmla="*/ 4728972 w 5181600"/>
              <a:gd name="connsiteY26" fmla="*/ 1241230 h 6858000"/>
              <a:gd name="connsiteX27" fmla="*/ 4744593 w 5181600"/>
              <a:gd name="connsiteY27" fmla="*/ 1318954 h 6858000"/>
              <a:gd name="connsiteX28" fmla="*/ 4786122 w 5181600"/>
              <a:gd name="connsiteY28" fmla="*/ 1344100 h 6858000"/>
              <a:gd name="connsiteX29" fmla="*/ 4817745 w 5181600"/>
              <a:gd name="connsiteY29" fmla="*/ 1329241 h 6858000"/>
              <a:gd name="connsiteX30" fmla="*/ 4837938 w 5181600"/>
              <a:gd name="connsiteY30" fmla="*/ 1291141 h 6858000"/>
              <a:gd name="connsiteX31" fmla="*/ 4854702 w 5181600"/>
              <a:gd name="connsiteY31" fmla="*/ 1228276 h 6858000"/>
              <a:gd name="connsiteX32" fmla="*/ 4883658 w 5181600"/>
              <a:gd name="connsiteY32" fmla="*/ 1128454 h 6858000"/>
              <a:gd name="connsiteX33" fmla="*/ 4930140 w 5181600"/>
              <a:gd name="connsiteY33" fmla="*/ 1061779 h 6858000"/>
              <a:gd name="connsiteX34" fmla="*/ 5015484 w 5181600"/>
              <a:gd name="connsiteY34" fmla="*/ 1033966 h 6858000"/>
              <a:gd name="connsiteX35" fmla="*/ 5099686 w 5181600"/>
              <a:gd name="connsiteY35" fmla="*/ 1059112 h 6858000"/>
              <a:gd name="connsiteX36" fmla="*/ 5159502 w 5181600"/>
              <a:gd name="connsiteY36" fmla="*/ 1134931 h 6858000"/>
              <a:gd name="connsiteX37" fmla="*/ 5181600 w 5181600"/>
              <a:gd name="connsiteY37" fmla="*/ 1258756 h 6858000"/>
              <a:gd name="connsiteX38" fmla="*/ 5169408 w 5181600"/>
              <a:gd name="connsiteY38" fmla="*/ 1358578 h 6858000"/>
              <a:gd name="connsiteX39" fmla="*/ 5134356 w 5181600"/>
              <a:gd name="connsiteY39" fmla="*/ 1443922 h 6858000"/>
              <a:gd name="connsiteX40" fmla="*/ 5040630 w 5181600"/>
              <a:gd name="connsiteY40" fmla="*/ 1405822 h 6858000"/>
              <a:gd name="connsiteX41" fmla="*/ 5082540 w 5181600"/>
              <a:gd name="connsiteY41" fmla="*/ 1257994 h 6858000"/>
              <a:gd name="connsiteX42" fmla="*/ 5065776 w 5181600"/>
              <a:gd name="connsiteY42" fmla="*/ 1181413 h 6858000"/>
              <a:gd name="connsiteX43" fmla="*/ 5021580 w 5181600"/>
              <a:gd name="connsiteY43" fmla="*/ 1156648 h 6858000"/>
              <a:gd name="connsiteX44" fmla="*/ 4980813 w 5181600"/>
              <a:gd name="connsiteY44" fmla="*/ 1185223 h 6858000"/>
              <a:gd name="connsiteX45" fmla="*/ 4954525 w 5181600"/>
              <a:gd name="connsiteY45" fmla="*/ 1272472 h 6858000"/>
              <a:gd name="connsiteX46" fmla="*/ 4925568 w 5181600"/>
              <a:gd name="connsiteY46" fmla="*/ 1372294 h 6858000"/>
              <a:gd name="connsiteX47" fmla="*/ 4879848 w 5181600"/>
              <a:gd name="connsiteY47" fmla="*/ 1438969 h 6858000"/>
              <a:gd name="connsiteX48" fmla="*/ 4795266 w 5181600"/>
              <a:gd name="connsiteY48" fmla="*/ 1466782 h 6858000"/>
              <a:gd name="connsiteX49" fmla="*/ 4711827 w 5181600"/>
              <a:gd name="connsiteY49" fmla="*/ 1441255 h 6858000"/>
              <a:gd name="connsiteX50" fmla="*/ 4652010 w 5181600"/>
              <a:gd name="connsiteY50" fmla="*/ 1364674 h 6858000"/>
              <a:gd name="connsiteX51" fmla="*/ 4647106 w 5181600"/>
              <a:gd name="connsiteY51" fmla="*/ 1347933 h 6858000"/>
              <a:gd name="connsiteX52" fmla="*/ 4647106 w 5181600"/>
              <a:gd name="connsiteY52" fmla="*/ 1661473 h 6858000"/>
              <a:gd name="connsiteX53" fmla="*/ 5071872 w 5181600"/>
              <a:gd name="connsiteY53" fmla="*/ 1661473 h 6858000"/>
              <a:gd name="connsiteX54" fmla="*/ 5071872 w 5181600"/>
              <a:gd name="connsiteY54" fmla="*/ 1490785 h 6858000"/>
              <a:gd name="connsiteX55" fmla="*/ 5172457 w 5181600"/>
              <a:gd name="connsiteY55" fmla="*/ 1490785 h 6858000"/>
              <a:gd name="connsiteX56" fmla="*/ 5172457 w 5181600"/>
              <a:gd name="connsiteY56" fmla="*/ 1955605 h 6858000"/>
              <a:gd name="connsiteX57" fmla="*/ 5071872 w 5181600"/>
              <a:gd name="connsiteY57" fmla="*/ 1955605 h 6858000"/>
              <a:gd name="connsiteX58" fmla="*/ 5071872 w 5181600"/>
              <a:gd name="connsiteY58" fmla="*/ 1784917 h 6858000"/>
              <a:gd name="connsiteX59" fmla="*/ 4647106 w 5181600"/>
              <a:gd name="connsiteY59" fmla="*/ 1784917 h 6858000"/>
              <a:gd name="connsiteX60" fmla="*/ 4647106 w 5181600"/>
              <a:gd name="connsiteY60" fmla="*/ 2017708 h 6858000"/>
              <a:gd name="connsiteX61" fmla="*/ 5172457 w 5181600"/>
              <a:gd name="connsiteY61" fmla="*/ 2017708 h 6858000"/>
              <a:gd name="connsiteX62" fmla="*/ 5172457 w 5181600"/>
              <a:gd name="connsiteY62" fmla="*/ 2248594 h 6858000"/>
              <a:gd name="connsiteX63" fmla="*/ 5148834 w 5181600"/>
              <a:gd name="connsiteY63" fmla="*/ 2371657 h 6858000"/>
              <a:gd name="connsiteX64" fmla="*/ 5081778 w 5181600"/>
              <a:gd name="connsiteY64" fmla="*/ 2452048 h 6858000"/>
              <a:gd name="connsiteX65" fmla="*/ 4978908 w 5181600"/>
              <a:gd name="connsiteY65" fmla="*/ 2480242 h 6858000"/>
              <a:gd name="connsiteX66" fmla="*/ 4876419 w 5181600"/>
              <a:gd name="connsiteY66" fmla="*/ 2451667 h 6858000"/>
              <a:gd name="connsiteX67" fmla="*/ 4810506 w 5181600"/>
              <a:gd name="connsiteY67" fmla="*/ 2370514 h 6858000"/>
              <a:gd name="connsiteX68" fmla="*/ 4647106 w 5181600"/>
              <a:gd name="connsiteY68" fmla="*/ 2484531 h 6858000"/>
              <a:gd name="connsiteX69" fmla="*/ 4647106 w 5181600"/>
              <a:gd name="connsiteY69" fmla="*/ 2579683 h 6858000"/>
              <a:gd name="connsiteX70" fmla="*/ 5172457 w 5181600"/>
              <a:gd name="connsiteY70" fmla="*/ 2579683 h 6858000"/>
              <a:gd name="connsiteX71" fmla="*/ 5172457 w 5181600"/>
              <a:gd name="connsiteY71" fmla="*/ 2982782 h 6858000"/>
              <a:gd name="connsiteX72" fmla="*/ 5073396 w 5181600"/>
              <a:gd name="connsiteY72" fmla="*/ 2982782 h 6858000"/>
              <a:gd name="connsiteX73" fmla="*/ 5073396 w 5181600"/>
              <a:gd name="connsiteY73" fmla="*/ 2702365 h 6858000"/>
              <a:gd name="connsiteX74" fmla="*/ 4957572 w 5181600"/>
              <a:gd name="connsiteY74" fmla="*/ 2702365 h 6858000"/>
              <a:gd name="connsiteX75" fmla="*/ 4957572 w 5181600"/>
              <a:gd name="connsiteY75" fmla="*/ 2950015 h 6858000"/>
              <a:gd name="connsiteX76" fmla="*/ 4861561 w 5181600"/>
              <a:gd name="connsiteY76" fmla="*/ 2950015 h 6858000"/>
              <a:gd name="connsiteX77" fmla="*/ 4861561 w 5181600"/>
              <a:gd name="connsiteY77" fmla="*/ 2702365 h 6858000"/>
              <a:gd name="connsiteX78" fmla="*/ 4738116 w 5181600"/>
              <a:gd name="connsiteY78" fmla="*/ 2702365 h 6858000"/>
              <a:gd name="connsiteX79" fmla="*/ 4738116 w 5181600"/>
              <a:gd name="connsiteY79" fmla="*/ 2992687 h 6858000"/>
              <a:gd name="connsiteX80" fmla="*/ 4647106 w 5181600"/>
              <a:gd name="connsiteY80" fmla="*/ 2992687 h 6858000"/>
              <a:gd name="connsiteX81" fmla="*/ 4647106 w 5181600"/>
              <a:gd name="connsiteY81" fmla="*/ 3094033 h 6858000"/>
              <a:gd name="connsiteX82" fmla="*/ 5172457 w 5181600"/>
              <a:gd name="connsiteY82" fmla="*/ 3094033 h 6858000"/>
              <a:gd name="connsiteX83" fmla="*/ 5172457 w 5181600"/>
              <a:gd name="connsiteY83" fmla="*/ 3196141 h 6858000"/>
              <a:gd name="connsiteX84" fmla="*/ 4848606 w 5181600"/>
              <a:gd name="connsiteY84" fmla="*/ 3461317 h 6858000"/>
              <a:gd name="connsiteX85" fmla="*/ 5172457 w 5181600"/>
              <a:gd name="connsiteY85" fmla="*/ 3461317 h 6858000"/>
              <a:gd name="connsiteX86" fmla="*/ 5172457 w 5181600"/>
              <a:gd name="connsiteY86" fmla="*/ 3583237 h 6858000"/>
              <a:gd name="connsiteX87" fmla="*/ 4647106 w 5181600"/>
              <a:gd name="connsiteY87" fmla="*/ 3583237 h 6858000"/>
              <a:gd name="connsiteX88" fmla="*/ 4647106 w 5181600"/>
              <a:gd name="connsiteY88" fmla="*/ 3869738 h 6858000"/>
              <a:gd name="connsiteX89" fmla="*/ 4665345 w 5181600"/>
              <a:gd name="connsiteY89" fmla="*/ 3821362 h 6858000"/>
              <a:gd name="connsiteX90" fmla="*/ 4763643 w 5181600"/>
              <a:gd name="connsiteY90" fmla="*/ 3717349 h 6858000"/>
              <a:gd name="connsiteX91" fmla="*/ 4905756 w 5181600"/>
              <a:gd name="connsiteY91" fmla="*/ 3679630 h 6858000"/>
              <a:gd name="connsiteX92" fmla="*/ 5047869 w 5181600"/>
              <a:gd name="connsiteY92" fmla="*/ 3717349 h 6858000"/>
              <a:gd name="connsiteX93" fmla="*/ 5146167 w 5181600"/>
              <a:gd name="connsiteY93" fmla="*/ 3822124 h 6858000"/>
              <a:gd name="connsiteX94" fmla="*/ 5181600 w 5181600"/>
              <a:gd name="connsiteY94" fmla="*/ 3973000 h 6858000"/>
              <a:gd name="connsiteX95" fmla="*/ 5157978 w 5181600"/>
              <a:gd name="connsiteY95" fmla="*/ 4100254 h 6858000"/>
              <a:gd name="connsiteX96" fmla="*/ 5089398 w 5181600"/>
              <a:gd name="connsiteY96" fmla="*/ 4196266 h 6858000"/>
              <a:gd name="connsiteX97" fmla="*/ 5016246 w 5181600"/>
              <a:gd name="connsiteY97" fmla="*/ 4117018 h 6858000"/>
              <a:gd name="connsiteX98" fmla="*/ 5076444 w 5181600"/>
              <a:gd name="connsiteY98" fmla="*/ 3979096 h 6858000"/>
              <a:gd name="connsiteX99" fmla="*/ 5055108 w 5181600"/>
              <a:gd name="connsiteY99" fmla="*/ 3888418 h 6858000"/>
              <a:gd name="connsiteX100" fmla="*/ 4994910 w 5181600"/>
              <a:gd name="connsiteY100" fmla="*/ 3826696 h 6858000"/>
              <a:gd name="connsiteX101" fmla="*/ 4905756 w 5181600"/>
              <a:gd name="connsiteY101" fmla="*/ 3804598 h 6858000"/>
              <a:gd name="connsiteX102" fmla="*/ 4817364 w 5181600"/>
              <a:gd name="connsiteY102" fmla="*/ 3826696 h 6858000"/>
              <a:gd name="connsiteX103" fmla="*/ 4756785 w 5181600"/>
              <a:gd name="connsiteY103" fmla="*/ 3888037 h 6858000"/>
              <a:gd name="connsiteX104" fmla="*/ 4735068 w 5181600"/>
              <a:gd name="connsiteY104" fmla="*/ 3977572 h 6858000"/>
              <a:gd name="connsiteX105" fmla="*/ 4757928 w 5181600"/>
              <a:gd name="connsiteY105" fmla="*/ 4073584 h 6858000"/>
              <a:gd name="connsiteX106" fmla="*/ 4914138 w 5181600"/>
              <a:gd name="connsiteY106" fmla="*/ 4073584 h 6858000"/>
              <a:gd name="connsiteX107" fmla="*/ 4914138 w 5181600"/>
              <a:gd name="connsiteY107" fmla="*/ 4186360 h 6858000"/>
              <a:gd name="connsiteX108" fmla="*/ 4697730 w 5181600"/>
              <a:gd name="connsiteY108" fmla="*/ 4186360 h 6858000"/>
              <a:gd name="connsiteX109" fmla="*/ 4647438 w 5181600"/>
              <a:gd name="connsiteY109" fmla="*/ 4085776 h 6858000"/>
              <a:gd name="connsiteX110" fmla="*/ 4647106 w 5181600"/>
              <a:gd name="connsiteY110" fmla="*/ 4084328 h 6858000"/>
              <a:gd name="connsiteX111" fmla="*/ 4647106 w 5181600"/>
              <a:gd name="connsiteY111" fmla="*/ 4414198 h 6858000"/>
              <a:gd name="connsiteX112" fmla="*/ 5071872 w 5181600"/>
              <a:gd name="connsiteY112" fmla="*/ 4414198 h 6858000"/>
              <a:gd name="connsiteX113" fmla="*/ 5071872 w 5181600"/>
              <a:gd name="connsiteY113" fmla="*/ 4243510 h 6858000"/>
              <a:gd name="connsiteX114" fmla="*/ 5172457 w 5181600"/>
              <a:gd name="connsiteY114" fmla="*/ 4243510 h 6858000"/>
              <a:gd name="connsiteX115" fmla="*/ 5172457 w 5181600"/>
              <a:gd name="connsiteY115" fmla="*/ 4708330 h 6858000"/>
              <a:gd name="connsiteX116" fmla="*/ 5071872 w 5181600"/>
              <a:gd name="connsiteY116" fmla="*/ 4708330 h 6858000"/>
              <a:gd name="connsiteX117" fmla="*/ 5071872 w 5181600"/>
              <a:gd name="connsiteY117" fmla="*/ 4537642 h 6858000"/>
              <a:gd name="connsiteX118" fmla="*/ 4647106 w 5181600"/>
              <a:gd name="connsiteY118" fmla="*/ 4537642 h 6858000"/>
              <a:gd name="connsiteX119" fmla="*/ 4647106 w 5181600"/>
              <a:gd name="connsiteY119" fmla="*/ 4770433 h 6858000"/>
              <a:gd name="connsiteX120" fmla="*/ 5172457 w 5181600"/>
              <a:gd name="connsiteY120" fmla="*/ 4770433 h 6858000"/>
              <a:gd name="connsiteX121" fmla="*/ 5172457 w 5181600"/>
              <a:gd name="connsiteY121" fmla="*/ 4893877 h 6858000"/>
              <a:gd name="connsiteX122" fmla="*/ 4962144 w 5181600"/>
              <a:gd name="connsiteY122" fmla="*/ 4893877 h 6858000"/>
              <a:gd name="connsiteX123" fmla="*/ 4962144 w 5181600"/>
              <a:gd name="connsiteY123" fmla="*/ 5136193 h 6858000"/>
              <a:gd name="connsiteX124" fmla="*/ 5172457 w 5181600"/>
              <a:gd name="connsiteY124" fmla="*/ 5136193 h 6858000"/>
              <a:gd name="connsiteX125" fmla="*/ 5172457 w 5181600"/>
              <a:gd name="connsiteY125" fmla="*/ 5259637 h 6858000"/>
              <a:gd name="connsiteX126" fmla="*/ 4647106 w 5181600"/>
              <a:gd name="connsiteY126" fmla="*/ 5259637 h 6858000"/>
              <a:gd name="connsiteX127" fmla="*/ 4647106 w 5181600"/>
              <a:gd name="connsiteY127" fmla="*/ 5442385 h 6858000"/>
              <a:gd name="connsiteX128" fmla="*/ 4666774 w 5181600"/>
              <a:gd name="connsiteY128" fmla="*/ 5389273 h 6858000"/>
              <a:gd name="connsiteX129" fmla="*/ 4691634 w 5181600"/>
              <a:gd name="connsiteY129" fmla="*/ 5347648 h 6858000"/>
              <a:gd name="connsiteX130" fmla="*/ 4784598 w 5181600"/>
              <a:gd name="connsiteY130" fmla="*/ 5389558 h 6858000"/>
              <a:gd name="connsiteX131" fmla="*/ 4744212 w 5181600"/>
              <a:gd name="connsiteY131" fmla="*/ 5471092 h 6858000"/>
              <a:gd name="connsiteX132" fmla="*/ 4728972 w 5181600"/>
              <a:gd name="connsiteY132" fmla="*/ 5565580 h 6858000"/>
              <a:gd name="connsiteX133" fmla="*/ 4744593 w 5181600"/>
              <a:gd name="connsiteY133" fmla="*/ 5643304 h 6858000"/>
              <a:gd name="connsiteX134" fmla="*/ 4786122 w 5181600"/>
              <a:gd name="connsiteY134" fmla="*/ 5668450 h 6858000"/>
              <a:gd name="connsiteX135" fmla="*/ 4817745 w 5181600"/>
              <a:gd name="connsiteY135" fmla="*/ 5653591 h 6858000"/>
              <a:gd name="connsiteX136" fmla="*/ 4837938 w 5181600"/>
              <a:gd name="connsiteY136" fmla="*/ 5615491 h 6858000"/>
              <a:gd name="connsiteX137" fmla="*/ 4854702 w 5181600"/>
              <a:gd name="connsiteY137" fmla="*/ 5552626 h 6858000"/>
              <a:gd name="connsiteX138" fmla="*/ 4883658 w 5181600"/>
              <a:gd name="connsiteY138" fmla="*/ 5452804 h 6858000"/>
              <a:gd name="connsiteX139" fmla="*/ 4930140 w 5181600"/>
              <a:gd name="connsiteY139" fmla="*/ 5386129 h 6858000"/>
              <a:gd name="connsiteX140" fmla="*/ 5015484 w 5181600"/>
              <a:gd name="connsiteY140" fmla="*/ 5358316 h 6858000"/>
              <a:gd name="connsiteX141" fmla="*/ 5099686 w 5181600"/>
              <a:gd name="connsiteY141" fmla="*/ 5383462 h 6858000"/>
              <a:gd name="connsiteX142" fmla="*/ 5159502 w 5181600"/>
              <a:gd name="connsiteY142" fmla="*/ 5459281 h 6858000"/>
              <a:gd name="connsiteX143" fmla="*/ 5181600 w 5181600"/>
              <a:gd name="connsiteY143" fmla="*/ 5583106 h 6858000"/>
              <a:gd name="connsiteX144" fmla="*/ 5169408 w 5181600"/>
              <a:gd name="connsiteY144" fmla="*/ 5682928 h 6858000"/>
              <a:gd name="connsiteX145" fmla="*/ 5134356 w 5181600"/>
              <a:gd name="connsiteY145" fmla="*/ 5768272 h 6858000"/>
              <a:gd name="connsiteX146" fmla="*/ 5040630 w 5181600"/>
              <a:gd name="connsiteY146" fmla="*/ 5730172 h 6858000"/>
              <a:gd name="connsiteX147" fmla="*/ 5082540 w 5181600"/>
              <a:gd name="connsiteY147" fmla="*/ 5582344 h 6858000"/>
              <a:gd name="connsiteX148" fmla="*/ 5065776 w 5181600"/>
              <a:gd name="connsiteY148" fmla="*/ 5505763 h 6858000"/>
              <a:gd name="connsiteX149" fmla="*/ 5021580 w 5181600"/>
              <a:gd name="connsiteY149" fmla="*/ 5480998 h 6858000"/>
              <a:gd name="connsiteX150" fmla="*/ 4980813 w 5181600"/>
              <a:gd name="connsiteY150" fmla="*/ 5509573 h 6858000"/>
              <a:gd name="connsiteX151" fmla="*/ 4954525 w 5181600"/>
              <a:gd name="connsiteY151" fmla="*/ 5596822 h 6858000"/>
              <a:gd name="connsiteX152" fmla="*/ 4925568 w 5181600"/>
              <a:gd name="connsiteY152" fmla="*/ 5696644 h 6858000"/>
              <a:gd name="connsiteX153" fmla="*/ 4879848 w 5181600"/>
              <a:gd name="connsiteY153" fmla="*/ 5763319 h 6858000"/>
              <a:gd name="connsiteX154" fmla="*/ 4795266 w 5181600"/>
              <a:gd name="connsiteY154" fmla="*/ 5791132 h 6858000"/>
              <a:gd name="connsiteX155" fmla="*/ 4711827 w 5181600"/>
              <a:gd name="connsiteY155" fmla="*/ 5765605 h 6858000"/>
              <a:gd name="connsiteX156" fmla="*/ 4652010 w 5181600"/>
              <a:gd name="connsiteY156" fmla="*/ 5689024 h 6858000"/>
              <a:gd name="connsiteX157" fmla="*/ 4647106 w 5181600"/>
              <a:gd name="connsiteY157" fmla="*/ 5672283 h 6858000"/>
              <a:gd name="connsiteX158" fmla="*/ 4647106 w 5181600"/>
              <a:gd name="connsiteY158" fmla="*/ 6858000 h 6858000"/>
              <a:gd name="connsiteX159" fmla="*/ 0 w 5181600"/>
              <a:gd name="connsiteY1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5181600" h="6858000">
                <a:moveTo>
                  <a:pt x="4647106" y="4893877"/>
                </a:moveTo>
                <a:lnTo>
                  <a:pt x="4647106" y="5136193"/>
                </a:lnTo>
                <a:lnTo>
                  <a:pt x="4857750" y="5136193"/>
                </a:lnTo>
                <a:lnTo>
                  <a:pt x="4857750" y="4893877"/>
                </a:lnTo>
                <a:close/>
                <a:moveTo>
                  <a:pt x="4647106" y="3215953"/>
                </a:moveTo>
                <a:lnTo>
                  <a:pt x="4647106" y="3475281"/>
                </a:lnTo>
                <a:lnTo>
                  <a:pt x="4962906" y="3215953"/>
                </a:lnTo>
                <a:close/>
                <a:moveTo>
                  <a:pt x="4885944" y="2141152"/>
                </a:moveTo>
                <a:lnTo>
                  <a:pt x="4885944" y="2241736"/>
                </a:lnTo>
                <a:cubicBezTo>
                  <a:pt x="4885944" y="2278820"/>
                  <a:pt x="4894072" y="2307014"/>
                  <a:pt x="4910328" y="2326318"/>
                </a:cubicBezTo>
                <a:cubicBezTo>
                  <a:pt x="4926584" y="2345622"/>
                  <a:pt x="4949445" y="2355274"/>
                  <a:pt x="4978908" y="2355274"/>
                </a:cubicBezTo>
                <a:cubicBezTo>
                  <a:pt x="5008880" y="2355274"/>
                  <a:pt x="5031867" y="2345622"/>
                  <a:pt x="5047869" y="2326318"/>
                </a:cubicBezTo>
                <a:cubicBezTo>
                  <a:pt x="5063871" y="2307014"/>
                  <a:pt x="5071872" y="2278820"/>
                  <a:pt x="5071872" y="2241736"/>
                </a:cubicBezTo>
                <a:lnTo>
                  <a:pt x="5071872" y="2141152"/>
                </a:lnTo>
                <a:close/>
                <a:moveTo>
                  <a:pt x="4647106" y="2141152"/>
                </a:moveTo>
                <a:lnTo>
                  <a:pt x="4647106" y="2351987"/>
                </a:lnTo>
                <a:lnTo>
                  <a:pt x="4787646" y="2254690"/>
                </a:lnTo>
                <a:lnTo>
                  <a:pt x="4787646" y="2248594"/>
                </a:lnTo>
                <a:lnTo>
                  <a:pt x="4787646" y="2141152"/>
                </a:lnTo>
                <a:close/>
                <a:moveTo>
                  <a:pt x="0" y="0"/>
                </a:moveTo>
                <a:lnTo>
                  <a:pt x="4647106" y="0"/>
                </a:lnTo>
                <a:lnTo>
                  <a:pt x="4647106" y="1118035"/>
                </a:lnTo>
                <a:lnTo>
                  <a:pt x="4666774" y="1064922"/>
                </a:lnTo>
                <a:cubicBezTo>
                  <a:pt x="4674204" y="1049111"/>
                  <a:pt x="4682490" y="1035236"/>
                  <a:pt x="4691634" y="1023298"/>
                </a:cubicBezTo>
                <a:lnTo>
                  <a:pt x="4784598" y="1065208"/>
                </a:lnTo>
                <a:cubicBezTo>
                  <a:pt x="4767834" y="1088068"/>
                  <a:pt x="4754372" y="1115246"/>
                  <a:pt x="4744212" y="1146742"/>
                </a:cubicBezTo>
                <a:cubicBezTo>
                  <a:pt x="4734052" y="1178238"/>
                  <a:pt x="4728972" y="1209734"/>
                  <a:pt x="4728972" y="1241230"/>
                </a:cubicBezTo>
                <a:cubicBezTo>
                  <a:pt x="4728972" y="1276282"/>
                  <a:pt x="4734179" y="1302190"/>
                  <a:pt x="4744593" y="1318954"/>
                </a:cubicBezTo>
                <a:cubicBezTo>
                  <a:pt x="4755007" y="1335718"/>
                  <a:pt x="4768851" y="1344100"/>
                  <a:pt x="4786122" y="1344100"/>
                </a:cubicBezTo>
                <a:cubicBezTo>
                  <a:pt x="4798822" y="1344100"/>
                  <a:pt x="4809363" y="1339147"/>
                  <a:pt x="4817745" y="1329241"/>
                </a:cubicBezTo>
                <a:cubicBezTo>
                  <a:pt x="4826127" y="1319335"/>
                  <a:pt x="4832858" y="1306635"/>
                  <a:pt x="4837938" y="1291141"/>
                </a:cubicBezTo>
                <a:cubicBezTo>
                  <a:pt x="4843018" y="1275647"/>
                  <a:pt x="4848606" y="1254692"/>
                  <a:pt x="4854702" y="1228276"/>
                </a:cubicBezTo>
                <a:cubicBezTo>
                  <a:pt x="4864354" y="1187636"/>
                  <a:pt x="4874006" y="1154362"/>
                  <a:pt x="4883658" y="1128454"/>
                </a:cubicBezTo>
                <a:cubicBezTo>
                  <a:pt x="4893310" y="1102546"/>
                  <a:pt x="4908804" y="1080321"/>
                  <a:pt x="4930140" y="1061779"/>
                </a:cubicBezTo>
                <a:cubicBezTo>
                  <a:pt x="4951476" y="1043237"/>
                  <a:pt x="4979924" y="1033966"/>
                  <a:pt x="5015484" y="1033966"/>
                </a:cubicBezTo>
                <a:cubicBezTo>
                  <a:pt x="5046472" y="1033966"/>
                  <a:pt x="5074539" y="1042348"/>
                  <a:pt x="5099686" y="1059112"/>
                </a:cubicBezTo>
                <a:cubicBezTo>
                  <a:pt x="5124832" y="1075876"/>
                  <a:pt x="5144771" y="1101149"/>
                  <a:pt x="5159502" y="1134931"/>
                </a:cubicBezTo>
                <a:cubicBezTo>
                  <a:pt x="5174234" y="1168713"/>
                  <a:pt x="5181600" y="1209988"/>
                  <a:pt x="5181600" y="1258756"/>
                </a:cubicBezTo>
                <a:cubicBezTo>
                  <a:pt x="5181600" y="1292792"/>
                  <a:pt x="5177537" y="1326066"/>
                  <a:pt x="5169408" y="1358578"/>
                </a:cubicBezTo>
                <a:cubicBezTo>
                  <a:pt x="5161280" y="1391090"/>
                  <a:pt x="5149596" y="1419538"/>
                  <a:pt x="5134356" y="1443922"/>
                </a:cubicBezTo>
                <a:lnTo>
                  <a:pt x="5040630" y="1405822"/>
                </a:lnTo>
                <a:cubicBezTo>
                  <a:pt x="5068570" y="1356546"/>
                  <a:pt x="5082540" y="1307270"/>
                  <a:pt x="5082540" y="1257994"/>
                </a:cubicBezTo>
                <a:cubicBezTo>
                  <a:pt x="5082540" y="1223450"/>
                  <a:pt x="5076952" y="1197923"/>
                  <a:pt x="5065776" y="1181413"/>
                </a:cubicBezTo>
                <a:cubicBezTo>
                  <a:pt x="5054601" y="1164903"/>
                  <a:pt x="5039868" y="1156648"/>
                  <a:pt x="5021580" y="1156648"/>
                </a:cubicBezTo>
                <a:cubicBezTo>
                  <a:pt x="5003292" y="1156648"/>
                  <a:pt x="4989703" y="1166173"/>
                  <a:pt x="4980813" y="1185223"/>
                </a:cubicBezTo>
                <a:cubicBezTo>
                  <a:pt x="4971924" y="1204273"/>
                  <a:pt x="4963160" y="1233356"/>
                  <a:pt x="4954525" y="1272472"/>
                </a:cubicBezTo>
                <a:cubicBezTo>
                  <a:pt x="4944872" y="1313112"/>
                  <a:pt x="4935220" y="1346386"/>
                  <a:pt x="4925568" y="1372294"/>
                </a:cubicBezTo>
                <a:cubicBezTo>
                  <a:pt x="4915916" y="1398202"/>
                  <a:pt x="4900676" y="1420427"/>
                  <a:pt x="4879848" y="1438969"/>
                </a:cubicBezTo>
                <a:cubicBezTo>
                  <a:pt x="4859021" y="1457511"/>
                  <a:pt x="4830826" y="1466782"/>
                  <a:pt x="4795266" y="1466782"/>
                </a:cubicBezTo>
                <a:cubicBezTo>
                  <a:pt x="4764786" y="1466782"/>
                  <a:pt x="4736973" y="1458273"/>
                  <a:pt x="4711827" y="1441255"/>
                </a:cubicBezTo>
                <a:cubicBezTo>
                  <a:pt x="4686681" y="1424237"/>
                  <a:pt x="4666742" y="1398710"/>
                  <a:pt x="4652010" y="1364674"/>
                </a:cubicBezTo>
                <a:lnTo>
                  <a:pt x="4647106" y="1347933"/>
                </a:lnTo>
                <a:lnTo>
                  <a:pt x="4647106" y="1661473"/>
                </a:lnTo>
                <a:lnTo>
                  <a:pt x="5071872" y="1661473"/>
                </a:lnTo>
                <a:lnTo>
                  <a:pt x="5071872" y="1490785"/>
                </a:lnTo>
                <a:lnTo>
                  <a:pt x="5172457" y="1490785"/>
                </a:lnTo>
                <a:lnTo>
                  <a:pt x="5172457" y="1955605"/>
                </a:lnTo>
                <a:lnTo>
                  <a:pt x="5071872" y="1955605"/>
                </a:lnTo>
                <a:lnTo>
                  <a:pt x="5071872" y="1784917"/>
                </a:lnTo>
                <a:lnTo>
                  <a:pt x="4647106" y="1784917"/>
                </a:lnTo>
                <a:lnTo>
                  <a:pt x="4647106" y="2017708"/>
                </a:lnTo>
                <a:lnTo>
                  <a:pt x="5172457" y="2017708"/>
                </a:lnTo>
                <a:lnTo>
                  <a:pt x="5172457" y="2248594"/>
                </a:lnTo>
                <a:cubicBezTo>
                  <a:pt x="5172457" y="2295838"/>
                  <a:pt x="5164582" y="2336859"/>
                  <a:pt x="5148834" y="2371657"/>
                </a:cubicBezTo>
                <a:cubicBezTo>
                  <a:pt x="5133086" y="2406456"/>
                  <a:pt x="5110734" y="2433252"/>
                  <a:pt x="5081778" y="2452048"/>
                </a:cubicBezTo>
                <a:cubicBezTo>
                  <a:pt x="5052822" y="2470844"/>
                  <a:pt x="5018532" y="2480242"/>
                  <a:pt x="4978908" y="2480242"/>
                </a:cubicBezTo>
                <a:cubicBezTo>
                  <a:pt x="4939285" y="2480242"/>
                  <a:pt x="4905121" y="2470717"/>
                  <a:pt x="4876419" y="2451667"/>
                </a:cubicBezTo>
                <a:cubicBezTo>
                  <a:pt x="4847717" y="2432617"/>
                  <a:pt x="4825746" y="2405566"/>
                  <a:pt x="4810506" y="2370514"/>
                </a:cubicBezTo>
                <a:lnTo>
                  <a:pt x="4647106" y="2484531"/>
                </a:lnTo>
                <a:lnTo>
                  <a:pt x="4647106" y="2579683"/>
                </a:lnTo>
                <a:lnTo>
                  <a:pt x="5172457" y="2579683"/>
                </a:lnTo>
                <a:lnTo>
                  <a:pt x="5172457" y="2982782"/>
                </a:lnTo>
                <a:lnTo>
                  <a:pt x="5073396" y="2982782"/>
                </a:lnTo>
                <a:lnTo>
                  <a:pt x="5073396" y="2702365"/>
                </a:lnTo>
                <a:lnTo>
                  <a:pt x="4957572" y="2702365"/>
                </a:lnTo>
                <a:lnTo>
                  <a:pt x="4957572" y="2950015"/>
                </a:lnTo>
                <a:lnTo>
                  <a:pt x="4861561" y="2950015"/>
                </a:lnTo>
                <a:lnTo>
                  <a:pt x="4861561" y="2702365"/>
                </a:lnTo>
                <a:lnTo>
                  <a:pt x="4738116" y="2702365"/>
                </a:lnTo>
                <a:lnTo>
                  <a:pt x="4738116" y="2992687"/>
                </a:lnTo>
                <a:lnTo>
                  <a:pt x="4647106" y="2992687"/>
                </a:lnTo>
                <a:lnTo>
                  <a:pt x="4647106" y="3094033"/>
                </a:lnTo>
                <a:lnTo>
                  <a:pt x="5172457" y="3094033"/>
                </a:lnTo>
                <a:lnTo>
                  <a:pt x="5172457" y="3196141"/>
                </a:lnTo>
                <a:lnTo>
                  <a:pt x="4848606" y="3461317"/>
                </a:lnTo>
                <a:lnTo>
                  <a:pt x="5172457" y="3461317"/>
                </a:lnTo>
                <a:lnTo>
                  <a:pt x="5172457" y="3583237"/>
                </a:lnTo>
                <a:lnTo>
                  <a:pt x="4647106" y="3583237"/>
                </a:lnTo>
                <a:lnTo>
                  <a:pt x="4647106" y="3869738"/>
                </a:lnTo>
                <a:lnTo>
                  <a:pt x="4665345" y="3821362"/>
                </a:lnTo>
                <a:cubicBezTo>
                  <a:pt x="4688967" y="3777166"/>
                  <a:pt x="4721733" y="3742495"/>
                  <a:pt x="4763643" y="3717349"/>
                </a:cubicBezTo>
                <a:cubicBezTo>
                  <a:pt x="4805553" y="3692203"/>
                  <a:pt x="4852924" y="3679630"/>
                  <a:pt x="4905756" y="3679630"/>
                </a:cubicBezTo>
                <a:cubicBezTo>
                  <a:pt x="4958588" y="3679630"/>
                  <a:pt x="5005959" y="3692203"/>
                  <a:pt x="5047869" y="3717349"/>
                </a:cubicBezTo>
                <a:cubicBezTo>
                  <a:pt x="5089780" y="3742495"/>
                  <a:pt x="5122545" y="3777420"/>
                  <a:pt x="5146167" y="3822124"/>
                </a:cubicBezTo>
                <a:cubicBezTo>
                  <a:pt x="5169789" y="3866828"/>
                  <a:pt x="5181600" y="3917120"/>
                  <a:pt x="5181600" y="3973000"/>
                </a:cubicBezTo>
                <a:cubicBezTo>
                  <a:pt x="5181600" y="4019736"/>
                  <a:pt x="5173726" y="4062154"/>
                  <a:pt x="5157978" y="4100254"/>
                </a:cubicBezTo>
                <a:cubicBezTo>
                  <a:pt x="5142230" y="4138354"/>
                  <a:pt x="5119370" y="4170358"/>
                  <a:pt x="5089398" y="4196266"/>
                </a:cubicBezTo>
                <a:lnTo>
                  <a:pt x="5016246" y="4117018"/>
                </a:lnTo>
                <a:cubicBezTo>
                  <a:pt x="5056378" y="4078918"/>
                  <a:pt x="5076444" y="4032944"/>
                  <a:pt x="5076444" y="3979096"/>
                </a:cubicBezTo>
                <a:cubicBezTo>
                  <a:pt x="5076444" y="3945060"/>
                  <a:pt x="5069332" y="3914834"/>
                  <a:pt x="5055108" y="3888418"/>
                </a:cubicBezTo>
                <a:cubicBezTo>
                  <a:pt x="5040884" y="3862002"/>
                  <a:pt x="5020818" y="3841428"/>
                  <a:pt x="4994910" y="3826696"/>
                </a:cubicBezTo>
                <a:cubicBezTo>
                  <a:pt x="4969002" y="3811964"/>
                  <a:pt x="4939285" y="3804598"/>
                  <a:pt x="4905756" y="3804598"/>
                </a:cubicBezTo>
                <a:cubicBezTo>
                  <a:pt x="4872736" y="3804598"/>
                  <a:pt x="4843272" y="3811964"/>
                  <a:pt x="4817364" y="3826696"/>
                </a:cubicBezTo>
                <a:cubicBezTo>
                  <a:pt x="4791457" y="3841428"/>
                  <a:pt x="4771263" y="3861875"/>
                  <a:pt x="4756785" y="3888037"/>
                </a:cubicBezTo>
                <a:cubicBezTo>
                  <a:pt x="4742307" y="3914199"/>
                  <a:pt x="4735068" y="3944044"/>
                  <a:pt x="4735068" y="3977572"/>
                </a:cubicBezTo>
                <a:cubicBezTo>
                  <a:pt x="4735068" y="4013132"/>
                  <a:pt x="4742688" y="4045136"/>
                  <a:pt x="4757928" y="4073584"/>
                </a:cubicBezTo>
                <a:lnTo>
                  <a:pt x="4914138" y="4073584"/>
                </a:lnTo>
                <a:lnTo>
                  <a:pt x="4914138" y="4186360"/>
                </a:lnTo>
                <a:lnTo>
                  <a:pt x="4697730" y="4186360"/>
                </a:lnTo>
                <a:cubicBezTo>
                  <a:pt x="4675886" y="4157404"/>
                  <a:pt x="4659122" y="4123876"/>
                  <a:pt x="4647438" y="4085776"/>
                </a:cubicBezTo>
                <a:lnTo>
                  <a:pt x="4647106" y="4084328"/>
                </a:lnTo>
                <a:lnTo>
                  <a:pt x="4647106" y="4414198"/>
                </a:lnTo>
                <a:lnTo>
                  <a:pt x="5071872" y="4414198"/>
                </a:lnTo>
                <a:lnTo>
                  <a:pt x="5071872" y="4243510"/>
                </a:lnTo>
                <a:lnTo>
                  <a:pt x="5172457" y="4243510"/>
                </a:lnTo>
                <a:lnTo>
                  <a:pt x="5172457" y="4708330"/>
                </a:lnTo>
                <a:lnTo>
                  <a:pt x="5071872" y="4708330"/>
                </a:lnTo>
                <a:lnTo>
                  <a:pt x="5071872" y="4537642"/>
                </a:lnTo>
                <a:lnTo>
                  <a:pt x="4647106" y="4537642"/>
                </a:lnTo>
                <a:lnTo>
                  <a:pt x="4647106" y="4770433"/>
                </a:lnTo>
                <a:lnTo>
                  <a:pt x="5172457" y="4770433"/>
                </a:lnTo>
                <a:lnTo>
                  <a:pt x="5172457" y="4893877"/>
                </a:lnTo>
                <a:lnTo>
                  <a:pt x="4962144" y="4893877"/>
                </a:lnTo>
                <a:lnTo>
                  <a:pt x="4962144" y="5136193"/>
                </a:lnTo>
                <a:lnTo>
                  <a:pt x="5172457" y="5136193"/>
                </a:lnTo>
                <a:lnTo>
                  <a:pt x="5172457" y="5259637"/>
                </a:lnTo>
                <a:lnTo>
                  <a:pt x="4647106" y="5259637"/>
                </a:lnTo>
                <a:lnTo>
                  <a:pt x="4647106" y="5442385"/>
                </a:lnTo>
                <a:lnTo>
                  <a:pt x="4666774" y="5389273"/>
                </a:lnTo>
                <a:cubicBezTo>
                  <a:pt x="4674204" y="5373461"/>
                  <a:pt x="4682490" y="5359586"/>
                  <a:pt x="4691634" y="5347648"/>
                </a:cubicBezTo>
                <a:lnTo>
                  <a:pt x="4784598" y="5389558"/>
                </a:lnTo>
                <a:cubicBezTo>
                  <a:pt x="4767834" y="5412418"/>
                  <a:pt x="4754372" y="5439596"/>
                  <a:pt x="4744212" y="5471092"/>
                </a:cubicBezTo>
                <a:cubicBezTo>
                  <a:pt x="4734052" y="5502588"/>
                  <a:pt x="4728972" y="5534084"/>
                  <a:pt x="4728972" y="5565580"/>
                </a:cubicBezTo>
                <a:cubicBezTo>
                  <a:pt x="4728972" y="5600632"/>
                  <a:pt x="4734179" y="5626540"/>
                  <a:pt x="4744593" y="5643304"/>
                </a:cubicBezTo>
                <a:cubicBezTo>
                  <a:pt x="4755007" y="5660068"/>
                  <a:pt x="4768851" y="5668450"/>
                  <a:pt x="4786122" y="5668450"/>
                </a:cubicBezTo>
                <a:cubicBezTo>
                  <a:pt x="4798822" y="5668450"/>
                  <a:pt x="4809363" y="5663497"/>
                  <a:pt x="4817745" y="5653591"/>
                </a:cubicBezTo>
                <a:cubicBezTo>
                  <a:pt x="4826127" y="5643685"/>
                  <a:pt x="4832858" y="5630986"/>
                  <a:pt x="4837938" y="5615491"/>
                </a:cubicBezTo>
                <a:cubicBezTo>
                  <a:pt x="4843018" y="5599997"/>
                  <a:pt x="4848606" y="5579042"/>
                  <a:pt x="4854702" y="5552626"/>
                </a:cubicBezTo>
                <a:cubicBezTo>
                  <a:pt x="4864354" y="5511986"/>
                  <a:pt x="4874006" y="5478712"/>
                  <a:pt x="4883658" y="5452804"/>
                </a:cubicBezTo>
                <a:cubicBezTo>
                  <a:pt x="4893310" y="5426896"/>
                  <a:pt x="4908804" y="5404671"/>
                  <a:pt x="4930140" y="5386129"/>
                </a:cubicBezTo>
                <a:cubicBezTo>
                  <a:pt x="4951476" y="5367587"/>
                  <a:pt x="4979924" y="5358316"/>
                  <a:pt x="5015484" y="5358316"/>
                </a:cubicBezTo>
                <a:cubicBezTo>
                  <a:pt x="5046472" y="5358316"/>
                  <a:pt x="5074539" y="5366698"/>
                  <a:pt x="5099686" y="5383462"/>
                </a:cubicBezTo>
                <a:cubicBezTo>
                  <a:pt x="5124832" y="5400226"/>
                  <a:pt x="5144771" y="5425499"/>
                  <a:pt x="5159502" y="5459281"/>
                </a:cubicBezTo>
                <a:cubicBezTo>
                  <a:pt x="5174234" y="5493063"/>
                  <a:pt x="5181600" y="5534338"/>
                  <a:pt x="5181600" y="5583106"/>
                </a:cubicBezTo>
                <a:cubicBezTo>
                  <a:pt x="5181600" y="5617142"/>
                  <a:pt x="5177537" y="5650416"/>
                  <a:pt x="5169408" y="5682928"/>
                </a:cubicBezTo>
                <a:cubicBezTo>
                  <a:pt x="5161280" y="5715440"/>
                  <a:pt x="5149596" y="5743888"/>
                  <a:pt x="5134356" y="5768272"/>
                </a:cubicBezTo>
                <a:lnTo>
                  <a:pt x="5040630" y="5730172"/>
                </a:lnTo>
                <a:cubicBezTo>
                  <a:pt x="5068570" y="5680896"/>
                  <a:pt x="5082540" y="5631620"/>
                  <a:pt x="5082540" y="5582344"/>
                </a:cubicBezTo>
                <a:cubicBezTo>
                  <a:pt x="5082540" y="5547800"/>
                  <a:pt x="5076952" y="5522273"/>
                  <a:pt x="5065776" y="5505763"/>
                </a:cubicBezTo>
                <a:cubicBezTo>
                  <a:pt x="5054601" y="5489254"/>
                  <a:pt x="5039868" y="5480998"/>
                  <a:pt x="5021580" y="5480998"/>
                </a:cubicBezTo>
                <a:cubicBezTo>
                  <a:pt x="5003292" y="5480998"/>
                  <a:pt x="4989703" y="5490523"/>
                  <a:pt x="4980813" y="5509573"/>
                </a:cubicBezTo>
                <a:cubicBezTo>
                  <a:pt x="4971924" y="5528623"/>
                  <a:pt x="4963160" y="5557706"/>
                  <a:pt x="4954525" y="5596822"/>
                </a:cubicBezTo>
                <a:cubicBezTo>
                  <a:pt x="4944872" y="5637463"/>
                  <a:pt x="4935220" y="5670736"/>
                  <a:pt x="4925568" y="5696644"/>
                </a:cubicBezTo>
                <a:cubicBezTo>
                  <a:pt x="4915916" y="5722552"/>
                  <a:pt x="4900676" y="5744777"/>
                  <a:pt x="4879848" y="5763319"/>
                </a:cubicBezTo>
                <a:cubicBezTo>
                  <a:pt x="4859021" y="5781862"/>
                  <a:pt x="4830826" y="5791132"/>
                  <a:pt x="4795266" y="5791132"/>
                </a:cubicBezTo>
                <a:cubicBezTo>
                  <a:pt x="4764786" y="5791132"/>
                  <a:pt x="4736973" y="5782623"/>
                  <a:pt x="4711827" y="5765605"/>
                </a:cubicBezTo>
                <a:cubicBezTo>
                  <a:pt x="4686681" y="5748587"/>
                  <a:pt x="4666742" y="5723060"/>
                  <a:pt x="4652010" y="5689024"/>
                </a:cubicBezTo>
                <a:lnTo>
                  <a:pt x="4647106" y="5672283"/>
                </a:lnTo>
                <a:lnTo>
                  <a:pt x="464710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7400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400" y="2"/>
            <a:ext cx="5181600" cy="6857999"/>
          </a:xfrm>
          <a:custGeom>
            <a:avLst/>
            <a:gdLst>
              <a:gd name="connsiteX0" fmla="*/ 534490 w 5181600"/>
              <a:gd name="connsiteY0" fmla="*/ 5681018 h 6857999"/>
              <a:gd name="connsiteX1" fmla="*/ 181356 w 5181600"/>
              <a:gd name="connsiteY1" fmla="*/ 5795750 h 6857999"/>
              <a:gd name="connsiteX2" fmla="*/ 534490 w 5181600"/>
              <a:gd name="connsiteY2" fmla="*/ 5914206 h 6857999"/>
              <a:gd name="connsiteX3" fmla="*/ 534490 w 5181600"/>
              <a:gd name="connsiteY3" fmla="*/ 3904549 h 6857999"/>
              <a:gd name="connsiteX4" fmla="*/ 332994 w 5181600"/>
              <a:gd name="connsiteY4" fmla="*/ 4068677 h 6857999"/>
              <a:gd name="connsiteX5" fmla="*/ 407670 w 5181600"/>
              <a:gd name="connsiteY5" fmla="*/ 4140305 h 6857999"/>
              <a:gd name="connsiteX6" fmla="*/ 534490 w 5181600"/>
              <a:gd name="connsiteY6" fmla="*/ 4140305 h 6857999"/>
              <a:gd name="connsiteX7" fmla="*/ 534490 w 5181600"/>
              <a:gd name="connsiteY7" fmla="*/ 3319768 h 6857999"/>
              <a:gd name="connsiteX8" fmla="*/ 218694 w 5181600"/>
              <a:gd name="connsiteY8" fmla="*/ 3579092 h 6857999"/>
              <a:gd name="connsiteX9" fmla="*/ 534490 w 5181600"/>
              <a:gd name="connsiteY9" fmla="*/ 3579092 h 6857999"/>
              <a:gd name="connsiteX10" fmla="*/ 534490 w 5181600"/>
              <a:gd name="connsiteY10" fmla="*/ 0 h 6857999"/>
              <a:gd name="connsiteX11" fmla="*/ 5181600 w 5181600"/>
              <a:gd name="connsiteY11" fmla="*/ 0 h 6857999"/>
              <a:gd name="connsiteX12" fmla="*/ 5181600 w 5181600"/>
              <a:gd name="connsiteY12" fmla="*/ 6857999 h 6857999"/>
              <a:gd name="connsiteX13" fmla="*/ 534490 w 5181600"/>
              <a:gd name="connsiteY13" fmla="*/ 6857999 h 6857999"/>
              <a:gd name="connsiteX14" fmla="*/ 534490 w 5181600"/>
              <a:gd name="connsiteY14" fmla="*/ 6051380 h 6857999"/>
              <a:gd name="connsiteX15" fmla="*/ 9144 w 5181600"/>
              <a:gd name="connsiteY15" fmla="*/ 6223994 h 6857999"/>
              <a:gd name="connsiteX16" fmla="*/ 9144 w 5181600"/>
              <a:gd name="connsiteY16" fmla="*/ 6095978 h 6857999"/>
              <a:gd name="connsiteX17" fmla="*/ 384048 w 5181600"/>
              <a:gd name="connsiteY17" fmla="*/ 5975582 h 6857999"/>
              <a:gd name="connsiteX18" fmla="*/ 9144 w 5181600"/>
              <a:gd name="connsiteY18" fmla="*/ 5849852 h 6857999"/>
              <a:gd name="connsiteX19" fmla="*/ 9144 w 5181600"/>
              <a:gd name="connsiteY19" fmla="*/ 5735552 h 6857999"/>
              <a:gd name="connsiteX20" fmla="*/ 387096 w 5181600"/>
              <a:gd name="connsiteY20" fmla="*/ 5613632 h 6857999"/>
              <a:gd name="connsiteX21" fmla="*/ 9144 w 5181600"/>
              <a:gd name="connsiteY21" fmla="*/ 5489426 h 6857999"/>
              <a:gd name="connsiteX22" fmla="*/ 9144 w 5181600"/>
              <a:gd name="connsiteY22" fmla="*/ 5371316 h 6857999"/>
              <a:gd name="connsiteX23" fmla="*/ 534490 w 5181600"/>
              <a:gd name="connsiteY23" fmla="*/ 5543179 h 6857999"/>
              <a:gd name="connsiteX24" fmla="*/ 534490 w 5181600"/>
              <a:gd name="connsiteY24" fmla="*/ 5291687 h 6857999"/>
              <a:gd name="connsiteX25" fmla="*/ 9144 w 5181600"/>
              <a:gd name="connsiteY25" fmla="*/ 5291687 h 6857999"/>
              <a:gd name="connsiteX26" fmla="*/ 9144 w 5181600"/>
              <a:gd name="connsiteY26" fmla="*/ 4888589 h 6857999"/>
              <a:gd name="connsiteX27" fmla="*/ 108204 w 5181600"/>
              <a:gd name="connsiteY27" fmla="*/ 4888589 h 6857999"/>
              <a:gd name="connsiteX28" fmla="*/ 108204 w 5181600"/>
              <a:gd name="connsiteY28" fmla="*/ 5169005 h 6857999"/>
              <a:gd name="connsiteX29" fmla="*/ 224028 w 5181600"/>
              <a:gd name="connsiteY29" fmla="*/ 5169005 h 6857999"/>
              <a:gd name="connsiteX30" fmla="*/ 224028 w 5181600"/>
              <a:gd name="connsiteY30" fmla="*/ 4921355 h 6857999"/>
              <a:gd name="connsiteX31" fmla="*/ 320040 w 5181600"/>
              <a:gd name="connsiteY31" fmla="*/ 4921355 h 6857999"/>
              <a:gd name="connsiteX32" fmla="*/ 320040 w 5181600"/>
              <a:gd name="connsiteY32" fmla="*/ 5169005 h 6857999"/>
              <a:gd name="connsiteX33" fmla="*/ 443484 w 5181600"/>
              <a:gd name="connsiteY33" fmla="*/ 5169005 h 6857999"/>
              <a:gd name="connsiteX34" fmla="*/ 443484 w 5181600"/>
              <a:gd name="connsiteY34" fmla="*/ 4878683 h 6857999"/>
              <a:gd name="connsiteX35" fmla="*/ 534490 w 5181600"/>
              <a:gd name="connsiteY35" fmla="*/ 4878683 h 6857999"/>
              <a:gd name="connsiteX36" fmla="*/ 534490 w 5181600"/>
              <a:gd name="connsiteY36" fmla="*/ 4777337 h 6857999"/>
              <a:gd name="connsiteX37" fmla="*/ 9144 w 5181600"/>
              <a:gd name="connsiteY37" fmla="*/ 4777337 h 6857999"/>
              <a:gd name="connsiteX38" fmla="*/ 9144 w 5181600"/>
              <a:gd name="connsiteY38" fmla="*/ 4374239 h 6857999"/>
              <a:gd name="connsiteX39" fmla="*/ 108204 w 5181600"/>
              <a:gd name="connsiteY39" fmla="*/ 4374239 h 6857999"/>
              <a:gd name="connsiteX40" fmla="*/ 108204 w 5181600"/>
              <a:gd name="connsiteY40" fmla="*/ 4654655 h 6857999"/>
              <a:gd name="connsiteX41" fmla="*/ 224028 w 5181600"/>
              <a:gd name="connsiteY41" fmla="*/ 4654655 h 6857999"/>
              <a:gd name="connsiteX42" fmla="*/ 224028 w 5181600"/>
              <a:gd name="connsiteY42" fmla="*/ 4407005 h 6857999"/>
              <a:gd name="connsiteX43" fmla="*/ 320040 w 5181600"/>
              <a:gd name="connsiteY43" fmla="*/ 4407005 h 6857999"/>
              <a:gd name="connsiteX44" fmla="*/ 320040 w 5181600"/>
              <a:gd name="connsiteY44" fmla="*/ 4654655 h 6857999"/>
              <a:gd name="connsiteX45" fmla="*/ 443484 w 5181600"/>
              <a:gd name="connsiteY45" fmla="*/ 4654655 h 6857999"/>
              <a:gd name="connsiteX46" fmla="*/ 443484 w 5181600"/>
              <a:gd name="connsiteY46" fmla="*/ 4364333 h 6857999"/>
              <a:gd name="connsiteX47" fmla="*/ 534490 w 5181600"/>
              <a:gd name="connsiteY47" fmla="*/ 4364333 h 6857999"/>
              <a:gd name="connsiteX48" fmla="*/ 534490 w 5181600"/>
              <a:gd name="connsiteY48" fmla="*/ 4262987 h 6857999"/>
              <a:gd name="connsiteX49" fmla="*/ 9144 w 5181600"/>
              <a:gd name="connsiteY49" fmla="*/ 4262987 h 6857999"/>
              <a:gd name="connsiteX50" fmla="*/ 9144 w 5181600"/>
              <a:gd name="connsiteY50" fmla="*/ 4140305 h 6857999"/>
              <a:gd name="connsiteX51" fmla="*/ 258318 w 5181600"/>
              <a:gd name="connsiteY51" fmla="*/ 4140305 h 6857999"/>
              <a:gd name="connsiteX52" fmla="*/ 9144 w 5181600"/>
              <a:gd name="connsiteY52" fmla="*/ 3904085 h 6857999"/>
              <a:gd name="connsiteX53" fmla="*/ 9144 w 5181600"/>
              <a:gd name="connsiteY53" fmla="*/ 3766925 h 6857999"/>
              <a:gd name="connsiteX54" fmla="*/ 246888 w 5181600"/>
              <a:gd name="connsiteY54" fmla="*/ 3987905 h 6857999"/>
              <a:gd name="connsiteX55" fmla="*/ 534490 w 5181600"/>
              <a:gd name="connsiteY55" fmla="*/ 3760344 h 6857999"/>
              <a:gd name="connsiteX56" fmla="*/ 534490 w 5181600"/>
              <a:gd name="connsiteY56" fmla="*/ 3701012 h 6857999"/>
              <a:gd name="connsiteX57" fmla="*/ 9144 w 5181600"/>
              <a:gd name="connsiteY57" fmla="*/ 3701012 h 6857999"/>
              <a:gd name="connsiteX58" fmla="*/ 9144 w 5181600"/>
              <a:gd name="connsiteY58" fmla="*/ 3598904 h 6857999"/>
              <a:gd name="connsiteX59" fmla="*/ 332994 w 5181600"/>
              <a:gd name="connsiteY59" fmla="*/ 3333728 h 6857999"/>
              <a:gd name="connsiteX60" fmla="*/ 9144 w 5181600"/>
              <a:gd name="connsiteY60" fmla="*/ 3333728 h 6857999"/>
              <a:gd name="connsiteX61" fmla="*/ 9144 w 5181600"/>
              <a:gd name="connsiteY61" fmla="*/ 3211808 h 6857999"/>
              <a:gd name="connsiteX62" fmla="*/ 534490 w 5181600"/>
              <a:gd name="connsiteY62" fmla="*/ 3211808 h 6857999"/>
              <a:gd name="connsiteX63" fmla="*/ 534490 w 5181600"/>
              <a:gd name="connsiteY63" fmla="*/ 3081887 h 6857999"/>
              <a:gd name="connsiteX64" fmla="*/ 9144 w 5181600"/>
              <a:gd name="connsiteY64" fmla="*/ 3081887 h 6857999"/>
              <a:gd name="connsiteX65" fmla="*/ 9144 w 5181600"/>
              <a:gd name="connsiteY65" fmla="*/ 2678789 h 6857999"/>
              <a:gd name="connsiteX66" fmla="*/ 108204 w 5181600"/>
              <a:gd name="connsiteY66" fmla="*/ 2678789 h 6857999"/>
              <a:gd name="connsiteX67" fmla="*/ 108204 w 5181600"/>
              <a:gd name="connsiteY67" fmla="*/ 2959205 h 6857999"/>
              <a:gd name="connsiteX68" fmla="*/ 224028 w 5181600"/>
              <a:gd name="connsiteY68" fmla="*/ 2959205 h 6857999"/>
              <a:gd name="connsiteX69" fmla="*/ 224028 w 5181600"/>
              <a:gd name="connsiteY69" fmla="*/ 2711555 h 6857999"/>
              <a:gd name="connsiteX70" fmla="*/ 320040 w 5181600"/>
              <a:gd name="connsiteY70" fmla="*/ 2711555 h 6857999"/>
              <a:gd name="connsiteX71" fmla="*/ 320040 w 5181600"/>
              <a:gd name="connsiteY71" fmla="*/ 2959205 h 6857999"/>
              <a:gd name="connsiteX72" fmla="*/ 443484 w 5181600"/>
              <a:gd name="connsiteY72" fmla="*/ 2959205 h 6857999"/>
              <a:gd name="connsiteX73" fmla="*/ 443484 w 5181600"/>
              <a:gd name="connsiteY73" fmla="*/ 2668883 h 6857999"/>
              <a:gd name="connsiteX74" fmla="*/ 534490 w 5181600"/>
              <a:gd name="connsiteY74" fmla="*/ 2668883 h 6857999"/>
              <a:gd name="connsiteX75" fmla="*/ 534490 w 5181600"/>
              <a:gd name="connsiteY75" fmla="*/ 2514721 h 6857999"/>
              <a:gd name="connsiteX76" fmla="*/ 514826 w 5181600"/>
              <a:gd name="connsiteY76" fmla="*/ 2567823 h 6857999"/>
              <a:gd name="connsiteX77" fmla="*/ 489966 w 5181600"/>
              <a:gd name="connsiteY77" fmla="*/ 2609447 h 6857999"/>
              <a:gd name="connsiteX78" fmla="*/ 397002 w 5181600"/>
              <a:gd name="connsiteY78" fmla="*/ 2567537 h 6857999"/>
              <a:gd name="connsiteX79" fmla="*/ 437388 w 5181600"/>
              <a:gd name="connsiteY79" fmla="*/ 2486003 h 6857999"/>
              <a:gd name="connsiteX80" fmla="*/ 452628 w 5181600"/>
              <a:gd name="connsiteY80" fmla="*/ 2391515 h 6857999"/>
              <a:gd name="connsiteX81" fmla="*/ 437007 w 5181600"/>
              <a:gd name="connsiteY81" fmla="*/ 2313791 h 6857999"/>
              <a:gd name="connsiteX82" fmla="*/ 395478 w 5181600"/>
              <a:gd name="connsiteY82" fmla="*/ 2288645 h 6857999"/>
              <a:gd name="connsiteX83" fmla="*/ 363855 w 5181600"/>
              <a:gd name="connsiteY83" fmla="*/ 2303504 h 6857999"/>
              <a:gd name="connsiteX84" fmla="*/ 343662 w 5181600"/>
              <a:gd name="connsiteY84" fmla="*/ 2341604 h 6857999"/>
              <a:gd name="connsiteX85" fmla="*/ 326898 w 5181600"/>
              <a:gd name="connsiteY85" fmla="*/ 2404469 h 6857999"/>
              <a:gd name="connsiteX86" fmla="*/ 297942 w 5181600"/>
              <a:gd name="connsiteY86" fmla="*/ 2504291 h 6857999"/>
              <a:gd name="connsiteX87" fmla="*/ 251460 w 5181600"/>
              <a:gd name="connsiteY87" fmla="*/ 2570966 h 6857999"/>
              <a:gd name="connsiteX88" fmla="*/ 166116 w 5181600"/>
              <a:gd name="connsiteY88" fmla="*/ 2598779 h 6857999"/>
              <a:gd name="connsiteX89" fmla="*/ 81915 w 5181600"/>
              <a:gd name="connsiteY89" fmla="*/ 2573633 h 6857999"/>
              <a:gd name="connsiteX90" fmla="*/ 22098 w 5181600"/>
              <a:gd name="connsiteY90" fmla="*/ 2497814 h 6857999"/>
              <a:gd name="connsiteX91" fmla="*/ 0 w 5181600"/>
              <a:gd name="connsiteY91" fmla="*/ 2373989 h 6857999"/>
              <a:gd name="connsiteX92" fmla="*/ 12192 w 5181600"/>
              <a:gd name="connsiteY92" fmla="*/ 2274167 h 6857999"/>
              <a:gd name="connsiteX93" fmla="*/ 47244 w 5181600"/>
              <a:gd name="connsiteY93" fmla="*/ 2188823 h 6857999"/>
              <a:gd name="connsiteX94" fmla="*/ 140970 w 5181600"/>
              <a:gd name="connsiteY94" fmla="*/ 2226923 h 6857999"/>
              <a:gd name="connsiteX95" fmla="*/ 99060 w 5181600"/>
              <a:gd name="connsiteY95" fmla="*/ 2374751 h 6857999"/>
              <a:gd name="connsiteX96" fmla="*/ 115824 w 5181600"/>
              <a:gd name="connsiteY96" fmla="*/ 2451332 h 6857999"/>
              <a:gd name="connsiteX97" fmla="*/ 160020 w 5181600"/>
              <a:gd name="connsiteY97" fmla="*/ 2476097 h 6857999"/>
              <a:gd name="connsiteX98" fmla="*/ 200787 w 5181600"/>
              <a:gd name="connsiteY98" fmla="*/ 2447522 h 6857999"/>
              <a:gd name="connsiteX99" fmla="*/ 227076 w 5181600"/>
              <a:gd name="connsiteY99" fmla="*/ 2360273 h 6857999"/>
              <a:gd name="connsiteX100" fmla="*/ 256032 w 5181600"/>
              <a:gd name="connsiteY100" fmla="*/ 2260451 h 6857999"/>
              <a:gd name="connsiteX101" fmla="*/ 301752 w 5181600"/>
              <a:gd name="connsiteY101" fmla="*/ 2193776 h 6857999"/>
              <a:gd name="connsiteX102" fmla="*/ 386334 w 5181600"/>
              <a:gd name="connsiteY102" fmla="*/ 2165963 h 6857999"/>
              <a:gd name="connsiteX103" fmla="*/ 469773 w 5181600"/>
              <a:gd name="connsiteY103" fmla="*/ 2191490 h 6857999"/>
              <a:gd name="connsiteX104" fmla="*/ 529590 w 5181600"/>
              <a:gd name="connsiteY104" fmla="*/ 2268071 h 6857999"/>
              <a:gd name="connsiteX105" fmla="*/ 534490 w 5181600"/>
              <a:gd name="connsiteY105" fmla="*/ 2284798 h 6857999"/>
              <a:gd name="connsiteX106" fmla="*/ 534490 w 5181600"/>
              <a:gd name="connsiteY106" fmla="*/ 2028946 h 6857999"/>
              <a:gd name="connsiteX107" fmla="*/ 514826 w 5181600"/>
              <a:gd name="connsiteY107" fmla="*/ 2082048 h 6857999"/>
              <a:gd name="connsiteX108" fmla="*/ 489966 w 5181600"/>
              <a:gd name="connsiteY108" fmla="*/ 2123672 h 6857999"/>
              <a:gd name="connsiteX109" fmla="*/ 397002 w 5181600"/>
              <a:gd name="connsiteY109" fmla="*/ 2081762 h 6857999"/>
              <a:gd name="connsiteX110" fmla="*/ 437388 w 5181600"/>
              <a:gd name="connsiteY110" fmla="*/ 2000228 h 6857999"/>
              <a:gd name="connsiteX111" fmla="*/ 452628 w 5181600"/>
              <a:gd name="connsiteY111" fmla="*/ 1905740 h 6857999"/>
              <a:gd name="connsiteX112" fmla="*/ 437007 w 5181600"/>
              <a:gd name="connsiteY112" fmla="*/ 1828016 h 6857999"/>
              <a:gd name="connsiteX113" fmla="*/ 395478 w 5181600"/>
              <a:gd name="connsiteY113" fmla="*/ 1802870 h 6857999"/>
              <a:gd name="connsiteX114" fmla="*/ 363855 w 5181600"/>
              <a:gd name="connsiteY114" fmla="*/ 1817729 h 6857999"/>
              <a:gd name="connsiteX115" fmla="*/ 343662 w 5181600"/>
              <a:gd name="connsiteY115" fmla="*/ 1855829 h 6857999"/>
              <a:gd name="connsiteX116" fmla="*/ 326898 w 5181600"/>
              <a:gd name="connsiteY116" fmla="*/ 1918694 h 6857999"/>
              <a:gd name="connsiteX117" fmla="*/ 297942 w 5181600"/>
              <a:gd name="connsiteY117" fmla="*/ 2018516 h 6857999"/>
              <a:gd name="connsiteX118" fmla="*/ 251460 w 5181600"/>
              <a:gd name="connsiteY118" fmla="*/ 2085191 h 6857999"/>
              <a:gd name="connsiteX119" fmla="*/ 166116 w 5181600"/>
              <a:gd name="connsiteY119" fmla="*/ 2113004 h 6857999"/>
              <a:gd name="connsiteX120" fmla="*/ 81915 w 5181600"/>
              <a:gd name="connsiteY120" fmla="*/ 2087858 h 6857999"/>
              <a:gd name="connsiteX121" fmla="*/ 22098 w 5181600"/>
              <a:gd name="connsiteY121" fmla="*/ 2012039 h 6857999"/>
              <a:gd name="connsiteX122" fmla="*/ 0 w 5181600"/>
              <a:gd name="connsiteY122" fmla="*/ 1888214 h 6857999"/>
              <a:gd name="connsiteX123" fmla="*/ 12192 w 5181600"/>
              <a:gd name="connsiteY123" fmla="*/ 1788392 h 6857999"/>
              <a:gd name="connsiteX124" fmla="*/ 47244 w 5181600"/>
              <a:gd name="connsiteY124" fmla="*/ 1703048 h 6857999"/>
              <a:gd name="connsiteX125" fmla="*/ 140970 w 5181600"/>
              <a:gd name="connsiteY125" fmla="*/ 1741148 h 6857999"/>
              <a:gd name="connsiteX126" fmla="*/ 99060 w 5181600"/>
              <a:gd name="connsiteY126" fmla="*/ 1888976 h 6857999"/>
              <a:gd name="connsiteX127" fmla="*/ 115824 w 5181600"/>
              <a:gd name="connsiteY127" fmla="*/ 1965557 h 6857999"/>
              <a:gd name="connsiteX128" fmla="*/ 160020 w 5181600"/>
              <a:gd name="connsiteY128" fmla="*/ 1990322 h 6857999"/>
              <a:gd name="connsiteX129" fmla="*/ 200787 w 5181600"/>
              <a:gd name="connsiteY129" fmla="*/ 1961747 h 6857999"/>
              <a:gd name="connsiteX130" fmla="*/ 227076 w 5181600"/>
              <a:gd name="connsiteY130" fmla="*/ 1874498 h 6857999"/>
              <a:gd name="connsiteX131" fmla="*/ 256032 w 5181600"/>
              <a:gd name="connsiteY131" fmla="*/ 1774676 h 6857999"/>
              <a:gd name="connsiteX132" fmla="*/ 301752 w 5181600"/>
              <a:gd name="connsiteY132" fmla="*/ 1708001 h 6857999"/>
              <a:gd name="connsiteX133" fmla="*/ 386334 w 5181600"/>
              <a:gd name="connsiteY133" fmla="*/ 1680188 h 6857999"/>
              <a:gd name="connsiteX134" fmla="*/ 469773 w 5181600"/>
              <a:gd name="connsiteY134" fmla="*/ 1705715 h 6857999"/>
              <a:gd name="connsiteX135" fmla="*/ 529590 w 5181600"/>
              <a:gd name="connsiteY135" fmla="*/ 1782296 h 6857999"/>
              <a:gd name="connsiteX136" fmla="*/ 534490 w 5181600"/>
              <a:gd name="connsiteY136" fmla="*/ 1799024 h 6857999"/>
              <a:gd name="connsiteX137" fmla="*/ 534490 w 5181600"/>
              <a:gd name="connsiteY137" fmla="*/ 1595987 h 6857999"/>
              <a:gd name="connsiteX138" fmla="*/ 9144 w 5181600"/>
              <a:gd name="connsiteY138" fmla="*/ 1595987 h 6857999"/>
              <a:gd name="connsiteX139" fmla="*/ 9144 w 5181600"/>
              <a:gd name="connsiteY139" fmla="*/ 1192889 h 6857999"/>
              <a:gd name="connsiteX140" fmla="*/ 108204 w 5181600"/>
              <a:gd name="connsiteY140" fmla="*/ 1192889 h 6857999"/>
              <a:gd name="connsiteX141" fmla="*/ 108204 w 5181600"/>
              <a:gd name="connsiteY141" fmla="*/ 1473305 h 6857999"/>
              <a:gd name="connsiteX142" fmla="*/ 224028 w 5181600"/>
              <a:gd name="connsiteY142" fmla="*/ 1473305 h 6857999"/>
              <a:gd name="connsiteX143" fmla="*/ 224028 w 5181600"/>
              <a:gd name="connsiteY143" fmla="*/ 1225655 h 6857999"/>
              <a:gd name="connsiteX144" fmla="*/ 320040 w 5181600"/>
              <a:gd name="connsiteY144" fmla="*/ 1225655 h 6857999"/>
              <a:gd name="connsiteX145" fmla="*/ 320040 w 5181600"/>
              <a:gd name="connsiteY145" fmla="*/ 1473305 h 6857999"/>
              <a:gd name="connsiteX146" fmla="*/ 443484 w 5181600"/>
              <a:gd name="connsiteY146" fmla="*/ 1473305 h 6857999"/>
              <a:gd name="connsiteX147" fmla="*/ 443484 w 5181600"/>
              <a:gd name="connsiteY147" fmla="*/ 1182983 h 6857999"/>
              <a:gd name="connsiteX148" fmla="*/ 534490 w 5181600"/>
              <a:gd name="connsiteY148" fmla="*/ 1182983 h 6857999"/>
              <a:gd name="connsiteX149" fmla="*/ 534490 w 5181600"/>
              <a:gd name="connsiteY149" fmla="*/ 1028821 h 6857999"/>
              <a:gd name="connsiteX150" fmla="*/ 514826 w 5181600"/>
              <a:gd name="connsiteY150" fmla="*/ 1081923 h 6857999"/>
              <a:gd name="connsiteX151" fmla="*/ 489966 w 5181600"/>
              <a:gd name="connsiteY151" fmla="*/ 1123548 h 6857999"/>
              <a:gd name="connsiteX152" fmla="*/ 397002 w 5181600"/>
              <a:gd name="connsiteY152" fmla="*/ 1081637 h 6857999"/>
              <a:gd name="connsiteX153" fmla="*/ 437388 w 5181600"/>
              <a:gd name="connsiteY153" fmla="*/ 1000103 h 6857999"/>
              <a:gd name="connsiteX154" fmla="*/ 452628 w 5181600"/>
              <a:gd name="connsiteY154" fmla="*/ 905616 h 6857999"/>
              <a:gd name="connsiteX155" fmla="*/ 437007 w 5181600"/>
              <a:gd name="connsiteY155" fmla="*/ 827891 h 6857999"/>
              <a:gd name="connsiteX156" fmla="*/ 395478 w 5181600"/>
              <a:gd name="connsiteY156" fmla="*/ 802746 h 6857999"/>
              <a:gd name="connsiteX157" fmla="*/ 363855 w 5181600"/>
              <a:gd name="connsiteY157" fmla="*/ 817605 h 6857999"/>
              <a:gd name="connsiteX158" fmla="*/ 343662 w 5181600"/>
              <a:gd name="connsiteY158" fmla="*/ 855705 h 6857999"/>
              <a:gd name="connsiteX159" fmla="*/ 326898 w 5181600"/>
              <a:gd name="connsiteY159" fmla="*/ 918569 h 6857999"/>
              <a:gd name="connsiteX160" fmla="*/ 297942 w 5181600"/>
              <a:gd name="connsiteY160" fmla="*/ 1018391 h 6857999"/>
              <a:gd name="connsiteX161" fmla="*/ 251460 w 5181600"/>
              <a:gd name="connsiteY161" fmla="*/ 1085066 h 6857999"/>
              <a:gd name="connsiteX162" fmla="*/ 166116 w 5181600"/>
              <a:gd name="connsiteY162" fmla="*/ 1112880 h 6857999"/>
              <a:gd name="connsiteX163" fmla="*/ 81915 w 5181600"/>
              <a:gd name="connsiteY163" fmla="*/ 1087733 h 6857999"/>
              <a:gd name="connsiteX164" fmla="*/ 22098 w 5181600"/>
              <a:gd name="connsiteY164" fmla="*/ 1011914 h 6857999"/>
              <a:gd name="connsiteX165" fmla="*/ 0 w 5181600"/>
              <a:gd name="connsiteY165" fmla="*/ 888089 h 6857999"/>
              <a:gd name="connsiteX166" fmla="*/ 12192 w 5181600"/>
              <a:gd name="connsiteY166" fmla="*/ 788267 h 6857999"/>
              <a:gd name="connsiteX167" fmla="*/ 47244 w 5181600"/>
              <a:gd name="connsiteY167" fmla="*/ 702923 h 6857999"/>
              <a:gd name="connsiteX168" fmla="*/ 140970 w 5181600"/>
              <a:gd name="connsiteY168" fmla="*/ 741023 h 6857999"/>
              <a:gd name="connsiteX169" fmla="*/ 99060 w 5181600"/>
              <a:gd name="connsiteY169" fmla="*/ 888851 h 6857999"/>
              <a:gd name="connsiteX170" fmla="*/ 115824 w 5181600"/>
              <a:gd name="connsiteY170" fmla="*/ 965432 h 6857999"/>
              <a:gd name="connsiteX171" fmla="*/ 160020 w 5181600"/>
              <a:gd name="connsiteY171" fmla="*/ 990198 h 6857999"/>
              <a:gd name="connsiteX172" fmla="*/ 200787 w 5181600"/>
              <a:gd name="connsiteY172" fmla="*/ 961623 h 6857999"/>
              <a:gd name="connsiteX173" fmla="*/ 227076 w 5181600"/>
              <a:gd name="connsiteY173" fmla="*/ 874373 h 6857999"/>
              <a:gd name="connsiteX174" fmla="*/ 256032 w 5181600"/>
              <a:gd name="connsiteY174" fmla="*/ 774551 h 6857999"/>
              <a:gd name="connsiteX175" fmla="*/ 301752 w 5181600"/>
              <a:gd name="connsiteY175" fmla="*/ 707876 h 6857999"/>
              <a:gd name="connsiteX176" fmla="*/ 386334 w 5181600"/>
              <a:gd name="connsiteY176" fmla="*/ 680064 h 6857999"/>
              <a:gd name="connsiteX177" fmla="*/ 469773 w 5181600"/>
              <a:gd name="connsiteY177" fmla="*/ 705591 h 6857999"/>
              <a:gd name="connsiteX178" fmla="*/ 529590 w 5181600"/>
              <a:gd name="connsiteY178" fmla="*/ 782171 h 6857999"/>
              <a:gd name="connsiteX179" fmla="*/ 534490 w 5181600"/>
              <a:gd name="connsiteY179" fmla="*/ 7988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181600" h="6857999">
                <a:moveTo>
                  <a:pt x="534490" y="5681018"/>
                </a:moveTo>
                <a:lnTo>
                  <a:pt x="181356" y="5795750"/>
                </a:lnTo>
                <a:lnTo>
                  <a:pt x="534490" y="5914206"/>
                </a:lnTo>
                <a:close/>
                <a:moveTo>
                  <a:pt x="534490" y="3904549"/>
                </a:moveTo>
                <a:lnTo>
                  <a:pt x="332994" y="4068677"/>
                </a:lnTo>
                <a:lnTo>
                  <a:pt x="407670" y="4140305"/>
                </a:lnTo>
                <a:lnTo>
                  <a:pt x="534490" y="4140305"/>
                </a:lnTo>
                <a:close/>
                <a:moveTo>
                  <a:pt x="534490" y="3319768"/>
                </a:moveTo>
                <a:lnTo>
                  <a:pt x="218694" y="3579092"/>
                </a:lnTo>
                <a:lnTo>
                  <a:pt x="534490" y="3579092"/>
                </a:lnTo>
                <a:close/>
                <a:moveTo>
                  <a:pt x="534490" y="0"/>
                </a:moveTo>
                <a:lnTo>
                  <a:pt x="5181600" y="0"/>
                </a:lnTo>
                <a:lnTo>
                  <a:pt x="5181600" y="6857999"/>
                </a:lnTo>
                <a:lnTo>
                  <a:pt x="534490" y="6857999"/>
                </a:lnTo>
                <a:lnTo>
                  <a:pt x="534490" y="6051380"/>
                </a:lnTo>
                <a:lnTo>
                  <a:pt x="9144" y="6223994"/>
                </a:lnTo>
                <a:lnTo>
                  <a:pt x="9144" y="6095978"/>
                </a:lnTo>
                <a:lnTo>
                  <a:pt x="384048" y="5975582"/>
                </a:lnTo>
                <a:lnTo>
                  <a:pt x="9144" y="5849852"/>
                </a:lnTo>
                <a:lnTo>
                  <a:pt x="9144" y="5735552"/>
                </a:lnTo>
                <a:lnTo>
                  <a:pt x="387096" y="5613632"/>
                </a:lnTo>
                <a:lnTo>
                  <a:pt x="9144" y="5489426"/>
                </a:lnTo>
                <a:lnTo>
                  <a:pt x="9144" y="5371316"/>
                </a:lnTo>
                <a:lnTo>
                  <a:pt x="534490" y="5543179"/>
                </a:lnTo>
                <a:lnTo>
                  <a:pt x="534490" y="5291687"/>
                </a:lnTo>
                <a:lnTo>
                  <a:pt x="9144" y="5291687"/>
                </a:lnTo>
                <a:lnTo>
                  <a:pt x="9144" y="4888589"/>
                </a:lnTo>
                <a:lnTo>
                  <a:pt x="108204" y="4888589"/>
                </a:lnTo>
                <a:lnTo>
                  <a:pt x="108204" y="5169005"/>
                </a:lnTo>
                <a:lnTo>
                  <a:pt x="224028" y="5169005"/>
                </a:lnTo>
                <a:lnTo>
                  <a:pt x="224028" y="4921355"/>
                </a:lnTo>
                <a:lnTo>
                  <a:pt x="320040" y="4921355"/>
                </a:lnTo>
                <a:lnTo>
                  <a:pt x="320040" y="5169005"/>
                </a:lnTo>
                <a:lnTo>
                  <a:pt x="443484" y="5169005"/>
                </a:lnTo>
                <a:lnTo>
                  <a:pt x="443484" y="4878683"/>
                </a:lnTo>
                <a:lnTo>
                  <a:pt x="534490" y="4878683"/>
                </a:lnTo>
                <a:lnTo>
                  <a:pt x="534490" y="4777337"/>
                </a:lnTo>
                <a:lnTo>
                  <a:pt x="9144" y="4777337"/>
                </a:lnTo>
                <a:lnTo>
                  <a:pt x="9144" y="4374239"/>
                </a:lnTo>
                <a:lnTo>
                  <a:pt x="108204" y="4374239"/>
                </a:lnTo>
                <a:lnTo>
                  <a:pt x="108204" y="4654655"/>
                </a:lnTo>
                <a:lnTo>
                  <a:pt x="224028" y="4654655"/>
                </a:lnTo>
                <a:lnTo>
                  <a:pt x="224028" y="4407005"/>
                </a:lnTo>
                <a:lnTo>
                  <a:pt x="320040" y="4407005"/>
                </a:lnTo>
                <a:lnTo>
                  <a:pt x="320040" y="4654655"/>
                </a:lnTo>
                <a:lnTo>
                  <a:pt x="443484" y="4654655"/>
                </a:lnTo>
                <a:lnTo>
                  <a:pt x="443484" y="4364333"/>
                </a:lnTo>
                <a:lnTo>
                  <a:pt x="534490" y="4364333"/>
                </a:lnTo>
                <a:lnTo>
                  <a:pt x="534490" y="4262987"/>
                </a:lnTo>
                <a:lnTo>
                  <a:pt x="9144" y="4262987"/>
                </a:lnTo>
                <a:lnTo>
                  <a:pt x="9144" y="4140305"/>
                </a:lnTo>
                <a:lnTo>
                  <a:pt x="258318" y="4140305"/>
                </a:lnTo>
                <a:lnTo>
                  <a:pt x="9144" y="3904085"/>
                </a:lnTo>
                <a:lnTo>
                  <a:pt x="9144" y="3766925"/>
                </a:lnTo>
                <a:lnTo>
                  <a:pt x="246888" y="3987905"/>
                </a:lnTo>
                <a:lnTo>
                  <a:pt x="534490" y="3760344"/>
                </a:lnTo>
                <a:lnTo>
                  <a:pt x="534490" y="3701012"/>
                </a:lnTo>
                <a:lnTo>
                  <a:pt x="9144" y="3701012"/>
                </a:lnTo>
                <a:lnTo>
                  <a:pt x="9144" y="3598904"/>
                </a:lnTo>
                <a:lnTo>
                  <a:pt x="332994" y="3333728"/>
                </a:lnTo>
                <a:lnTo>
                  <a:pt x="9144" y="3333728"/>
                </a:lnTo>
                <a:lnTo>
                  <a:pt x="9144" y="3211808"/>
                </a:lnTo>
                <a:lnTo>
                  <a:pt x="534490" y="3211808"/>
                </a:lnTo>
                <a:lnTo>
                  <a:pt x="534490" y="3081887"/>
                </a:lnTo>
                <a:lnTo>
                  <a:pt x="9144" y="3081887"/>
                </a:lnTo>
                <a:lnTo>
                  <a:pt x="9144" y="2678789"/>
                </a:lnTo>
                <a:lnTo>
                  <a:pt x="108204" y="2678789"/>
                </a:lnTo>
                <a:lnTo>
                  <a:pt x="108204" y="2959205"/>
                </a:lnTo>
                <a:lnTo>
                  <a:pt x="224028" y="2959205"/>
                </a:lnTo>
                <a:lnTo>
                  <a:pt x="224028" y="2711555"/>
                </a:lnTo>
                <a:lnTo>
                  <a:pt x="320040" y="2711555"/>
                </a:lnTo>
                <a:lnTo>
                  <a:pt x="320040" y="2959205"/>
                </a:lnTo>
                <a:lnTo>
                  <a:pt x="443484" y="2959205"/>
                </a:lnTo>
                <a:lnTo>
                  <a:pt x="443484" y="2668883"/>
                </a:lnTo>
                <a:lnTo>
                  <a:pt x="534490" y="2668883"/>
                </a:lnTo>
                <a:lnTo>
                  <a:pt x="534490" y="2514721"/>
                </a:lnTo>
                <a:lnTo>
                  <a:pt x="514826" y="2567823"/>
                </a:lnTo>
                <a:cubicBezTo>
                  <a:pt x="507397" y="2583634"/>
                  <a:pt x="499110" y="2597509"/>
                  <a:pt x="489966" y="2609447"/>
                </a:cubicBezTo>
                <a:lnTo>
                  <a:pt x="397002" y="2567537"/>
                </a:lnTo>
                <a:cubicBezTo>
                  <a:pt x="413766" y="2544677"/>
                  <a:pt x="427228" y="2517499"/>
                  <a:pt x="437388" y="2486003"/>
                </a:cubicBezTo>
                <a:cubicBezTo>
                  <a:pt x="447548" y="2454507"/>
                  <a:pt x="452628" y="2423011"/>
                  <a:pt x="452628" y="2391515"/>
                </a:cubicBezTo>
                <a:cubicBezTo>
                  <a:pt x="452628" y="2356463"/>
                  <a:pt x="447421" y="2330555"/>
                  <a:pt x="437007" y="2313791"/>
                </a:cubicBezTo>
                <a:cubicBezTo>
                  <a:pt x="426593" y="2297027"/>
                  <a:pt x="412750" y="2288645"/>
                  <a:pt x="395478" y="2288645"/>
                </a:cubicBezTo>
                <a:cubicBezTo>
                  <a:pt x="382778" y="2288645"/>
                  <a:pt x="372237" y="2293598"/>
                  <a:pt x="363855" y="2303504"/>
                </a:cubicBezTo>
                <a:cubicBezTo>
                  <a:pt x="355473" y="2313410"/>
                  <a:pt x="348742" y="2326110"/>
                  <a:pt x="343662" y="2341604"/>
                </a:cubicBezTo>
                <a:cubicBezTo>
                  <a:pt x="338582" y="2357098"/>
                  <a:pt x="332994" y="2378053"/>
                  <a:pt x="326898" y="2404469"/>
                </a:cubicBezTo>
                <a:cubicBezTo>
                  <a:pt x="317246" y="2445109"/>
                  <a:pt x="307594" y="2478383"/>
                  <a:pt x="297942" y="2504291"/>
                </a:cubicBezTo>
                <a:cubicBezTo>
                  <a:pt x="288290" y="2530199"/>
                  <a:pt x="272796" y="2552424"/>
                  <a:pt x="251460" y="2570966"/>
                </a:cubicBezTo>
                <a:cubicBezTo>
                  <a:pt x="230124" y="2589508"/>
                  <a:pt x="201676" y="2598779"/>
                  <a:pt x="166116" y="2598779"/>
                </a:cubicBezTo>
                <a:cubicBezTo>
                  <a:pt x="135128" y="2598779"/>
                  <a:pt x="107061" y="2590397"/>
                  <a:pt x="81915" y="2573633"/>
                </a:cubicBezTo>
                <a:cubicBezTo>
                  <a:pt x="56769" y="2556869"/>
                  <a:pt x="36830" y="2531596"/>
                  <a:pt x="22098" y="2497814"/>
                </a:cubicBezTo>
                <a:cubicBezTo>
                  <a:pt x="7366" y="2464032"/>
                  <a:pt x="0" y="2422757"/>
                  <a:pt x="0" y="2373989"/>
                </a:cubicBezTo>
                <a:cubicBezTo>
                  <a:pt x="0" y="2339953"/>
                  <a:pt x="4064" y="2306679"/>
                  <a:pt x="12192" y="2274167"/>
                </a:cubicBezTo>
                <a:cubicBezTo>
                  <a:pt x="20320" y="2241655"/>
                  <a:pt x="32004" y="2213207"/>
                  <a:pt x="47244" y="2188823"/>
                </a:cubicBezTo>
                <a:lnTo>
                  <a:pt x="140970" y="2226923"/>
                </a:lnTo>
                <a:cubicBezTo>
                  <a:pt x="113030" y="2276199"/>
                  <a:pt x="99060" y="2325475"/>
                  <a:pt x="99060" y="2374751"/>
                </a:cubicBezTo>
                <a:cubicBezTo>
                  <a:pt x="99060" y="2409295"/>
                  <a:pt x="104648" y="2434822"/>
                  <a:pt x="115824" y="2451332"/>
                </a:cubicBezTo>
                <a:cubicBezTo>
                  <a:pt x="127000" y="2467842"/>
                  <a:pt x="141732" y="2476097"/>
                  <a:pt x="160020" y="2476097"/>
                </a:cubicBezTo>
                <a:cubicBezTo>
                  <a:pt x="178308" y="2476097"/>
                  <a:pt x="191897" y="2466572"/>
                  <a:pt x="200787" y="2447522"/>
                </a:cubicBezTo>
                <a:cubicBezTo>
                  <a:pt x="209677" y="2428472"/>
                  <a:pt x="218440" y="2399389"/>
                  <a:pt x="227076" y="2360273"/>
                </a:cubicBezTo>
                <a:cubicBezTo>
                  <a:pt x="236728" y="2319633"/>
                  <a:pt x="246380" y="2286359"/>
                  <a:pt x="256032" y="2260451"/>
                </a:cubicBezTo>
                <a:cubicBezTo>
                  <a:pt x="265684" y="2234543"/>
                  <a:pt x="280924" y="2212318"/>
                  <a:pt x="301752" y="2193776"/>
                </a:cubicBezTo>
                <a:cubicBezTo>
                  <a:pt x="322580" y="2175234"/>
                  <a:pt x="350774" y="2165963"/>
                  <a:pt x="386334" y="2165963"/>
                </a:cubicBezTo>
                <a:cubicBezTo>
                  <a:pt x="416814" y="2165963"/>
                  <a:pt x="444627" y="2174472"/>
                  <a:pt x="469773" y="2191490"/>
                </a:cubicBezTo>
                <a:cubicBezTo>
                  <a:pt x="494919" y="2208508"/>
                  <a:pt x="514858" y="2234035"/>
                  <a:pt x="529590" y="2268071"/>
                </a:cubicBezTo>
                <a:lnTo>
                  <a:pt x="534490" y="2284798"/>
                </a:lnTo>
                <a:lnTo>
                  <a:pt x="534490" y="2028946"/>
                </a:lnTo>
                <a:lnTo>
                  <a:pt x="514826" y="2082048"/>
                </a:lnTo>
                <a:cubicBezTo>
                  <a:pt x="507397" y="2097859"/>
                  <a:pt x="499110" y="2111734"/>
                  <a:pt x="489966" y="2123672"/>
                </a:cubicBezTo>
                <a:lnTo>
                  <a:pt x="397002" y="2081762"/>
                </a:lnTo>
                <a:cubicBezTo>
                  <a:pt x="413766" y="2058902"/>
                  <a:pt x="427228" y="2031724"/>
                  <a:pt x="437388" y="2000228"/>
                </a:cubicBezTo>
                <a:cubicBezTo>
                  <a:pt x="447548" y="1968732"/>
                  <a:pt x="452628" y="1937236"/>
                  <a:pt x="452628" y="1905740"/>
                </a:cubicBezTo>
                <a:cubicBezTo>
                  <a:pt x="452628" y="1870688"/>
                  <a:pt x="447421" y="1844780"/>
                  <a:pt x="437007" y="1828016"/>
                </a:cubicBezTo>
                <a:cubicBezTo>
                  <a:pt x="426593" y="1811252"/>
                  <a:pt x="412750" y="1802870"/>
                  <a:pt x="395478" y="1802870"/>
                </a:cubicBezTo>
                <a:cubicBezTo>
                  <a:pt x="382778" y="1802870"/>
                  <a:pt x="372237" y="1807823"/>
                  <a:pt x="363855" y="1817729"/>
                </a:cubicBezTo>
                <a:cubicBezTo>
                  <a:pt x="355473" y="1827635"/>
                  <a:pt x="348742" y="1840335"/>
                  <a:pt x="343662" y="1855829"/>
                </a:cubicBezTo>
                <a:cubicBezTo>
                  <a:pt x="338582" y="1871323"/>
                  <a:pt x="332994" y="1892278"/>
                  <a:pt x="326898" y="1918694"/>
                </a:cubicBezTo>
                <a:cubicBezTo>
                  <a:pt x="317246" y="1959334"/>
                  <a:pt x="307594" y="1992608"/>
                  <a:pt x="297942" y="2018516"/>
                </a:cubicBezTo>
                <a:cubicBezTo>
                  <a:pt x="288290" y="2044424"/>
                  <a:pt x="272796" y="2066649"/>
                  <a:pt x="251460" y="2085191"/>
                </a:cubicBezTo>
                <a:cubicBezTo>
                  <a:pt x="230124" y="2103733"/>
                  <a:pt x="201676" y="2113004"/>
                  <a:pt x="166116" y="2113004"/>
                </a:cubicBezTo>
                <a:cubicBezTo>
                  <a:pt x="135128" y="2113004"/>
                  <a:pt x="107061" y="2104622"/>
                  <a:pt x="81915" y="2087858"/>
                </a:cubicBezTo>
                <a:cubicBezTo>
                  <a:pt x="56769" y="2071094"/>
                  <a:pt x="36830" y="2045821"/>
                  <a:pt x="22098" y="2012039"/>
                </a:cubicBezTo>
                <a:cubicBezTo>
                  <a:pt x="7366" y="1978257"/>
                  <a:pt x="0" y="1936982"/>
                  <a:pt x="0" y="1888214"/>
                </a:cubicBezTo>
                <a:cubicBezTo>
                  <a:pt x="0" y="1854178"/>
                  <a:pt x="4064" y="1820904"/>
                  <a:pt x="12192" y="1788392"/>
                </a:cubicBezTo>
                <a:cubicBezTo>
                  <a:pt x="20320" y="1755880"/>
                  <a:pt x="32004" y="1727432"/>
                  <a:pt x="47244" y="1703048"/>
                </a:cubicBezTo>
                <a:lnTo>
                  <a:pt x="140970" y="1741148"/>
                </a:lnTo>
                <a:cubicBezTo>
                  <a:pt x="113030" y="1790424"/>
                  <a:pt x="99060" y="1839700"/>
                  <a:pt x="99060" y="1888976"/>
                </a:cubicBezTo>
                <a:cubicBezTo>
                  <a:pt x="99060" y="1923520"/>
                  <a:pt x="104648" y="1949047"/>
                  <a:pt x="115824" y="1965557"/>
                </a:cubicBezTo>
                <a:cubicBezTo>
                  <a:pt x="127000" y="1982067"/>
                  <a:pt x="141732" y="1990322"/>
                  <a:pt x="160020" y="1990322"/>
                </a:cubicBezTo>
                <a:cubicBezTo>
                  <a:pt x="178308" y="1990322"/>
                  <a:pt x="191897" y="1980797"/>
                  <a:pt x="200787" y="1961747"/>
                </a:cubicBezTo>
                <a:cubicBezTo>
                  <a:pt x="209677" y="1942697"/>
                  <a:pt x="218440" y="1913614"/>
                  <a:pt x="227076" y="1874498"/>
                </a:cubicBezTo>
                <a:cubicBezTo>
                  <a:pt x="236728" y="1833858"/>
                  <a:pt x="246380" y="1800584"/>
                  <a:pt x="256032" y="1774676"/>
                </a:cubicBezTo>
                <a:cubicBezTo>
                  <a:pt x="265684" y="1748768"/>
                  <a:pt x="280924" y="1726543"/>
                  <a:pt x="301752" y="1708001"/>
                </a:cubicBezTo>
                <a:cubicBezTo>
                  <a:pt x="322580" y="1689459"/>
                  <a:pt x="350774" y="1680188"/>
                  <a:pt x="386334" y="1680188"/>
                </a:cubicBezTo>
                <a:cubicBezTo>
                  <a:pt x="416814" y="1680188"/>
                  <a:pt x="444627" y="1688697"/>
                  <a:pt x="469773" y="1705715"/>
                </a:cubicBezTo>
                <a:cubicBezTo>
                  <a:pt x="494919" y="1722733"/>
                  <a:pt x="514858" y="1748260"/>
                  <a:pt x="529590" y="1782296"/>
                </a:cubicBezTo>
                <a:lnTo>
                  <a:pt x="534490" y="1799024"/>
                </a:lnTo>
                <a:lnTo>
                  <a:pt x="534490" y="1595987"/>
                </a:lnTo>
                <a:lnTo>
                  <a:pt x="9144" y="1595987"/>
                </a:lnTo>
                <a:lnTo>
                  <a:pt x="9144" y="1192889"/>
                </a:lnTo>
                <a:lnTo>
                  <a:pt x="108204" y="1192889"/>
                </a:lnTo>
                <a:lnTo>
                  <a:pt x="108204" y="1473305"/>
                </a:lnTo>
                <a:lnTo>
                  <a:pt x="224028" y="1473305"/>
                </a:lnTo>
                <a:lnTo>
                  <a:pt x="224028" y="1225655"/>
                </a:lnTo>
                <a:lnTo>
                  <a:pt x="320040" y="1225655"/>
                </a:lnTo>
                <a:lnTo>
                  <a:pt x="320040" y="1473305"/>
                </a:lnTo>
                <a:lnTo>
                  <a:pt x="443484" y="1473305"/>
                </a:lnTo>
                <a:lnTo>
                  <a:pt x="443484" y="1182983"/>
                </a:lnTo>
                <a:lnTo>
                  <a:pt x="534490" y="1182983"/>
                </a:lnTo>
                <a:lnTo>
                  <a:pt x="534490" y="1028821"/>
                </a:lnTo>
                <a:lnTo>
                  <a:pt x="514826" y="1081923"/>
                </a:lnTo>
                <a:cubicBezTo>
                  <a:pt x="507397" y="1097735"/>
                  <a:pt x="499110" y="1111609"/>
                  <a:pt x="489966" y="1123548"/>
                </a:cubicBezTo>
                <a:lnTo>
                  <a:pt x="397002" y="1081637"/>
                </a:lnTo>
                <a:cubicBezTo>
                  <a:pt x="413766" y="1058778"/>
                  <a:pt x="427228" y="1031600"/>
                  <a:pt x="437388" y="1000103"/>
                </a:cubicBezTo>
                <a:cubicBezTo>
                  <a:pt x="447548" y="968608"/>
                  <a:pt x="452628" y="937112"/>
                  <a:pt x="452628" y="905616"/>
                </a:cubicBezTo>
                <a:cubicBezTo>
                  <a:pt x="452628" y="870564"/>
                  <a:pt x="447421" y="844655"/>
                  <a:pt x="437007" y="827891"/>
                </a:cubicBezTo>
                <a:cubicBezTo>
                  <a:pt x="426593" y="811128"/>
                  <a:pt x="412750" y="802746"/>
                  <a:pt x="395478" y="802746"/>
                </a:cubicBezTo>
                <a:cubicBezTo>
                  <a:pt x="382778" y="802746"/>
                  <a:pt x="372237" y="807698"/>
                  <a:pt x="363855" y="817605"/>
                </a:cubicBezTo>
                <a:cubicBezTo>
                  <a:pt x="355473" y="827510"/>
                  <a:pt x="348742" y="840210"/>
                  <a:pt x="343662" y="855705"/>
                </a:cubicBezTo>
                <a:cubicBezTo>
                  <a:pt x="338582" y="871198"/>
                  <a:pt x="332994" y="892154"/>
                  <a:pt x="326898" y="918569"/>
                </a:cubicBezTo>
                <a:cubicBezTo>
                  <a:pt x="317246" y="959209"/>
                  <a:pt x="307594" y="992483"/>
                  <a:pt x="297942" y="1018391"/>
                </a:cubicBezTo>
                <a:cubicBezTo>
                  <a:pt x="288290" y="1044300"/>
                  <a:pt x="272796" y="1066524"/>
                  <a:pt x="251460" y="1085066"/>
                </a:cubicBezTo>
                <a:cubicBezTo>
                  <a:pt x="230124" y="1103608"/>
                  <a:pt x="201676" y="1112880"/>
                  <a:pt x="166116" y="1112880"/>
                </a:cubicBezTo>
                <a:cubicBezTo>
                  <a:pt x="135128" y="1112880"/>
                  <a:pt x="107061" y="1104498"/>
                  <a:pt x="81915" y="1087733"/>
                </a:cubicBezTo>
                <a:cubicBezTo>
                  <a:pt x="56769" y="1070969"/>
                  <a:pt x="36830" y="1045697"/>
                  <a:pt x="22098" y="1011914"/>
                </a:cubicBezTo>
                <a:cubicBezTo>
                  <a:pt x="7366" y="978133"/>
                  <a:pt x="0" y="936857"/>
                  <a:pt x="0" y="888089"/>
                </a:cubicBezTo>
                <a:cubicBezTo>
                  <a:pt x="0" y="854054"/>
                  <a:pt x="4064" y="820779"/>
                  <a:pt x="12192" y="788267"/>
                </a:cubicBezTo>
                <a:cubicBezTo>
                  <a:pt x="20320" y="755755"/>
                  <a:pt x="32004" y="727307"/>
                  <a:pt x="47244" y="702923"/>
                </a:cubicBezTo>
                <a:lnTo>
                  <a:pt x="140970" y="741023"/>
                </a:lnTo>
                <a:cubicBezTo>
                  <a:pt x="113030" y="790299"/>
                  <a:pt x="99060" y="839575"/>
                  <a:pt x="99060" y="888851"/>
                </a:cubicBezTo>
                <a:cubicBezTo>
                  <a:pt x="99060" y="923396"/>
                  <a:pt x="104648" y="948923"/>
                  <a:pt x="115824" y="965432"/>
                </a:cubicBezTo>
                <a:cubicBezTo>
                  <a:pt x="127000" y="981942"/>
                  <a:pt x="141732" y="990198"/>
                  <a:pt x="160020" y="990198"/>
                </a:cubicBezTo>
                <a:cubicBezTo>
                  <a:pt x="178308" y="990198"/>
                  <a:pt x="191897" y="980673"/>
                  <a:pt x="200787" y="961623"/>
                </a:cubicBezTo>
                <a:cubicBezTo>
                  <a:pt x="209677" y="942573"/>
                  <a:pt x="218440" y="913489"/>
                  <a:pt x="227076" y="874373"/>
                </a:cubicBezTo>
                <a:cubicBezTo>
                  <a:pt x="236728" y="833733"/>
                  <a:pt x="246380" y="800460"/>
                  <a:pt x="256032" y="774551"/>
                </a:cubicBezTo>
                <a:cubicBezTo>
                  <a:pt x="265684" y="748644"/>
                  <a:pt x="280924" y="726418"/>
                  <a:pt x="301752" y="707876"/>
                </a:cubicBezTo>
                <a:cubicBezTo>
                  <a:pt x="322580" y="689335"/>
                  <a:pt x="350774" y="680064"/>
                  <a:pt x="386334" y="680064"/>
                </a:cubicBezTo>
                <a:cubicBezTo>
                  <a:pt x="416814" y="680064"/>
                  <a:pt x="444627" y="688572"/>
                  <a:pt x="469773" y="705591"/>
                </a:cubicBezTo>
                <a:cubicBezTo>
                  <a:pt x="494919" y="722609"/>
                  <a:pt x="514858" y="748136"/>
                  <a:pt x="529590" y="782171"/>
                </a:cubicBezTo>
                <a:lnTo>
                  <a:pt x="534490" y="7988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760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4647102 w 5181600"/>
              <a:gd name="connsiteY0" fmla="*/ 4321541 h 6858000"/>
              <a:gd name="connsiteX1" fmla="*/ 4647102 w 5181600"/>
              <a:gd name="connsiteY1" fmla="*/ 4580872 h 6858000"/>
              <a:gd name="connsiteX2" fmla="*/ 4962906 w 5181600"/>
              <a:gd name="connsiteY2" fmla="*/ 4321541 h 6858000"/>
              <a:gd name="connsiteX3" fmla="*/ 4885944 w 5181600"/>
              <a:gd name="connsiteY3" fmla="*/ 2694290 h 6858000"/>
              <a:gd name="connsiteX4" fmla="*/ 4885944 w 5181600"/>
              <a:gd name="connsiteY4" fmla="*/ 2794874 h 6858000"/>
              <a:gd name="connsiteX5" fmla="*/ 4910328 w 5181600"/>
              <a:gd name="connsiteY5" fmla="*/ 2879456 h 6858000"/>
              <a:gd name="connsiteX6" fmla="*/ 4978908 w 5181600"/>
              <a:gd name="connsiteY6" fmla="*/ 2908412 h 6858000"/>
              <a:gd name="connsiteX7" fmla="*/ 5047869 w 5181600"/>
              <a:gd name="connsiteY7" fmla="*/ 2879456 h 6858000"/>
              <a:gd name="connsiteX8" fmla="*/ 5071872 w 5181600"/>
              <a:gd name="connsiteY8" fmla="*/ 2794874 h 6858000"/>
              <a:gd name="connsiteX9" fmla="*/ 5071872 w 5181600"/>
              <a:gd name="connsiteY9" fmla="*/ 2694290 h 6858000"/>
              <a:gd name="connsiteX10" fmla="*/ 4647102 w 5181600"/>
              <a:gd name="connsiteY10" fmla="*/ 2694290 h 6858000"/>
              <a:gd name="connsiteX11" fmla="*/ 4647102 w 5181600"/>
              <a:gd name="connsiteY11" fmla="*/ 2905128 h 6858000"/>
              <a:gd name="connsiteX12" fmla="*/ 4787646 w 5181600"/>
              <a:gd name="connsiteY12" fmla="*/ 2807828 h 6858000"/>
              <a:gd name="connsiteX13" fmla="*/ 4787646 w 5181600"/>
              <a:gd name="connsiteY13" fmla="*/ 2801732 h 6858000"/>
              <a:gd name="connsiteX14" fmla="*/ 4787646 w 5181600"/>
              <a:gd name="connsiteY14" fmla="*/ 2694290 h 6858000"/>
              <a:gd name="connsiteX15" fmla="*/ 4905756 w 5181600"/>
              <a:gd name="connsiteY15" fmla="*/ 2014586 h 6858000"/>
              <a:gd name="connsiteX16" fmla="*/ 4817364 w 5181600"/>
              <a:gd name="connsiteY16" fmla="*/ 2036303 h 6858000"/>
              <a:gd name="connsiteX17" fmla="*/ 4756785 w 5181600"/>
              <a:gd name="connsiteY17" fmla="*/ 2096120 h 6858000"/>
              <a:gd name="connsiteX18" fmla="*/ 4735068 w 5181600"/>
              <a:gd name="connsiteY18" fmla="*/ 2181464 h 6858000"/>
              <a:gd name="connsiteX19" fmla="*/ 4756785 w 5181600"/>
              <a:gd name="connsiteY19" fmla="*/ 2266809 h 6858000"/>
              <a:gd name="connsiteX20" fmla="*/ 4817364 w 5181600"/>
              <a:gd name="connsiteY20" fmla="*/ 2326625 h 6858000"/>
              <a:gd name="connsiteX21" fmla="*/ 4905756 w 5181600"/>
              <a:gd name="connsiteY21" fmla="*/ 2348343 h 6858000"/>
              <a:gd name="connsiteX22" fmla="*/ 4994148 w 5181600"/>
              <a:gd name="connsiteY22" fmla="*/ 2326625 h 6858000"/>
              <a:gd name="connsiteX23" fmla="*/ 5054728 w 5181600"/>
              <a:gd name="connsiteY23" fmla="*/ 2266809 h 6858000"/>
              <a:gd name="connsiteX24" fmla="*/ 5076444 w 5181600"/>
              <a:gd name="connsiteY24" fmla="*/ 2181464 h 6858000"/>
              <a:gd name="connsiteX25" fmla="*/ 5054728 w 5181600"/>
              <a:gd name="connsiteY25" fmla="*/ 2096120 h 6858000"/>
              <a:gd name="connsiteX26" fmla="*/ 4994148 w 5181600"/>
              <a:gd name="connsiteY26" fmla="*/ 2036303 h 6858000"/>
              <a:gd name="connsiteX27" fmla="*/ 4905756 w 5181600"/>
              <a:gd name="connsiteY27" fmla="*/ 2014586 h 6858000"/>
              <a:gd name="connsiteX28" fmla="*/ 4886707 w 5181600"/>
              <a:gd name="connsiteY28" fmla="*/ 1484615 h 6858000"/>
              <a:gd name="connsiteX29" fmla="*/ 4886707 w 5181600"/>
              <a:gd name="connsiteY29" fmla="*/ 1585199 h 6858000"/>
              <a:gd name="connsiteX30" fmla="*/ 4910709 w 5181600"/>
              <a:gd name="connsiteY30" fmla="*/ 1669781 h 6858000"/>
              <a:gd name="connsiteX31" fmla="*/ 4978908 w 5181600"/>
              <a:gd name="connsiteY31" fmla="*/ 1698737 h 6858000"/>
              <a:gd name="connsiteX32" fmla="*/ 5047869 w 5181600"/>
              <a:gd name="connsiteY32" fmla="*/ 1669781 h 6858000"/>
              <a:gd name="connsiteX33" fmla="*/ 5071872 w 5181600"/>
              <a:gd name="connsiteY33" fmla="*/ 1585199 h 6858000"/>
              <a:gd name="connsiteX34" fmla="*/ 5071872 w 5181600"/>
              <a:gd name="connsiteY34" fmla="*/ 1484615 h 6858000"/>
              <a:gd name="connsiteX35" fmla="*/ 4886707 w 5181600"/>
              <a:gd name="connsiteY35" fmla="*/ 922640 h 6858000"/>
              <a:gd name="connsiteX36" fmla="*/ 4886707 w 5181600"/>
              <a:gd name="connsiteY36" fmla="*/ 1023224 h 6858000"/>
              <a:gd name="connsiteX37" fmla="*/ 4910709 w 5181600"/>
              <a:gd name="connsiteY37" fmla="*/ 1107806 h 6858000"/>
              <a:gd name="connsiteX38" fmla="*/ 4978908 w 5181600"/>
              <a:gd name="connsiteY38" fmla="*/ 1136762 h 6858000"/>
              <a:gd name="connsiteX39" fmla="*/ 5047869 w 5181600"/>
              <a:gd name="connsiteY39" fmla="*/ 1107806 h 6858000"/>
              <a:gd name="connsiteX40" fmla="*/ 5071872 w 5181600"/>
              <a:gd name="connsiteY40" fmla="*/ 1023224 h 6858000"/>
              <a:gd name="connsiteX41" fmla="*/ 5071872 w 5181600"/>
              <a:gd name="connsiteY41" fmla="*/ 922640 h 6858000"/>
              <a:gd name="connsiteX42" fmla="*/ 4905756 w 5181600"/>
              <a:gd name="connsiteY42" fmla="*/ 242936 h 6858000"/>
              <a:gd name="connsiteX43" fmla="*/ 4817364 w 5181600"/>
              <a:gd name="connsiteY43" fmla="*/ 264653 h 6858000"/>
              <a:gd name="connsiteX44" fmla="*/ 4756785 w 5181600"/>
              <a:gd name="connsiteY44" fmla="*/ 324470 h 6858000"/>
              <a:gd name="connsiteX45" fmla="*/ 4735068 w 5181600"/>
              <a:gd name="connsiteY45" fmla="*/ 409814 h 6858000"/>
              <a:gd name="connsiteX46" fmla="*/ 4756785 w 5181600"/>
              <a:gd name="connsiteY46" fmla="*/ 495158 h 6858000"/>
              <a:gd name="connsiteX47" fmla="*/ 4817364 w 5181600"/>
              <a:gd name="connsiteY47" fmla="*/ 554975 h 6858000"/>
              <a:gd name="connsiteX48" fmla="*/ 4905756 w 5181600"/>
              <a:gd name="connsiteY48" fmla="*/ 576692 h 6858000"/>
              <a:gd name="connsiteX49" fmla="*/ 4994148 w 5181600"/>
              <a:gd name="connsiteY49" fmla="*/ 554975 h 6858000"/>
              <a:gd name="connsiteX50" fmla="*/ 5054728 w 5181600"/>
              <a:gd name="connsiteY50" fmla="*/ 495158 h 6858000"/>
              <a:gd name="connsiteX51" fmla="*/ 5076444 w 5181600"/>
              <a:gd name="connsiteY51" fmla="*/ 409814 h 6858000"/>
              <a:gd name="connsiteX52" fmla="*/ 5054728 w 5181600"/>
              <a:gd name="connsiteY52" fmla="*/ 324470 h 6858000"/>
              <a:gd name="connsiteX53" fmla="*/ 4994148 w 5181600"/>
              <a:gd name="connsiteY53" fmla="*/ 264653 h 6858000"/>
              <a:gd name="connsiteX54" fmla="*/ 4905756 w 5181600"/>
              <a:gd name="connsiteY54" fmla="*/ 242936 h 6858000"/>
              <a:gd name="connsiteX55" fmla="*/ 0 w 5181600"/>
              <a:gd name="connsiteY55" fmla="*/ 0 h 6858000"/>
              <a:gd name="connsiteX56" fmla="*/ 4647102 w 5181600"/>
              <a:gd name="connsiteY56" fmla="*/ 0 h 6858000"/>
              <a:gd name="connsiteX57" fmla="*/ 4647102 w 5181600"/>
              <a:gd name="connsiteY57" fmla="*/ 309151 h 6858000"/>
              <a:gd name="connsiteX58" fmla="*/ 4665726 w 5181600"/>
              <a:gd name="connsiteY58" fmla="*/ 260081 h 6858000"/>
              <a:gd name="connsiteX59" fmla="*/ 4764405 w 5181600"/>
              <a:gd name="connsiteY59" fmla="*/ 155687 h 6858000"/>
              <a:gd name="connsiteX60" fmla="*/ 4905756 w 5181600"/>
              <a:gd name="connsiteY60" fmla="*/ 117968 h 6858000"/>
              <a:gd name="connsiteX61" fmla="*/ 5047108 w 5181600"/>
              <a:gd name="connsiteY61" fmla="*/ 155687 h 6858000"/>
              <a:gd name="connsiteX62" fmla="*/ 5145786 w 5181600"/>
              <a:gd name="connsiteY62" fmla="*/ 260081 h 6858000"/>
              <a:gd name="connsiteX63" fmla="*/ 5181600 w 5181600"/>
              <a:gd name="connsiteY63" fmla="*/ 409814 h 6858000"/>
              <a:gd name="connsiteX64" fmla="*/ 5145786 w 5181600"/>
              <a:gd name="connsiteY64" fmla="*/ 559166 h 6858000"/>
              <a:gd name="connsiteX65" fmla="*/ 5047108 w 5181600"/>
              <a:gd name="connsiteY65" fmla="*/ 663560 h 6858000"/>
              <a:gd name="connsiteX66" fmla="*/ 4905756 w 5181600"/>
              <a:gd name="connsiteY66" fmla="*/ 701660 h 6858000"/>
              <a:gd name="connsiteX67" fmla="*/ 4764405 w 5181600"/>
              <a:gd name="connsiteY67" fmla="*/ 663560 h 6858000"/>
              <a:gd name="connsiteX68" fmla="*/ 4665726 w 5181600"/>
              <a:gd name="connsiteY68" fmla="*/ 559166 h 6858000"/>
              <a:gd name="connsiteX69" fmla="*/ 4647102 w 5181600"/>
              <a:gd name="connsiteY69" fmla="*/ 510295 h 6858000"/>
              <a:gd name="connsiteX70" fmla="*/ 4647102 w 5181600"/>
              <a:gd name="connsiteY70" fmla="*/ 799196 h 6858000"/>
              <a:gd name="connsiteX71" fmla="*/ 5172457 w 5181600"/>
              <a:gd name="connsiteY71" fmla="*/ 799196 h 6858000"/>
              <a:gd name="connsiteX72" fmla="*/ 5172457 w 5181600"/>
              <a:gd name="connsiteY72" fmla="*/ 1030082 h 6858000"/>
              <a:gd name="connsiteX73" fmla="*/ 5148834 w 5181600"/>
              <a:gd name="connsiteY73" fmla="*/ 1153145 h 6858000"/>
              <a:gd name="connsiteX74" fmla="*/ 5081778 w 5181600"/>
              <a:gd name="connsiteY74" fmla="*/ 1233536 h 6858000"/>
              <a:gd name="connsiteX75" fmla="*/ 4978908 w 5181600"/>
              <a:gd name="connsiteY75" fmla="*/ 1261730 h 6858000"/>
              <a:gd name="connsiteX76" fmla="*/ 4876419 w 5181600"/>
              <a:gd name="connsiteY76" fmla="*/ 1233536 h 6858000"/>
              <a:gd name="connsiteX77" fmla="*/ 4809363 w 5181600"/>
              <a:gd name="connsiteY77" fmla="*/ 1153145 h 6858000"/>
              <a:gd name="connsiteX78" fmla="*/ 4786122 w 5181600"/>
              <a:gd name="connsiteY78" fmla="*/ 1030082 h 6858000"/>
              <a:gd name="connsiteX79" fmla="*/ 4786122 w 5181600"/>
              <a:gd name="connsiteY79" fmla="*/ 922640 h 6858000"/>
              <a:gd name="connsiteX80" fmla="*/ 4647102 w 5181600"/>
              <a:gd name="connsiteY80" fmla="*/ 922640 h 6858000"/>
              <a:gd name="connsiteX81" fmla="*/ 4647102 w 5181600"/>
              <a:gd name="connsiteY81" fmla="*/ 1361171 h 6858000"/>
              <a:gd name="connsiteX82" fmla="*/ 5172457 w 5181600"/>
              <a:gd name="connsiteY82" fmla="*/ 1361171 h 6858000"/>
              <a:gd name="connsiteX83" fmla="*/ 5172457 w 5181600"/>
              <a:gd name="connsiteY83" fmla="*/ 1592057 h 6858000"/>
              <a:gd name="connsiteX84" fmla="*/ 5148834 w 5181600"/>
              <a:gd name="connsiteY84" fmla="*/ 1715120 h 6858000"/>
              <a:gd name="connsiteX85" fmla="*/ 5081778 w 5181600"/>
              <a:gd name="connsiteY85" fmla="*/ 1795511 h 6858000"/>
              <a:gd name="connsiteX86" fmla="*/ 4978908 w 5181600"/>
              <a:gd name="connsiteY86" fmla="*/ 1823705 h 6858000"/>
              <a:gd name="connsiteX87" fmla="*/ 4876419 w 5181600"/>
              <a:gd name="connsiteY87" fmla="*/ 1795511 h 6858000"/>
              <a:gd name="connsiteX88" fmla="*/ 4809363 w 5181600"/>
              <a:gd name="connsiteY88" fmla="*/ 1715120 h 6858000"/>
              <a:gd name="connsiteX89" fmla="*/ 4786122 w 5181600"/>
              <a:gd name="connsiteY89" fmla="*/ 1592057 h 6858000"/>
              <a:gd name="connsiteX90" fmla="*/ 4786122 w 5181600"/>
              <a:gd name="connsiteY90" fmla="*/ 1484615 h 6858000"/>
              <a:gd name="connsiteX91" fmla="*/ 4647102 w 5181600"/>
              <a:gd name="connsiteY91" fmla="*/ 1484615 h 6858000"/>
              <a:gd name="connsiteX92" fmla="*/ 4647102 w 5181600"/>
              <a:gd name="connsiteY92" fmla="*/ 2080801 h 6858000"/>
              <a:gd name="connsiteX93" fmla="*/ 4665726 w 5181600"/>
              <a:gd name="connsiteY93" fmla="*/ 2031731 h 6858000"/>
              <a:gd name="connsiteX94" fmla="*/ 4764405 w 5181600"/>
              <a:gd name="connsiteY94" fmla="*/ 1927337 h 6858000"/>
              <a:gd name="connsiteX95" fmla="*/ 4905756 w 5181600"/>
              <a:gd name="connsiteY95" fmla="*/ 1889618 h 6858000"/>
              <a:gd name="connsiteX96" fmla="*/ 5047108 w 5181600"/>
              <a:gd name="connsiteY96" fmla="*/ 1927337 h 6858000"/>
              <a:gd name="connsiteX97" fmla="*/ 5145786 w 5181600"/>
              <a:gd name="connsiteY97" fmla="*/ 2031731 h 6858000"/>
              <a:gd name="connsiteX98" fmla="*/ 5181600 w 5181600"/>
              <a:gd name="connsiteY98" fmla="*/ 2181464 h 6858000"/>
              <a:gd name="connsiteX99" fmla="*/ 5145786 w 5181600"/>
              <a:gd name="connsiteY99" fmla="*/ 2330816 h 6858000"/>
              <a:gd name="connsiteX100" fmla="*/ 5047108 w 5181600"/>
              <a:gd name="connsiteY100" fmla="*/ 2435210 h 6858000"/>
              <a:gd name="connsiteX101" fmla="*/ 4905756 w 5181600"/>
              <a:gd name="connsiteY101" fmla="*/ 2473310 h 6858000"/>
              <a:gd name="connsiteX102" fmla="*/ 4764405 w 5181600"/>
              <a:gd name="connsiteY102" fmla="*/ 2435210 h 6858000"/>
              <a:gd name="connsiteX103" fmla="*/ 4665726 w 5181600"/>
              <a:gd name="connsiteY103" fmla="*/ 2330816 h 6858000"/>
              <a:gd name="connsiteX104" fmla="*/ 4647102 w 5181600"/>
              <a:gd name="connsiteY104" fmla="*/ 2281945 h 6858000"/>
              <a:gd name="connsiteX105" fmla="*/ 4647102 w 5181600"/>
              <a:gd name="connsiteY105" fmla="*/ 2570846 h 6858000"/>
              <a:gd name="connsiteX106" fmla="*/ 5172457 w 5181600"/>
              <a:gd name="connsiteY106" fmla="*/ 2570846 h 6858000"/>
              <a:gd name="connsiteX107" fmla="*/ 5172457 w 5181600"/>
              <a:gd name="connsiteY107" fmla="*/ 2801732 h 6858000"/>
              <a:gd name="connsiteX108" fmla="*/ 5148834 w 5181600"/>
              <a:gd name="connsiteY108" fmla="*/ 2924795 h 6858000"/>
              <a:gd name="connsiteX109" fmla="*/ 5081778 w 5181600"/>
              <a:gd name="connsiteY109" fmla="*/ 3005186 h 6858000"/>
              <a:gd name="connsiteX110" fmla="*/ 4978908 w 5181600"/>
              <a:gd name="connsiteY110" fmla="*/ 3033380 h 6858000"/>
              <a:gd name="connsiteX111" fmla="*/ 4876419 w 5181600"/>
              <a:gd name="connsiteY111" fmla="*/ 3004805 h 6858000"/>
              <a:gd name="connsiteX112" fmla="*/ 4810506 w 5181600"/>
              <a:gd name="connsiteY112" fmla="*/ 2923652 h 6858000"/>
              <a:gd name="connsiteX113" fmla="*/ 4647102 w 5181600"/>
              <a:gd name="connsiteY113" fmla="*/ 3037672 h 6858000"/>
              <a:gd name="connsiteX114" fmla="*/ 4647102 w 5181600"/>
              <a:gd name="connsiteY114" fmla="*/ 3243311 h 6858000"/>
              <a:gd name="connsiteX115" fmla="*/ 5071872 w 5181600"/>
              <a:gd name="connsiteY115" fmla="*/ 3243311 h 6858000"/>
              <a:gd name="connsiteX116" fmla="*/ 5071872 w 5181600"/>
              <a:gd name="connsiteY116" fmla="*/ 3072623 h 6858000"/>
              <a:gd name="connsiteX117" fmla="*/ 5172457 w 5181600"/>
              <a:gd name="connsiteY117" fmla="*/ 3072623 h 6858000"/>
              <a:gd name="connsiteX118" fmla="*/ 5172457 w 5181600"/>
              <a:gd name="connsiteY118" fmla="*/ 3537443 h 6858000"/>
              <a:gd name="connsiteX119" fmla="*/ 5071872 w 5181600"/>
              <a:gd name="connsiteY119" fmla="*/ 3537443 h 6858000"/>
              <a:gd name="connsiteX120" fmla="*/ 5071872 w 5181600"/>
              <a:gd name="connsiteY120" fmla="*/ 3366755 h 6858000"/>
              <a:gd name="connsiteX121" fmla="*/ 4647102 w 5181600"/>
              <a:gd name="connsiteY121" fmla="*/ 3366755 h 6858000"/>
              <a:gd name="connsiteX122" fmla="*/ 4647102 w 5181600"/>
              <a:gd name="connsiteY122" fmla="*/ 3732015 h 6858000"/>
              <a:gd name="connsiteX123" fmla="*/ 4665488 w 5181600"/>
              <a:gd name="connsiteY123" fmla="*/ 3693582 h 6858000"/>
              <a:gd name="connsiteX124" fmla="*/ 4693158 w 5181600"/>
              <a:gd name="connsiteY124" fmla="*/ 3658601 h 6858000"/>
              <a:gd name="connsiteX125" fmla="*/ 4873752 w 5181600"/>
              <a:gd name="connsiteY125" fmla="*/ 3594974 h 6858000"/>
              <a:gd name="connsiteX126" fmla="*/ 5172457 w 5181600"/>
              <a:gd name="connsiteY126" fmla="*/ 3594974 h 6858000"/>
              <a:gd name="connsiteX127" fmla="*/ 5172457 w 5181600"/>
              <a:gd name="connsiteY127" fmla="*/ 3718418 h 6858000"/>
              <a:gd name="connsiteX128" fmla="*/ 4878324 w 5181600"/>
              <a:gd name="connsiteY128" fmla="*/ 3718418 h 6858000"/>
              <a:gd name="connsiteX129" fmla="*/ 4735068 w 5181600"/>
              <a:gd name="connsiteY129" fmla="*/ 3837290 h 6858000"/>
              <a:gd name="connsiteX130" fmla="*/ 4769739 w 5181600"/>
              <a:gd name="connsiteY130" fmla="*/ 3925682 h 6858000"/>
              <a:gd name="connsiteX131" fmla="*/ 4878324 w 5181600"/>
              <a:gd name="connsiteY131" fmla="*/ 3956162 h 6858000"/>
              <a:gd name="connsiteX132" fmla="*/ 5172457 w 5181600"/>
              <a:gd name="connsiteY132" fmla="*/ 3956162 h 6858000"/>
              <a:gd name="connsiteX133" fmla="*/ 5172457 w 5181600"/>
              <a:gd name="connsiteY133" fmla="*/ 4078082 h 6858000"/>
              <a:gd name="connsiteX134" fmla="*/ 4873752 w 5181600"/>
              <a:gd name="connsiteY134" fmla="*/ 4078082 h 6858000"/>
              <a:gd name="connsiteX135" fmla="*/ 4693158 w 5181600"/>
              <a:gd name="connsiteY135" fmla="*/ 4014455 h 6858000"/>
              <a:gd name="connsiteX136" fmla="*/ 4665488 w 5181600"/>
              <a:gd name="connsiteY136" fmla="*/ 3979475 h 6858000"/>
              <a:gd name="connsiteX137" fmla="*/ 4647102 w 5181600"/>
              <a:gd name="connsiteY137" fmla="*/ 3941041 h 6858000"/>
              <a:gd name="connsiteX138" fmla="*/ 4647102 w 5181600"/>
              <a:gd name="connsiteY138" fmla="*/ 4199621 h 6858000"/>
              <a:gd name="connsiteX139" fmla="*/ 5172457 w 5181600"/>
              <a:gd name="connsiteY139" fmla="*/ 4199621 h 6858000"/>
              <a:gd name="connsiteX140" fmla="*/ 5172457 w 5181600"/>
              <a:gd name="connsiteY140" fmla="*/ 4301729 h 6858000"/>
              <a:gd name="connsiteX141" fmla="*/ 4848606 w 5181600"/>
              <a:gd name="connsiteY141" fmla="*/ 4566905 h 6858000"/>
              <a:gd name="connsiteX142" fmla="*/ 5172457 w 5181600"/>
              <a:gd name="connsiteY142" fmla="*/ 4566905 h 6858000"/>
              <a:gd name="connsiteX143" fmla="*/ 5172457 w 5181600"/>
              <a:gd name="connsiteY143" fmla="*/ 4688825 h 6858000"/>
              <a:gd name="connsiteX144" fmla="*/ 4647102 w 5181600"/>
              <a:gd name="connsiteY144" fmla="*/ 4688825 h 6858000"/>
              <a:gd name="connsiteX145" fmla="*/ 4647102 w 5181600"/>
              <a:gd name="connsiteY145" fmla="*/ 4818746 h 6858000"/>
              <a:gd name="connsiteX146" fmla="*/ 5172457 w 5181600"/>
              <a:gd name="connsiteY146" fmla="*/ 4818746 h 6858000"/>
              <a:gd name="connsiteX147" fmla="*/ 5172457 w 5181600"/>
              <a:gd name="connsiteY147" fmla="*/ 4942190 h 6858000"/>
              <a:gd name="connsiteX148" fmla="*/ 4647102 w 5181600"/>
              <a:gd name="connsiteY148" fmla="*/ 4942190 h 6858000"/>
              <a:gd name="connsiteX149" fmla="*/ 4647102 w 5181600"/>
              <a:gd name="connsiteY149" fmla="*/ 5176886 h 6858000"/>
              <a:gd name="connsiteX150" fmla="*/ 5071872 w 5181600"/>
              <a:gd name="connsiteY150" fmla="*/ 5176886 h 6858000"/>
              <a:gd name="connsiteX151" fmla="*/ 5071872 w 5181600"/>
              <a:gd name="connsiteY151" fmla="*/ 5006198 h 6858000"/>
              <a:gd name="connsiteX152" fmla="*/ 5172457 w 5181600"/>
              <a:gd name="connsiteY152" fmla="*/ 5006198 h 6858000"/>
              <a:gd name="connsiteX153" fmla="*/ 5172457 w 5181600"/>
              <a:gd name="connsiteY153" fmla="*/ 5471018 h 6858000"/>
              <a:gd name="connsiteX154" fmla="*/ 5071872 w 5181600"/>
              <a:gd name="connsiteY154" fmla="*/ 5471018 h 6858000"/>
              <a:gd name="connsiteX155" fmla="*/ 5071872 w 5181600"/>
              <a:gd name="connsiteY155" fmla="*/ 5300330 h 6858000"/>
              <a:gd name="connsiteX156" fmla="*/ 4647102 w 5181600"/>
              <a:gd name="connsiteY156" fmla="*/ 5300330 h 6858000"/>
              <a:gd name="connsiteX157" fmla="*/ 4647102 w 5181600"/>
              <a:gd name="connsiteY157" fmla="*/ 5533121 h 6858000"/>
              <a:gd name="connsiteX158" fmla="*/ 5172457 w 5181600"/>
              <a:gd name="connsiteY158" fmla="*/ 5533121 h 6858000"/>
              <a:gd name="connsiteX159" fmla="*/ 5172457 w 5181600"/>
              <a:gd name="connsiteY159" fmla="*/ 5656565 h 6858000"/>
              <a:gd name="connsiteX160" fmla="*/ 4647102 w 5181600"/>
              <a:gd name="connsiteY160" fmla="*/ 5656565 h 6858000"/>
              <a:gd name="connsiteX161" fmla="*/ 4647102 w 5181600"/>
              <a:gd name="connsiteY161" fmla="*/ 5780771 h 6858000"/>
              <a:gd name="connsiteX162" fmla="*/ 5172457 w 5181600"/>
              <a:gd name="connsiteY162" fmla="*/ 5780771 h 6858000"/>
              <a:gd name="connsiteX163" fmla="*/ 5172457 w 5181600"/>
              <a:gd name="connsiteY163" fmla="*/ 6183869 h 6858000"/>
              <a:gd name="connsiteX164" fmla="*/ 5073396 w 5181600"/>
              <a:gd name="connsiteY164" fmla="*/ 6183869 h 6858000"/>
              <a:gd name="connsiteX165" fmla="*/ 5073396 w 5181600"/>
              <a:gd name="connsiteY165" fmla="*/ 5903453 h 6858000"/>
              <a:gd name="connsiteX166" fmla="*/ 4957572 w 5181600"/>
              <a:gd name="connsiteY166" fmla="*/ 5903453 h 6858000"/>
              <a:gd name="connsiteX167" fmla="*/ 4957572 w 5181600"/>
              <a:gd name="connsiteY167" fmla="*/ 6151103 h 6858000"/>
              <a:gd name="connsiteX168" fmla="*/ 4861561 w 5181600"/>
              <a:gd name="connsiteY168" fmla="*/ 6151103 h 6858000"/>
              <a:gd name="connsiteX169" fmla="*/ 4861561 w 5181600"/>
              <a:gd name="connsiteY169" fmla="*/ 5903453 h 6858000"/>
              <a:gd name="connsiteX170" fmla="*/ 4738116 w 5181600"/>
              <a:gd name="connsiteY170" fmla="*/ 5903453 h 6858000"/>
              <a:gd name="connsiteX171" fmla="*/ 4738116 w 5181600"/>
              <a:gd name="connsiteY171" fmla="*/ 6193775 h 6858000"/>
              <a:gd name="connsiteX172" fmla="*/ 4647102 w 5181600"/>
              <a:gd name="connsiteY172" fmla="*/ 6193775 h 6858000"/>
              <a:gd name="connsiteX173" fmla="*/ 4647102 w 5181600"/>
              <a:gd name="connsiteY173" fmla="*/ 6347959 h 6858000"/>
              <a:gd name="connsiteX174" fmla="*/ 4666774 w 5181600"/>
              <a:gd name="connsiteY174" fmla="*/ 6294835 h 6858000"/>
              <a:gd name="connsiteX175" fmla="*/ 4691634 w 5181600"/>
              <a:gd name="connsiteY175" fmla="*/ 6253211 h 6858000"/>
              <a:gd name="connsiteX176" fmla="*/ 4784598 w 5181600"/>
              <a:gd name="connsiteY176" fmla="*/ 6295121 h 6858000"/>
              <a:gd name="connsiteX177" fmla="*/ 4744212 w 5181600"/>
              <a:gd name="connsiteY177" fmla="*/ 6376655 h 6858000"/>
              <a:gd name="connsiteX178" fmla="*/ 4728972 w 5181600"/>
              <a:gd name="connsiteY178" fmla="*/ 6471143 h 6858000"/>
              <a:gd name="connsiteX179" fmla="*/ 4744593 w 5181600"/>
              <a:gd name="connsiteY179" fmla="*/ 6548867 h 6858000"/>
              <a:gd name="connsiteX180" fmla="*/ 4786122 w 5181600"/>
              <a:gd name="connsiteY180" fmla="*/ 6574013 h 6858000"/>
              <a:gd name="connsiteX181" fmla="*/ 4817745 w 5181600"/>
              <a:gd name="connsiteY181" fmla="*/ 6559154 h 6858000"/>
              <a:gd name="connsiteX182" fmla="*/ 4837938 w 5181600"/>
              <a:gd name="connsiteY182" fmla="*/ 6521054 h 6858000"/>
              <a:gd name="connsiteX183" fmla="*/ 4854702 w 5181600"/>
              <a:gd name="connsiteY183" fmla="*/ 6458189 h 6858000"/>
              <a:gd name="connsiteX184" fmla="*/ 4883658 w 5181600"/>
              <a:gd name="connsiteY184" fmla="*/ 6358367 h 6858000"/>
              <a:gd name="connsiteX185" fmla="*/ 4930140 w 5181600"/>
              <a:gd name="connsiteY185" fmla="*/ 6291692 h 6858000"/>
              <a:gd name="connsiteX186" fmla="*/ 5015484 w 5181600"/>
              <a:gd name="connsiteY186" fmla="*/ 6263879 h 6858000"/>
              <a:gd name="connsiteX187" fmla="*/ 5099686 w 5181600"/>
              <a:gd name="connsiteY187" fmla="*/ 6289025 h 6858000"/>
              <a:gd name="connsiteX188" fmla="*/ 5159502 w 5181600"/>
              <a:gd name="connsiteY188" fmla="*/ 6364844 h 6858000"/>
              <a:gd name="connsiteX189" fmla="*/ 5181600 w 5181600"/>
              <a:gd name="connsiteY189" fmla="*/ 6488669 h 6858000"/>
              <a:gd name="connsiteX190" fmla="*/ 5169408 w 5181600"/>
              <a:gd name="connsiteY190" fmla="*/ 6588491 h 6858000"/>
              <a:gd name="connsiteX191" fmla="*/ 5134356 w 5181600"/>
              <a:gd name="connsiteY191" fmla="*/ 6673835 h 6858000"/>
              <a:gd name="connsiteX192" fmla="*/ 5040630 w 5181600"/>
              <a:gd name="connsiteY192" fmla="*/ 6635735 h 6858000"/>
              <a:gd name="connsiteX193" fmla="*/ 5082540 w 5181600"/>
              <a:gd name="connsiteY193" fmla="*/ 6487907 h 6858000"/>
              <a:gd name="connsiteX194" fmla="*/ 5065776 w 5181600"/>
              <a:gd name="connsiteY194" fmla="*/ 6411326 h 6858000"/>
              <a:gd name="connsiteX195" fmla="*/ 5021580 w 5181600"/>
              <a:gd name="connsiteY195" fmla="*/ 6386561 h 6858000"/>
              <a:gd name="connsiteX196" fmla="*/ 4980813 w 5181600"/>
              <a:gd name="connsiteY196" fmla="*/ 6415136 h 6858000"/>
              <a:gd name="connsiteX197" fmla="*/ 4954525 w 5181600"/>
              <a:gd name="connsiteY197" fmla="*/ 6502385 h 6858000"/>
              <a:gd name="connsiteX198" fmla="*/ 4925568 w 5181600"/>
              <a:gd name="connsiteY198" fmla="*/ 6602207 h 6858000"/>
              <a:gd name="connsiteX199" fmla="*/ 4879848 w 5181600"/>
              <a:gd name="connsiteY199" fmla="*/ 6668882 h 6858000"/>
              <a:gd name="connsiteX200" fmla="*/ 4795266 w 5181600"/>
              <a:gd name="connsiteY200" fmla="*/ 6696695 h 6858000"/>
              <a:gd name="connsiteX201" fmla="*/ 4711827 w 5181600"/>
              <a:gd name="connsiteY201" fmla="*/ 6671168 h 6858000"/>
              <a:gd name="connsiteX202" fmla="*/ 4652010 w 5181600"/>
              <a:gd name="connsiteY202" fmla="*/ 6594587 h 6858000"/>
              <a:gd name="connsiteX203" fmla="*/ 4647102 w 5181600"/>
              <a:gd name="connsiteY203" fmla="*/ 6577832 h 6858000"/>
              <a:gd name="connsiteX204" fmla="*/ 4647102 w 5181600"/>
              <a:gd name="connsiteY204" fmla="*/ 6858000 h 6858000"/>
              <a:gd name="connsiteX205" fmla="*/ 0 w 5181600"/>
              <a:gd name="connsiteY20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5181600" h="6858000">
                <a:moveTo>
                  <a:pt x="4647102" y="4321541"/>
                </a:moveTo>
                <a:lnTo>
                  <a:pt x="4647102" y="4580872"/>
                </a:lnTo>
                <a:lnTo>
                  <a:pt x="4962906" y="4321541"/>
                </a:lnTo>
                <a:close/>
                <a:moveTo>
                  <a:pt x="4885944" y="2694290"/>
                </a:moveTo>
                <a:lnTo>
                  <a:pt x="4885944" y="2794874"/>
                </a:lnTo>
                <a:cubicBezTo>
                  <a:pt x="4885944" y="2831958"/>
                  <a:pt x="4894072" y="2860152"/>
                  <a:pt x="4910328" y="2879456"/>
                </a:cubicBezTo>
                <a:cubicBezTo>
                  <a:pt x="4926584" y="2898760"/>
                  <a:pt x="4949445" y="2908412"/>
                  <a:pt x="4978908" y="2908412"/>
                </a:cubicBezTo>
                <a:cubicBezTo>
                  <a:pt x="5008880" y="2908412"/>
                  <a:pt x="5031867" y="2898760"/>
                  <a:pt x="5047869" y="2879456"/>
                </a:cubicBezTo>
                <a:cubicBezTo>
                  <a:pt x="5063871" y="2860152"/>
                  <a:pt x="5071872" y="2831958"/>
                  <a:pt x="5071872" y="2794874"/>
                </a:cubicBezTo>
                <a:lnTo>
                  <a:pt x="5071872" y="2694290"/>
                </a:lnTo>
                <a:close/>
                <a:moveTo>
                  <a:pt x="4647102" y="2694290"/>
                </a:moveTo>
                <a:lnTo>
                  <a:pt x="4647102" y="2905128"/>
                </a:lnTo>
                <a:lnTo>
                  <a:pt x="4787646" y="2807828"/>
                </a:lnTo>
                <a:lnTo>
                  <a:pt x="4787646" y="2801732"/>
                </a:lnTo>
                <a:lnTo>
                  <a:pt x="4787646" y="2694290"/>
                </a:lnTo>
                <a:close/>
                <a:moveTo>
                  <a:pt x="4905756" y="2014586"/>
                </a:moveTo>
                <a:cubicBezTo>
                  <a:pt x="4872736" y="2014586"/>
                  <a:pt x="4843272" y="2021825"/>
                  <a:pt x="4817364" y="2036303"/>
                </a:cubicBezTo>
                <a:cubicBezTo>
                  <a:pt x="4791457" y="2050781"/>
                  <a:pt x="4771263" y="2070721"/>
                  <a:pt x="4756785" y="2096120"/>
                </a:cubicBezTo>
                <a:cubicBezTo>
                  <a:pt x="4742307" y="2121520"/>
                  <a:pt x="4735068" y="2149968"/>
                  <a:pt x="4735068" y="2181464"/>
                </a:cubicBezTo>
                <a:cubicBezTo>
                  <a:pt x="4735068" y="2212960"/>
                  <a:pt x="4742307" y="2241408"/>
                  <a:pt x="4756785" y="2266809"/>
                </a:cubicBezTo>
                <a:cubicBezTo>
                  <a:pt x="4771263" y="2292208"/>
                  <a:pt x="4791457" y="2312147"/>
                  <a:pt x="4817364" y="2326625"/>
                </a:cubicBezTo>
                <a:cubicBezTo>
                  <a:pt x="4843272" y="2341103"/>
                  <a:pt x="4872736" y="2348343"/>
                  <a:pt x="4905756" y="2348343"/>
                </a:cubicBezTo>
                <a:cubicBezTo>
                  <a:pt x="4938776" y="2348343"/>
                  <a:pt x="4968240" y="2341103"/>
                  <a:pt x="4994148" y="2326625"/>
                </a:cubicBezTo>
                <a:cubicBezTo>
                  <a:pt x="5020056" y="2312147"/>
                  <a:pt x="5040249" y="2292208"/>
                  <a:pt x="5054728" y="2266809"/>
                </a:cubicBezTo>
                <a:cubicBezTo>
                  <a:pt x="5069205" y="2241408"/>
                  <a:pt x="5076444" y="2212960"/>
                  <a:pt x="5076444" y="2181464"/>
                </a:cubicBezTo>
                <a:cubicBezTo>
                  <a:pt x="5076444" y="2149968"/>
                  <a:pt x="5069205" y="2121520"/>
                  <a:pt x="5054728" y="2096120"/>
                </a:cubicBezTo>
                <a:cubicBezTo>
                  <a:pt x="5040249" y="2070721"/>
                  <a:pt x="5020056" y="2050781"/>
                  <a:pt x="4994148" y="2036303"/>
                </a:cubicBezTo>
                <a:cubicBezTo>
                  <a:pt x="4968240" y="2021825"/>
                  <a:pt x="4938776" y="2014586"/>
                  <a:pt x="4905756" y="2014586"/>
                </a:cubicBezTo>
                <a:close/>
                <a:moveTo>
                  <a:pt x="4886707" y="1484615"/>
                </a:moveTo>
                <a:lnTo>
                  <a:pt x="4886707" y="1585199"/>
                </a:lnTo>
                <a:cubicBezTo>
                  <a:pt x="4886707" y="1622283"/>
                  <a:pt x="4894707" y="1650477"/>
                  <a:pt x="4910709" y="1669781"/>
                </a:cubicBezTo>
                <a:cubicBezTo>
                  <a:pt x="4926712" y="1689085"/>
                  <a:pt x="4949445" y="1698737"/>
                  <a:pt x="4978908" y="1698737"/>
                </a:cubicBezTo>
                <a:cubicBezTo>
                  <a:pt x="5008880" y="1698737"/>
                  <a:pt x="5031867" y="1689085"/>
                  <a:pt x="5047869" y="1669781"/>
                </a:cubicBezTo>
                <a:cubicBezTo>
                  <a:pt x="5063871" y="1650477"/>
                  <a:pt x="5071872" y="1622283"/>
                  <a:pt x="5071872" y="1585199"/>
                </a:cubicBezTo>
                <a:lnTo>
                  <a:pt x="5071872" y="1484615"/>
                </a:lnTo>
                <a:close/>
                <a:moveTo>
                  <a:pt x="4886707" y="922640"/>
                </a:moveTo>
                <a:lnTo>
                  <a:pt x="4886707" y="1023224"/>
                </a:lnTo>
                <a:cubicBezTo>
                  <a:pt x="4886707" y="1060308"/>
                  <a:pt x="4894707" y="1088502"/>
                  <a:pt x="4910709" y="1107806"/>
                </a:cubicBezTo>
                <a:cubicBezTo>
                  <a:pt x="4926712" y="1127110"/>
                  <a:pt x="4949445" y="1136762"/>
                  <a:pt x="4978908" y="1136762"/>
                </a:cubicBezTo>
                <a:cubicBezTo>
                  <a:pt x="5008880" y="1136762"/>
                  <a:pt x="5031867" y="1127110"/>
                  <a:pt x="5047869" y="1107806"/>
                </a:cubicBezTo>
                <a:cubicBezTo>
                  <a:pt x="5063871" y="1088502"/>
                  <a:pt x="5071872" y="1060308"/>
                  <a:pt x="5071872" y="1023224"/>
                </a:cubicBezTo>
                <a:lnTo>
                  <a:pt x="5071872" y="922640"/>
                </a:lnTo>
                <a:close/>
                <a:moveTo>
                  <a:pt x="4905756" y="242936"/>
                </a:moveTo>
                <a:cubicBezTo>
                  <a:pt x="4872736" y="242936"/>
                  <a:pt x="4843272" y="250175"/>
                  <a:pt x="4817364" y="264653"/>
                </a:cubicBezTo>
                <a:cubicBezTo>
                  <a:pt x="4791457" y="279131"/>
                  <a:pt x="4771263" y="299070"/>
                  <a:pt x="4756785" y="324470"/>
                </a:cubicBezTo>
                <a:cubicBezTo>
                  <a:pt x="4742307" y="349870"/>
                  <a:pt x="4735068" y="378318"/>
                  <a:pt x="4735068" y="409814"/>
                </a:cubicBezTo>
                <a:cubicBezTo>
                  <a:pt x="4735068" y="441310"/>
                  <a:pt x="4742307" y="469758"/>
                  <a:pt x="4756785" y="495158"/>
                </a:cubicBezTo>
                <a:cubicBezTo>
                  <a:pt x="4771263" y="520558"/>
                  <a:pt x="4791457" y="540497"/>
                  <a:pt x="4817364" y="554975"/>
                </a:cubicBezTo>
                <a:cubicBezTo>
                  <a:pt x="4843272" y="569453"/>
                  <a:pt x="4872736" y="576692"/>
                  <a:pt x="4905756" y="576692"/>
                </a:cubicBezTo>
                <a:cubicBezTo>
                  <a:pt x="4938776" y="576692"/>
                  <a:pt x="4968240" y="569453"/>
                  <a:pt x="4994148" y="554975"/>
                </a:cubicBezTo>
                <a:cubicBezTo>
                  <a:pt x="5020056" y="540497"/>
                  <a:pt x="5040249" y="520558"/>
                  <a:pt x="5054728" y="495158"/>
                </a:cubicBezTo>
                <a:cubicBezTo>
                  <a:pt x="5069205" y="469758"/>
                  <a:pt x="5076444" y="441310"/>
                  <a:pt x="5076444" y="409814"/>
                </a:cubicBezTo>
                <a:cubicBezTo>
                  <a:pt x="5076444" y="378318"/>
                  <a:pt x="5069205" y="349870"/>
                  <a:pt x="5054728" y="324470"/>
                </a:cubicBezTo>
                <a:cubicBezTo>
                  <a:pt x="5040249" y="299070"/>
                  <a:pt x="5020056" y="279131"/>
                  <a:pt x="4994148" y="264653"/>
                </a:cubicBezTo>
                <a:cubicBezTo>
                  <a:pt x="4968240" y="250175"/>
                  <a:pt x="4938776" y="242936"/>
                  <a:pt x="4905756" y="242936"/>
                </a:cubicBezTo>
                <a:close/>
                <a:moveTo>
                  <a:pt x="0" y="0"/>
                </a:moveTo>
                <a:lnTo>
                  <a:pt x="4647102" y="0"/>
                </a:lnTo>
                <a:lnTo>
                  <a:pt x="4647102" y="309151"/>
                </a:lnTo>
                <a:lnTo>
                  <a:pt x="4665726" y="260081"/>
                </a:lnTo>
                <a:cubicBezTo>
                  <a:pt x="4689602" y="215631"/>
                  <a:pt x="4722495" y="180833"/>
                  <a:pt x="4764405" y="155687"/>
                </a:cubicBezTo>
                <a:cubicBezTo>
                  <a:pt x="4806315" y="130541"/>
                  <a:pt x="4853432" y="117968"/>
                  <a:pt x="4905756" y="117968"/>
                </a:cubicBezTo>
                <a:cubicBezTo>
                  <a:pt x="4958080" y="117968"/>
                  <a:pt x="5005197" y="130541"/>
                  <a:pt x="5047108" y="155687"/>
                </a:cubicBezTo>
                <a:cubicBezTo>
                  <a:pt x="5089017" y="180833"/>
                  <a:pt x="5121910" y="215631"/>
                  <a:pt x="5145786" y="260081"/>
                </a:cubicBezTo>
                <a:cubicBezTo>
                  <a:pt x="5169662" y="304531"/>
                  <a:pt x="5181600" y="354442"/>
                  <a:pt x="5181600" y="409814"/>
                </a:cubicBezTo>
                <a:cubicBezTo>
                  <a:pt x="5181600" y="465186"/>
                  <a:pt x="5169662" y="514970"/>
                  <a:pt x="5145786" y="559166"/>
                </a:cubicBezTo>
                <a:cubicBezTo>
                  <a:pt x="5121910" y="603362"/>
                  <a:pt x="5089017" y="638160"/>
                  <a:pt x="5047108" y="663560"/>
                </a:cubicBezTo>
                <a:cubicBezTo>
                  <a:pt x="5005197" y="688960"/>
                  <a:pt x="4958080" y="701660"/>
                  <a:pt x="4905756" y="701660"/>
                </a:cubicBezTo>
                <a:cubicBezTo>
                  <a:pt x="4853432" y="701660"/>
                  <a:pt x="4806315" y="688960"/>
                  <a:pt x="4764405" y="663560"/>
                </a:cubicBezTo>
                <a:cubicBezTo>
                  <a:pt x="4722495" y="638160"/>
                  <a:pt x="4689602" y="603362"/>
                  <a:pt x="4665726" y="559166"/>
                </a:cubicBezTo>
                <a:lnTo>
                  <a:pt x="4647102" y="510295"/>
                </a:lnTo>
                <a:lnTo>
                  <a:pt x="4647102" y="799196"/>
                </a:lnTo>
                <a:lnTo>
                  <a:pt x="5172457" y="799196"/>
                </a:lnTo>
                <a:lnTo>
                  <a:pt x="5172457" y="1030082"/>
                </a:lnTo>
                <a:cubicBezTo>
                  <a:pt x="5172457" y="1077326"/>
                  <a:pt x="5164582" y="1118347"/>
                  <a:pt x="5148834" y="1153145"/>
                </a:cubicBezTo>
                <a:cubicBezTo>
                  <a:pt x="5133086" y="1187943"/>
                  <a:pt x="5110734" y="1214740"/>
                  <a:pt x="5081778" y="1233536"/>
                </a:cubicBezTo>
                <a:cubicBezTo>
                  <a:pt x="5052822" y="1252332"/>
                  <a:pt x="5018532" y="1261730"/>
                  <a:pt x="4978908" y="1261730"/>
                </a:cubicBezTo>
                <a:cubicBezTo>
                  <a:pt x="4939792" y="1261730"/>
                  <a:pt x="4905629" y="1252332"/>
                  <a:pt x="4876419" y="1233536"/>
                </a:cubicBezTo>
                <a:cubicBezTo>
                  <a:pt x="4847209" y="1214740"/>
                  <a:pt x="4824857" y="1187943"/>
                  <a:pt x="4809363" y="1153145"/>
                </a:cubicBezTo>
                <a:cubicBezTo>
                  <a:pt x="4793870" y="1118347"/>
                  <a:pt x="4786122" y="1077326"/>
                  <a:pt x="4786122" y="1030082"/>
                </a:cubicBezTo>
                <a:lnTo>
                  <a:pt x="4786122" y="922640"/>
                </a:lnTo>
                <a:lnTo>
                  <a:pt x="4647102" y="922640"/>
                </a:lnTo>
                <a:lnTo>
                  <a:pt x="4647102" y="1361171"/>
                </a:lnTo>
                <a:lnTo>
                  <a:pt x="5172457" y="1361171"/>
                </a:lnTo>
                <a:lnTo>
                  <a:pt x="5172457" y="1592057"/>
                </a:lnTo>
                <a:cubicBezTo>
                  <a:pt x="5172457" y="1639301"/>
                  <a:pt x="5164582" y="1680322"/>
                  <a:pt x="5148834" y="1715120"/>
                </a:cubicBezTo>
                <a:cubicBezTo>
                  <a:pt x="5133086" y="1749918"/>
                  <a:pt x="5110734" y="1776715"/>
                  <a:pt x="5081778" y="1795511"/>
                </a:cubicBezTo>
                <a:cubicBezTo>
                  <a:pt x="5052822" y="1814307"/>
                  <a:pt x="5018532" y="1823705"/>
                  <a:pt x="4978908" y="1823705"/>
                </a:cubicBezTo>
                <a:cubicBezTo>
                  <a:pt x="4939792" y="1823705"/>
                  <a:pt x="4905629" y="1814307"/>
                  <a:pt x="4876419" y="1795511"/>
                </a:cubicBezTo>
                <a:cubicBezTo>
                  <a:pt x="4847209" y="1776715"/>
                  <a:pt x="4824857" y="1749918"/>
                  <a:pt x="4809363" y="1715120"/>
                </a:cubicBezTo>
                <a:cubicBezTo>
                  <a:pt x="4793870" y="1680322"/>
                  <a:pt x="4786122" y="1639301"/>
                  <a:pt x="4786122" y="1592057"/>
                </a:cubicBezTo>
                <a:lnTo>
                  <a:pt x="4786122" y="1484615"/>
                </a:lnTo>
                <a:lnTo>
                  <a:pt x="4647102" y="1484615"/>
                </a:lnTo>
                <a:lnTo>
                  <a:pt x="4647102" y="2080801"/>
                </a:lnTo>
                <a:lnTo>
                  <a:pt x="4665726" y="2031731"/>
                </a:lnTo>
                <a:cubicBezTo>
                  <a:pt x="4689602" y="1987281"/>
                  <a:pt x="4722495" y="1952483"/>
                  <a:pt x="4764405" y="1927337"/>
                </a:cubicBezTo>
                <a:cubicBezTo>
                  <a:pt x="4806315" y="1902191"/>
                  <a:pt x="4853432" y="1889618"/>
                  <a:pt x="4905756" y="1889618"/>
                </a:cubicBezTo>
                <a:cubicBezTo>
                  <a:pt x="4958080" y="1889618"/>
                  <a:pt x="5005197" y="1902191"/>
                  <a:pt x="5047108" y="1927337"/>
                </a:cubicBezTo>
                <a:cubicBezTo>
                  <a:pt x="5089017" y="1952483"/>
                  <a:pt x="5121910" y="1987281"/>
                  <a:pt x="5145786" y="2031731"/>
                </a:cubicBezTo>
                <a:cubicBezTo>
                  <a:pt x="5169662" y="2076181"/>
                  <a:pt x="5181600" y="2126092"/>
                  <a:pt x="5181600" y="2181464"/>
                </a:cubicBezTo>
                <a:cubicBezTo>
                  <a:pt x="5181600" y="2236836"/>
                  <a:pt x="5169662" y="2286620"/>
                  <a:pt x="5145786" y="2330816"/>
                </a:cubicBezTo>
                <a:cubicBezTo>
                  <a:pt x="5121910" y="2375012"/>
                  <a:pt x="5089017" y="2409810"/>
                  <a:pt x="5047108" y="2435210"/>
                </a:cubicBezTo>
                <a:cubicBezTo>
                  <a:pt x="5005197" y="2460610"/>
                  <a:pt x="4958080" y="2473310"/>
                  <a:pt x="4905756" y="2473310"/>
                </a:cubicBezTo>
                <a:cubicBezTo>
                  <a:pt x="4853432" y="2473310"/>
                  <a:pt x="4806315" y="2460610"/>
                  <a:pt x="4764405" y="2435210"/>
                </a:cubicBezTo>
                <a:cubicBezTo>
                  <a:pt x="4722495" y="2409810"/>
                  <a:pt x="4689602" y="2375012"/>
                  <a:pt x="4665726" y="2330816"/>
                </a:cubicBezTo>
                <a:lnTo>
                  <a:pt x="4647102" y="2281945"/>
                </a:lnTo>
                <a:lnTo>
                  <a:pt x="4647102" y="2570846"/>
                </a:lnTo>
                <a:lnTo>
                  <a:pt x="5172457" y="2570846"/>
                </a:lnTo>
                <a:lnTo>
                  <a:pt x="5172457" y="2801732"/>
                </a:lnTo>
                <a:cubicBezTo>
                  <a:pt x="5172457" y="2848976"/>
                  <a:pt x="5164582" y="2889997"/>
                  <a:pt x="5148834" y="2924795"/>
                </a:cubicBezTo>
                <a:cubicBezTo>
                  <a:pt x="5133086" y="2959593"/>
                  <a:pt x="5110734" y="2986390"/>
                  <a:pt x="5081778" y="3005186"/>
                </a:cubicBezTo>
                <a:cubicBezTo>
                  <a:pt x="5052822" y="3023982"/>
                  <a:pt x="5018532" y="3033380"/>
                  <a:pt x="4978908" y="3033380"/>
                </a:cubicBezTo>
                <a:cubicBezTo>
                  <a:pt x="4939285" y="3033380"/>
                  <a:pt x="4905121" y="3023856"/>
                  <a:pt x="4876419" y="3004805"/>
                </a:cubicBezTo>
                <a:cubicBezTo>
                  <a:pt x="4847717" y="2985756"/>
                  <a:pt x="4825746" y="2958704"/>
                  <a:pt x="4810506" y="2923652"/>
                </a:cubicBezTo>
                <a:lnTo>
                  <a:pt x="4647102" y="3037672"/>
                </a:lnTo>
                <a:lnTo>
                  <a:pt x="4647102" y="3243311"/>
                </a:lnTo>
                <a:lnTo>
                  <a:pt x="5071872" y="3243311"/>
                </a:lnTo>
                <a:lnTo>
                  <a:pt x="5071872" y="3072623"/>
                </a:lnTo>
                <a:lnTo>
                  <a:pt x="5172457" y="3072623"/>
                </a:lnTo>
                <a:lnTo>
                  <a:pt x="5172457" y="3537443"/>
                </a:lnTo>
                <a:lnTo>
                  <a:pt x="5071872" y="3537443"/>
                </a:lnTo>
                <a:lnTo>
                  <a:pt x="5071872" y="3366755"/>
                </a:lnTo>
                <a:lnTo>
                  <a:pt x="4647102" y="3366755"/>
                </a:lnTo>
                <a:lnTo>
                  <a:pt x="4647102" y="3732015"/>
                </a:lnTo>
                <a:lnTo>
                  <a:pt x="4665488" y="3693582"/>
                </a:lnTo>
                <a:cubicBezTo>
                  <a:pt x="4673394" y="3680866"/>
                  <a:pt x="4682617" y="3669206"/>
                  <a:pt x="4693158" y="3658601"/>
                </a:cubicBezTo>
                <a:cubicBezTo>
                  <a:pt x="4735322" y="3616183"/>
                  <a:pt x="4795520" y="3594974"/>
                  <a:pt x="4873752" y="3594974"/>
                </a:cubicBezTo>
                <a:lnTo>
                  <a:pt x="5172457" y="3594974"/>
                </a:lnTo>
                <a:lnTo>
                  <a:pt x="5172457" y="3718418"/>
                </a:lnTo>
                <a:lnTo>
                  <a:pt x="4878324" y="3718418"/>
                </a:lnTo>
                <a:cubicBezTo>
                  <a:pt x="4782820" y="3718418"/>
                  <a:pt x="4735068" y="3758042"/>
                  <a:pt x="4735068" y="3837290"/>
                </a:cubicBezTo>
                <a:cubicBezTo>
                  <a:pt x="4735068" y="3875898"/>
                  <a:pt x="4746625" y="3905362"/>
                  <a:pt x="4769739" y="3925682"/>
                </a:cubicBezTo>
                <a:cubicBezTo>
                  <a:pt x="4792853" y="3946002"/>
                  <a:pt x="4829049" y="3956162"/>
                  <a:pt x="4878324" y="3956162"/>
                </a:cubicBezTo>
                <a:lnTo>
                  <a:pt x="5172457" y="3956162"/>
                </a:lnTo>
                <a:lnTo>
                  <a:pt x="5172457" y="4078082"/>
                </a:lnTo>
                <a:lnTo>
                  <a:pt x="4873752" y="4078082"/>
                </a:lnTo>
                <a:cubicBezTo>
                  <a:pt x="4795520" y="4078082"/>
                  <a:pt x="4735322" y="4056873"/>
                  <a:pt x="4693158" y="4014455"/>
                </a:cubicBezTo>
                <a:cubicBezTo>
                  <a:pt x="4682617" y="4003851"/>
                  <a:pt x="4673394" y="3992191"/>
                  <a:pt x="4665488" y="3979475"/>
                </a:cubicBezTo>
                <a:lnTo>
                  <a:pt x="4647102" y="3941041"/>
                </a:lnTo>
                <a:lnTo>
                  <a:pt x="4647102" y="4199621"/>
                </a:lnTo>
                <a:lnTo>
                  <a:pt x="5172457" y="4199621"/>
                </a:lnTo>
                <a:lnTo>
                  <a:pt x="5172457" y="4301729"/>
                </a:lnTo>
                <a:lnTo>
                  <a:pt x="4848606" y="4566905"/>
                </a:lnTo>
                <a:lnTo>
                  <a:pt x="5172457" y="4566905"/>
                </a:lnTo>
                <a:lnTo>
                  <a:pt x="5172457" y="4688825"/>
                </a:lnTo>
                <a:lnTo>
                  <a:pt x="4647102" y="4688825"/>
                </a:lnTo>
                <a:lnTo>
                  <a:pt x="4647102" y="4818746"/>
                </a:lnTo>
                <a:lnTo>
                  <a:pt x="5172457" y="4818746"/>
                </a:lnTo>
                <a:lnTo>
                  <a:pt x="5172457" y="4942190"/>
                </a:lnTo>
                <a:lnTo>
                  <a:pt x="4647102" y="4942190"/>
                </a:lnTo>
                <a:lnTo>
                  <a:pt x="4647102" y="5176886"/>
                </a:lnTo>
                <a:lnTo>
                  <a:pt x="5071872" y="5176886"/>
                </a:lnTo>
                <a:lnTo>
                  <a:pt x="5071872" y="5006198"/>
                </a:lnTo>
                <a:lnTo>
                  <a:pt x="5172457" y="5006198"/>
                </a:lnTo>
                <a:lnTo>
                  <a:pt x="5172457" y="5471018"/>
                </a:lnTo>
                <a:lnTo>
                  <a:pt x="5071872" y="5471018"/>
                </a:lnTo>
                <a:lnTo>
                  <a:pt x="5071872" y="5300330"/>
                </a:lnTo>
                <a:lnTo>
                  <a:pt x="4647102" y="5300330"/>
                </a:lnTo>
                <a:lnTo>
                  <a:pt x="4647102" y="5533121"/>
                </a:lnTo>
                <a:lnTo>
                  <a:pt x="5172457" y="5533121"/>
                </a:lnTo>
                <a:lnTo>
                  <a:pt x="5172457" y="5656565"/>
                </a:lnTo>
                <a:lnTo>
                  <a:pt x="4647102" y="5656565"/>
                </a:lnTo>
                <a:lnTo>
                  <a:pt x="4647102" y="5780771"/>
                </a:lnTo>
                <a:lnTo>
                  <a:pt x="5172457" y="5780771"/>
                </a:lnTo>
                <a:lnTo>
                  <a:pt x="5172457" y="6183869"/>
                </a:lnTo>
                <a:lnTo>
                  <a:pt x="5073396" y="6183869"/>
                </a:lnTo>
                <a:lnTo>
                  <a:pt x="5073396" y="5903453"/>
                </a:lnTo>
                <a:lnTo>
                  <a:pt x="4957572" y="5903453"/>
                </a:lnTo>
                <a:lnTo>
                  <a:pt x="4957572" y="6151103"/>
                </a:lnTo>
                <a:lnTo>
                  <a:pt x="4861561" y="6151103"/>
                </a:lnTo>
                <a:lnTo>
                  <a:pt x="4861561" y="5903453"/>
                </a:lnTo>
                <a:lnTo>
                  <a:pt x="4738116" y="5903453"/>
                </a:lnTo>
                <a:lnTo>
                  <a:pt x="4738116" y="6193775"/>
                </a:lnTo>
                <a:lnTo>
                  <a:pt x="4647102" y="6193775"/>
                </a:lnTo>
                <a:lnTo>
                  <a:pt x="4647102" y="6347959"/>
                </a:lnTo>
                <a:lnTo>
                  <a:pt x="4666774" y="6294835"/>
                </a:lnTo>
                <a:cubicBezTo>
                  <a:pt x="4674203" y="6279024"/>
                  <a:pt x="4682490" y="6265149"/>
                  <a:pt x="4691634" y="6253211"/>
                </a:cubicBezTo>
                <a:lnTo>
                  <a:pt x="4784598" y="6295121"/>
                </a:lnTo>
                <a:cubicBezTo>
                  <a:pt x="4767834" y="6317981"/>
                  <a:pt x="4754372" y="6345159"/>
                  <a:pt x="4744212" y="6376655"/>
                </a:cubicBezTo>
                <a:cubicBezTo>
                  <a:pt x="4734052" y="6408151"/>
                  <a:pt x="4728972" y="6439647"/>
                  <a:pt x="4728972" y="6471143"/>
                </a:cubicBezTo>
                <a:cubicBezTo>
                  <a:pt x="4728972" y="6506195"/>
                  <a:pt x="4734179" y="6532103"/>
                  <a:pt x="4744593" y="6548867"/>
                </a:cubicBezTo>
                <a:cubicBezTo>
                  <a:pt x="4755007" y="6565631"/>
                  <a:pt x="4768851" y="6574013"/>
                  <a:pt x="4786122" y="6574013"/>
                </a:cubicBezTo>
                <a:cubicBezTo>
                  <a:pt x="4798822" y="6574013"/>
                  <a:pt x="4809363" y="6569060"/>
                  <a:pt x="4817745" y="6559154"/>
                </a:cubicBezTo>
                <a:cubicBezTo>
                  <a:pt x="4826127" y="6549248"/>
                  <a:pt x="4832858" y="6536548"/>
                  <a:pt x="4837938" y="6521054"/>
                </a:cubicBezTo>
                <a:cubicBezTo>
                  <a:pt x="4843018" y="6505560"/>
                  <a:pt x="4848606" y="6484606"/>
                  <a:pt x="4854702" y="6458189"/>
                </a:cubicBezTo>
                <a:cubicBezTo>
                  <a:pt x="4864354" y="6417549"/>
                  <a:pt x="4874006" y="6384275"/>
                  <a:pt x="4883658" y="6358367"/>
                </a:cubicBezTo>
                <a:cubicBezTo>
                  <a:pt x="4893310" y="6332459"/>
                  <a:pt x="4908804" y="6310234"/>
                  <a:pt x="4930140" y="6291692"/>
                </a:cubicBezTo>
                <a:cubicBezTo>
                  <a:pt x="4951476" y="6273150"/>
                  <a:pt x="4979924" y="6263879"/>
                  <a:pt x="5015484" y="6263879"/>
                </a:cubicBezTo>
                <a:cubicBezTo>
                  <a:pt x="5046472" y="6263879"/>
                  <a:pt x="5074539" y="6272261"/>
                  <a:pt x="5099686" y="6289025"/>
                </a:cubicBezTo>
                <a:cubicBezTo>
                  <a:pt x="5124832" y="6305789"/>
                  <a:pt x="5144771" y="6331062"/>
                  <a:pt x="5159502" y="6364844"/>
                </a:cubicBezTo>
                <a:cubicBezTo>
                  <a:pt x="5174234" y="6398626"/>
                  <a:pt x="5181600" y="6439901"/>
                  <a:pt x="5181600" y="6488669"/>
                </a:cubicBezTo>
                <a:cubicBezTo>
                  <a:pt x="5181600" y="6522706"/>
                  <a:pt x="5177537" y="6555978"/>
                  <a:pt x="5169408" y="6588491"/>
                </a:cubicBezTo>
                <a:cubicBezTo>
                  <a:pt x="5161280" y="6621003"/>
                  <a:pt x="5149596" y="6649451"/>
                  <a:pt x="5134356" y="6673835"/>
                </a:cubicBezTo>
                <a:lnTo>
                  <a:pt x="5040630" y="6635735"/>
                </a:lnTo>
                <a:cubicBezTo>
                  <a:pt x="5068570" y="6586459"/>
                  <a:pt x="5082540" y="6537183"/>
                  <a:pt x="5082540" y="6487907"/>
                </a:cubicBezTo>
                <a:cubicBezTo>
                  <a:pt x="5082540" y="6453363"/>
                  <a:pt x="5076952" y="6427836"/>
                  <a:pt x="5065776" y="6411326"/>
                </a:cubicBezTo>
                <a:cubicBezTo>
                  <a:pt x="5054601" y="6394816"/>
                  <a:pt x="5039868" y="6386561"/>
                  <a:pt x="5021580" y="6386561"/>
                </a:cubicBezTo>
                <a:cubicBezTo>
                  <a:pt x="5003292" y="6386561"/>
                  <a:pt x="4989703" y="6396086"/>
                  <a:pt x="4980813" y="6415136"/>
                </a:cubicBezTo>
                <a:cubicBezTo>
                  <a:pt x="4971924" y="6434186"/>
                  <a:pt x="4963160" y="6463269"/>
                  <a:pt x="4954525" y="6502385"/>
                </a:cubicBezTo>
                <a:cubicBezTo>
                  <a:pt x="4944872" y="6543025"/>
                  <a:pt x="4935220" y="6576299"/>
                  <a:pt x="4925568" y="6602207"/>
                </a:cubicBezTo>
                <a:cubicBezTo>
                  <a:pt x="4915916" y="6628115"/>
                  <a:pt x="4900676" y="6650340"/>
                  <a:pt x="4879848" y="6668882"/>
                </a:cubicBezTo>
                <a:cubicBezTo>
                  <a:pt x="4859021" y="6687424"/>
                  <a:pt x="4830826" y="6696695"/>
                  <a:pt x="4795266" y="6696695"/>
                </a:cubicBezTo>
                <a:cubicBezTo>
                  <a:pt x="4764786" y="6696695"/>
                  <a:pt x="4736973" y="6688186"/>
                  <a:pt x="4711827" y="6671168"/>
                </a:cubicBezTo>
                <a:cubicBezTo>
                  <a:pt x="4686681" y="6654150"/>
                  <a:pt x="4666742" y="6628623"/>
                  <a:pt x="4652010" y="6594587"/>
                </a:cubicBezTo>
                <a:lnTo>
                  <a:pt x="4647102" y="6577832"/>
                </a:lnTo>
                <a:lnTo>
                  <a:pt x="46471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008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323850 w 5181600"/>
              <a:gd name="connsiteY0" fmla="*/ 4595566 h 6858000"/>
              <a:gd name="connsiteX1" fmla="*/ 323850 w 5181600"/>
              <a:gd name="connsiteY1" fmla="*/ 4837882 h 6858000"/>
              <a:gd name="connsiteX2" fmla="*/ 534488 w 5181600"/>
              <a:gd name="connsiteY2" fmla="*/ 4837882 h 6858000"/>
              <a:gd name="connsiteX3" fmla="*/ 534488 w 5181600"/>
              <a:gd name="connsiteY3" fmla="*/ 4595566 h 6858000"/>
              <a:gd name="connsiteX4" fmla="*/ 534488 w 5181600"/>
              <a:gd name="connsiteY4" fmla="*/ 3931727 h 6858000"/>
              <a:gd name="connsiteX5" fmla="*/ 393954 w 5181600"/>
              <a:gd name="connsiteY5" fmla="*/ 4029019 h 6858000"/>
              <a:gd name="connsiteX6" fmla="*/ 393954 w 5181600"/>
              <a:gd name="connsiteY6" fmla="*/ 4035115 h 6858000"/>
              <a:gd name="connsiteX7" fmla="*/ 393954 w 5181600"/>
              <a:gd name="connsiteY7" fmla="*/ 4142557 h 6858000"/>
              <a:gd name="connsiteX8" fmla="*/ 534488 w 5181600"/>
              <a:gd name="connsiteY8" fmla="*/ 4142557 h 6858000"/>
              <a:gd name="connsiteX9" fmla="*/ 202692 w 5181600"/>
              <a:gd name="connsiteY9" fmla="*/ 3928435 h 6858000"/>
              <a:gd name="connsiteX10" fmla="*/ 133731 w 5181600"/>
              <a:gd name="connsiteY10" fmla="*/ 3957391 h 6858000"/>
              <a:gd name="connsiteX11" fmla="*/ 109728 w 5181600"/>
              <a:gd name="connsiteY11" fmla="*/ 4041973 h 6858000"/>
              <a:gd name="connsiteX12" fmla="*/ 109728 w 5181600"/>
              <a:gd name="connsiteY12" fmla="*/ 4142557 h 6858000"/>
              <a:gd name="connsiteX13" fmla="*/ 295656 w 5181600"/>
              <a:gd name="connsiteY13" fmla="*/ 4142557 h 6858000"/>
              <a:gd name="connsiteX14" fmla="*/ 295656 w 5181600"/>
              <a:gd name="connsiteY14" fmla="*/ 4041973 h 6858000"/>
              <a:gd name="connsiteX15" fmla="*/ 271272 w 5181600"/>
              <a:gd name="connsiteY15" fmla="*/ 3957391 h 6858000"/>
              <a:gd name="connsiteX16" fmla="*/ 202692 w 5181600"/>
              <a:gd name="connsiteY16" fmla="*/ 3928435 h 6858000"/>
              <a:gd name="connsiteX17" fmla="*/ 334518 w 5181600"/>
              <a:gd name="connsiteY17" fmla="*/ 2724857 h 6858000"/>
              <a:gd name="connsiteX18" fmla="*/ 130302 w 5181600"/>
              <a:gd name="connsiteY18" fmla="*/ 2809439 h 6858000"/>
              <a:gd name="connsiteX19" fmla="*/ 334518 w 5181600"/>
              <a:gd name="connsiteY19" fmla="*/ 2894021 h 6858000"/>
              <a:gd name="connsiteX20" fmla="*/ 534488 w 5181600"/>
              <a:gd name="connsiteY20" fmla="*/ 2642080 h 6858000"/>
              <a:gd name="connsiteX21" fmla="*/ 428244 w 5181600"/>
              <a:gd name="connsiteY21" fmla="*/ 2685994 h 6858000"/>
              <a:gd name="connsiteX22" fmla="*/ 428244 w 5181600"/>
              <a:gd name="connsiteY22" fmla="*/ 2933645 h 6858000"/>
              <a:gd name="connsiteX23" fmla="*/ 534488 w 5181600"/>
              <a:gd name="connsiteY23" fmla="*/ 2977558 h 6858000"/>
              <a:gd name="connsiteX24" fmla="*/ 534488 w 5181600"/>
              <a:gd name="connsiteY24" fmla="*/ 0 h 6858000"/>
              <a:gd name="connsiteX25" fmla="*/ 5181600 w 5181600"/>
              <a:gd name="connsiteY25" fmla="*/ 0 h 6858000"/>
              <a:gd name="connsiteX26" fmla="*/ 5181600 w 5181600"/>
              <a:gd name="connsiteY26" fmla="*/ 6858000 h 6858000"/>
              <a:gd name="connsiteX27" fmla="*/ 534488 w 5181600"/>
              <a:gd name="connsiteY27" fmla="*/ 6858000 h 6858000"/>
              <a:gd name="connsiteX28" fmla="*/ 534488 w 5181600"/>
              <a:gd name="connsiteY28" fmla="*/ 5393761 h 6858000"/>
              <a:gd name="connsiteX29" fmla="*/ 109728 w 5181600"/>
              <a:gd name="connsiteY29" fmla="*/ 5393761 h 6858000"/>
              <a:gd name="connsiteX30" fmla="*/ 109728 w 5181600"/>
              <a:gd name="connsiteY30" fmla="*/ 5564449 h 6858000"/>
              <a:gd name="connsiteX31" fmla="*/ 9144 w 5181600"/>
              <a:gd name="connsiteY31" fmla="*/ 5564449 h 6858000"/>
              <a:gd name="connsiteX32" fmla="*/ 9144 w 5181600"/>
              <a:gd name="connsiteY32" fmla="*/ 5099629 h 6858000"/>
              <a:gd name="connsiteX33" fmla="*/ 109728 w 5181600"/>
              <a:gd name="connsiteY33" fmla="*/ 5099629 h 6858000"/>
              <a:gd name="connsiteX34" fmla="*/ 109728 w 5181600"/>
              <a:gd name="connsiteY34" fmla="*/ 5270317 h 6858000"/>
              <a:gd name="connsiteX35" fmla="*/ 534488 w 5181600"/>
              <a:gd name="connsiteY35" fmla="*/ 5270317 h 6858000"/>
              <a:gd name="connsiteX36" fmla="*/ 534488 w 5181600"/>
              <a:gd name="connsiteY36" fmla="*/ 4961326 h 6858000"/>
              <a:gd name="connsiteX37" fmla="*/ 9144 w 5181600"/>
              <a:gd name="connsiteY37" fmla="*/ 4961326 h 6858000"/>
              <a:gd name="connsiteX38" fmla="*/ 9144 w 5181600"/>
              <a:gd name="connsiteY38" fmla="*/ 4837882 h 6858000"/>
              <a:gd name="connsiteX39" fmla="*/ 219456 w 5181600"/>
              <a:gd name="connsiteY39" fmla="*/ 4837882 h 6858000"/>
              <a:gd name="connsiteX40" fmla="*/ 219456 w 5181600"/>
              <a:gd name="connsiteY40" fmla="*/ 4595566 h 6858000"/>
              <a:gd name="connsiteX41" fmla="*/ 9144 w 5181600"/>
              <a:gd name="connsiteY41" fmla="*/ 4595566 h 6858000"/>
              <a:gd name="connsiteX42" fmla="*/ 9144 w 5181600"/>
              <a:gd name="connsiteY42" fmla="*/ 4472122 h 6858000"/>
              <a:gd name="connsiteX43" fmla="*/ 534488 w 5181600"/>
              <a:gd name="connsiteY43" fmla="*/ 4472122 h 6858000"/>
              <a:gd name="connsiteX44" fmla="*/ 534488 w 5181600"/>
              <a:gd name="connsiteY44" fmla="*/ 4266001 h 6858000"/>
              <a:gd name="connsiteX45" fmla="*/ 9144 w 5181600"/>
              <a:gd name="connsiteY45" fmla="*/ 4266001 h 6858000"/>
              <a:gd name="connsiteX46" fmla="*/ 9144 w 5181600"/>
              <a:gd name="connsiteY46" fmla="*/ 4035115 h 6858000"/>
              <a:gd name="connsiteX47" fmla="*/ 32766 w 5181600"/>
              <a:gd name="connsiteY47" fmla="*/ 3912052 h 6858000"/>
              <a:gd name="connsiteX48" fmla="*/ 99822 w 5181600"/>
              <a:gd name="connsiteY48" fmla="*/ 3831661 h 6858000"/>
              <a:gd name="connsiteX49" fmla="*/ 202692 w 5181600"/>
              <a:gd name="connsiteY49" fmla="*/ 3803467 h 6858000"/>
              <a:gd name="connsiteX50" fmla="*/ 305181 w 5181600"/>
              <a:gd name="connsiteY50" fmla="*/ 3832042 h 6858000"/>
              <a:gd name="connsiteX51" fmla="*/ 371094 w 5181600"/>
              <a:gd name="connsiteY51" fmla="*/ 3913195 h 6858000"/>
              <a:gd name="connsiteX52" fmla="*/ 534488 w 5181600"/>
              <a:gd name="connsiteY52" fmla="*/ 3799183 h 6858000"/>
              <a:gd name="connsiteX53" fmla="*/ 534488 w 5181600"/>
              <a:gd name="connsiteY53" fmla="*/ 3627826 h 6858000"/>
              <a:gd name="connsiteX54" fmla="*/ 9144 w 5181600"/>
              <a:gd name="connsiteY54" fmla="*/ 3627826 h 6858000"/>
              <a:gd name="connsiteX55" fmla="*/ 9144 w 5181600"/>
              <a:gd name="connsiteY55" fmla="*/ 3224728 h 6858000"/>
              <a:gd name="connsiteX56" fmla="*/ 108204 w 5181600"/>
              <a:gd name="connsiteY56" fmla="*/ 3224728 h 6858000"/>
              <a:gd name="connsiteX57" fmla="*/ 108204 w 5181600"/>
              <a:gd name="connsiteY57" fmla="*/ 3505144 h 6858000"/>
              <a:gd name="connsiteX58" fmla="*/ 224028 w 5181600"/>
              <a:gd name="connsiteY58" fmla="*/ 3505144 h 6858000"/>
              <a:gd name="connsiteX59" fmla="*/ 224028 w 5181600"/>
              <a:gd name="connsiteY59" fmla="*/ 3257494 h 6858000"/>
              <a:gd name="connsiteX60" fmla="*/ 320040 w 5181600"/>
              <a:gd name="connsiteY60" fmla="*/ 3257494 h 6858000"/>
              <a:gd name="connsiteX61" fmla="*/ 320040 w 5181600"/>
              <a:gd name="connsiteY61" fmla="*/ 3505144 h 6858000"/>
              <a:gd name="connsiteX62" fmla="*/ 443484 w 5181600"/>
              <a:gd name="connsiteY62" fmla="*/ 3505144 h 6858000"/>
              <a:gd name="connsiteX63" fmla="*/ 443484 w 5181600"/>
              <a:gd name="connsiteY63" fmla="*/ 3214822 h 6858000"/>
              <a:gd name="connsiteX64" fmla="*/ 534488 w 5181600"/>
              <a:gd name="connsiteY64" fmla="*/ 3214822 h 6858000"/>
              <a:gd name="connsiteX65" fmla="*/ 534488 w 5181600"/>
              <a:gd name="connsiteY65" fmla="*/ 3103790 h 6858000"/>
              <a:gd name="connsiteX66" fmla="*/ 9144 w 5181600"/>
              <a:gd name="connsiteY66" fmla="*/ 2869636 h 6858000"/>
              <a:gd name="connsiteX67" fmla="*/ 9144 w 5181600"/>
              <a:gd name="connsiteY67" fmla="*/ 2747716 h 6858000"/>
              <a:gd name="connsiteX68" fmla="*/ 534488 w 5181600"/>
              <a:gd name="connsiteY68" fmla="*/ 2512813 h 6858000"/>
              <a:gd name="connsiteX69" fmla="*/ 534488 w 5181600"/>
              <a:gd name="connsiteY69" fmla="*/ 2269562 h 6858000"/>
              <a:gd name="connsiteX70" fmla="*/ 109728 w 5181600"/>
              <a:gd name="connsiteY70" fmla="*/ 2269562 h 6858000"/>
              <a:gd name="connsiteX71" fmla="*/ 109728 w 5181600"/>
              <a:gd name="connsiteY71" fmla="*/ 2440249 h 6858000"/>
              <a:gd name="connsiteX72" fmla="*/ 9144 w 5181600"/>
              <a:gd name="connsiteY72" fmla="*/ 2440249 h 6858000"/>
              <a:gd name="connsiteX73" fmla="*/ 9144 w 5181600"/>
              <a:gd name="connsiteY73" fmla="*/ 1975430 h 6858000"/>
              <a:gd name="connsiteX74" fmla="*/ 109728 w 5181600"/>
              <a:gd name="connsiteY74" fmla="*/ 1975430 h 6858000"/>
              <a:gd name="connsiteX75" fmla="*/ 109728 w 5181600"/>
              <a:gd name="connsiteY75" fmla="*/ 2146117 h 6858000"/>
              <a:gd name="connsiteX76" fmla="*/ 534488 w 5181600"/>
              <a:gd name="connsiteY76" fmla="*/ 2146117 h 6858000"/>
              <a:gd name="connsiteX77" fmla="*/ 534488 w 5181600"/>
              <a:gd name="connsiteY77" fmla="*/ 1784317 h 6858000"/>
              <a:gd name="connsiteX78" fmla="*/ 514827 w 5181600"/>
              <a:gd name="connsiteY78" fmla="*/ 1837412 h 6858000"/>
              <a:gd name="connsiteX79" fmla="*/ 489966 w 5181600"/>
              <a:gd name="connsiteY79" fmla="*/ 1879037 h 6858000"/>
              <a:gd name="connsiteX80" fmla="*/ 397002 w 5181600"/>
              <a:gd name="connsiteY80" fmla="*/ 1837126 h 6858000"/>
              <a:gd name="connsiteX81" fmla="*/ 437388 w 5181600"/>
              <a:gd name="connsiteY81" fmla="*/ 1755592 h 6858000"/>
              <a:gd name="connsiteX82" fmla="*/ 452628 w 5181600"/>
              <a:gd name="connsiteY82" fmla="*/ 1661105 h 6858000"/>
              <a:gd name="connsiteX83" fmla="*/ 437007 w 5181600"/>
              <a:gd name="connsiteY83" fmla="*/ 1583381 h 6858000"/>
              <a:gd name="connsiteX84" fmla="*/ 395478 w 5181600"/>
              <a:gd name="connsiteY84" fmla="*/ 1558234 h 6858000"/>
              <a:gd name="connsiteX85" fmla="*/ 363855 w 5181600"/>
              <a:gd name="connsiteY85" fmla="*/ 1573094 h 6858000"/>
              <a:gd name="connsiteX86" fmla="*/ 343662 w 5181600"/>
              <a:gd name="connsiteY86" fmla="*/ 1611194 h 6858000"/>
              <a:gd name="connsiteX87" fmla="*/ 326898 w 5181600"/>
              <a:gd name="connsiteY87" fmla="*/ 1674058 h 6858000"/>
              <a:gd name="connsiteX88" fmla="*/ 297942 w 5181600"/>
              <a:gd name="connsiteY88" fmla="*/ 1773881 h 6858000"/>
              <a:gd name="connsiteX89" fmla="*/ 251460 w 5181600"/>
              <a:gd name="connsiteY89" fmla="*/ 1840556 h 6858000"/>
              <a:gd name="connsiteX90" fmla="*/ 166116 w 5181600"/>
              <a:gd name="connsiteY90" fmla="*/ 1868369 h 6858000"/>
              <a:gd name="connsiteX91" fmla="*/ 81915 w 5181600"/>
              <a:gd name="connsiteY91" fmla="*/ 1843223 h 6858000"/>
              <a:gd name="connsiteX92" fmla="*/ 22098 w 5181600"/>
              <a:gd name="connsiteY92" fmla="*/ 1767403 h 6858000"/>
              <a:gd name="connsiteX93" fmla="*/ 0 w 5181600"/>
              <a:gd name="connsiteY93" fmla="*/ 1643579 h 6858000"/>
              <a:gd name="connsiteX94" fmla="*/ 12192 w 5181600"/>
              <a:gd name="connsiteY94" fmla="*/ 1543757 h 6858000"/>
              <a:gd name="connsiteX95" fmla="*/ 47244 w 5181600"/>
              <a:gd name="connsiteY95" fmla="*/ 1458413 h 6858000"/>
              <a:gd name="connsiteX96" fmla="*/ 140970 w 5181600"/>
              <a:gd name="connsiteY96" fmla="*/ 1496513 h 6858000"/>
              <a:gd name="connsiteX97" fmla="*/ 99060 w 5181600"/>
              <a:gd name="connsiteY97" fmla="*/ 1644341 h 6858000"/>
              <a:gd name="connsiteX98" fmla="*/ 115824 w 5181600"/>
              <a:gd name="connsiteY98" fmla="*/ 1720921 h 6858000"/>
              <a:gd name="connsiteX99" fmla="*/ 160020 w 5181600"/>
              <a:gd name="connsiteY99" fmla="*/ 1745687 h 6858000"/>
              <a:gd name="connsiteX100" fmla="*/ 200787 w 5181600"/>
              <a:gd name="connsiteY100" fmla="*/ 1717112 h 6858000"/>
              <a:gd name="connsiteX101" fmla="*/ 227076 w 5181600"/>
              <a:gd name="connsiteY101" fmla="*/ 1629863 h 6858000"/>
              <a:gd name="connsiteX102" fmla="*/ 256032 w 5181600"/>
              <a:gd name="connsiteY102" fmla="*/ 1530041 h 6858000"/>
              <a:gd name="connsiteX103" fmla="*/ 301752 w 5181600"/>
              <a:gd name="connsiteY103" fmla="*/ 1463366 h 6858000"/>
              <a:gd name="connsiteX104" fmla="*/ 386334 w 5181600"/>
              <a:gd name="connsiteY104" fmla="*/ 1435553 h 6858000"/>
              <a:gd name="connsiteX105" fmla="*/ 469773 w 5181600"/>
              <a:gd name="connsiteY105" fmla="*/ 1461080 h 6858000"/>
              <a:gd name="connsiteX106" fmla="*/ 529590 w 5181600"/>
              <a:gd name="connsiteY106" fmla="*/ 1537661 h 6858000"/>
              <a:gd name="connsiteX107" fmla="*/ 534488 w 5181600"/>
              <a:gd name="connsiteY107" fmla="*/ 1554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181600" h="6858000">
                <a:moveTo>
                  <a:pt x="323850" y="4595566"/>
                </a:moveTo>
                <a:lnTo>
                  <a:pt x="323850" y="4837882"/>
                </a:lnTo>
                <a:lnTo>
                  <a:pt x="534488" y="4837882"/>
                </a:lnTo>
                <a:lnTo>
                  <a:pt x="534488" y="4595566"/>
                </a:lnTo>
                <a:close/>
                <a:moveTo>
                  <a:pt x="534488" y="3931727"/>
                </a:moveTo>
                <a:lnTo>
                  <a:pt x="393954" y="4029019"/>
                </a:lnTo>
                <a:lnTo>
                  <a:pt x="393954" y="4035115"/>
                </a:lnTo>
                <a:lnTo>
                  <a:pt x="393954" y="4142557"/>
                </a:lnTo>
                <a:lnTo>
                  <a:pt x="534488" y="4142557"/>
                </a:lnTo>
                <a:close/>
                <a:moveTo>
                  <a:pt x="202692" y="3928435"/>
                </a:moveTo>
                <a:cubicBezTo>
                  <a:pt x="172720" y="3928435"/>
                  <a:pt x="149733" y="3938087"/>
                  <a:pt x="133731" y="3957391"/>
                </a:cubicBezTo>
                <a:cubicBezTo>
                  <a:pt x="117729" y="3976695"/>
                  <a:pt x="109728" y="4004889"/>
                  <a:pt x="109728" y="4041973"/>
                </a:cubicBezTo>
                <a:lnTo>
                  <a:pt x="109728" y="4142557"/>
                </a:lnTo>
                <a:lnTo>
                  <a:pt x="295656" y="4142557"/>
                </a:lnTo>
                <a:lnTo>
                  <a:pt x="295656" y="4041973"/>
                </a:lnTo>
                <a:cubicBezTo>
                  <a:pt x="295656" y="4004889"/>
                  <a:pt x="287528" y="3976695"/>
                  <a:pt x="271272" y="3957391"/>
                </a:cubicBezTo>
                <a:cubicBezTo>
                  <a:pt x="255016" y="3938087"/>
                  <a:pt x="232156" y="3928435"/>
                  <a:pt x="202692" y="3928435"/>
                </a:cubicBezTo>
                <a:close/>
                <a:moveTo>
                  <a:pt x="334518" y="2724857"/>
                </a:moveTo>
                <a:lnTo>
                  <a:pt x="130302" y="2809439"/>
                </a:lnTo>
                <a:lnTo>
                  <a:pt x="334518" y="2894021"/>
                </a:lnTo>
                <a:close/>
                <a:moveTo>
                  <a:pt x="534488" y="2642080"/>
                </a:moveTo>
                <a:lnTo>
                  <a:pt x="428244" y="2685994"/>
                </a:lnTo>
                <a:lnTo>
                  <a:pt x="428244" y="2933645"/>
                </a:lnTo>
                <a:lnTo>
                  <a:pt x="534488" y="2977558"/>
                </a:lnTo>
                <a:close/>
                <a:moveTo>
                  <a:pt x="534488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534488" y="6858000"/>
                </a:lnTo>
                <a:lnTo>
                  <a:pt x="534488" y="5393761"/>
                </a:lnTo>
                <a:lnTo>
                  <a:pt x="109728" y="5393761"/>
                </a:lnTo>
                <a:lnTo>
                  <a:pt x="109728" y="5564449"/>
                </a:lnTo>
                <a:lnTo>
                  <a:pt x="9144" y="5564449"/>
                </a:lnTo>
                <a:lnTo>
                  <a:pt x="9144" y="5099629"/>
                </a:lnTo>
                <a:lnTo>
                  <a:pt x="109728" y="5099629"/>
                </a:lnTo>
                <a:lnTo>
                  <a:pt x="109728" y="5270317"/>
                </a:lnTo>
                <a:lnTo>
                  <a:pt x="534488" y="5270317"/>
                </a:lnTo>
                <a:lnTo>
                  <a:pt x="534488" y="4961326"/>
                </a:lnTo>
                <a:lnTo>
                  <a:pt x="9144" y="4961326"/>
                </a:lnTo>
                <a:lnTo>
                  <a:pt x="9144" y="4837882"/>
                </a:lnTo>
                <a:lnTo>
                  <a:pt x="219456" y="4837882"/>
                </a:lnTo>
                <a:lnTo>
                  <a:pt x="219456" y="4595566"/>
                </a:lnTo>
                <a:lnTo>
                  <a:pt x="9144" y="4595566"/>
                </a:lnTo>
                <a:lnTo>
                  <a:pt x="9144" y="4472122"/>
                </a:lnTo>
                <a:lnTo>
                  <a:pt x="534488" y="4472122"/>
                </a:lnTo>
                <a:lnTo>
                  <a:pt x="534488" y="4266001"/>
                </a:lnTo>
                <a:lnTo>
                  <a:pt x="9144" y="4266001"/>
                </a:lnTo>
                <a:lnTo>
                  <a:pt x="9144" y="4035115"/>
                </a:lnTo>
                <a:cubicBezTo>
                  <a:pt x="9144" y="3987871"/>
                  <a:pt x="17018" y="3946850"/>
                  <a:pt x="32766" y="3912052"/>
                </a:cubicBezTo>
                <a:cubicBezTo>
                  <a:pt x="48514" y="3877254"/>
                  <a:pt x="70866" y="3850457"/>
                  <a:pt x="99822" y="3831661"/>
                </a:cubicBezTo>
                <a:cubicBezTo>
                  <a:pt x="128778" y="3812865"/>
                  <a:pt x="163068" y="3803467"/>
                  <a:pt x="202692" y="3803467"/>
                </a:cubicBezTo>
                <a:cubicBezTo>
                  <a:pt x="242316" y="3803467"/>
                  <a:pt x="276479" y="3812992"/>
                  <a:pt x="305181" y="3832042"/>
                </a:cubicBezTo>
                <a:cubicBezTo>
                  <a:pt x="333883" y="3851092"/>
                  <a:pt x="355854" y="3878143"/>
                  <a:pt x="371094" y="3913195"/>
                </a:cubicBezTo>
                <a:lnTo>
                  <a:pt x="534488" y="3799183"/>
                </a:lnTo>
                <a:lnTo>
                  <a:pt x="534488" y="3627826"/>
                </a:lnTo>
                <a:lnTo>
                  <a:pt x="9144" y="3627826"/>
                </a:lnTo>
                <a:lnTo>
                  <a:pt x="9144" y="3224728"/>
                </a:lnTo>
                <a:lnTo>
                  <a:pt x="108204" y="3224728"/>
                </a:lnTo>
                <a:lnTo>
                  <a:pt x="108204" y="3505144"/>
                </a:lnTo>
                <a:lnTo>
                  <a:pt x="224028" y="3505144"/>
                </a:lnTo>
                <a:lnTo>
                  <a:pt x="224028" y="3257494"/>
                </a:lnTo>
                <a:lnTo>
                  <a:pt x="320040" y="3257494"/>
                </a:lnTo>
                <a:lnTo>
                  <a:pt x="320040" y="3505144"/>
                </a:lnTo>
                <a:lnTo>
                  <a:pt x="443484" y="3505144"/>
                </a:lnTo>
                <a:lnTo>
                  <a:pt x="443484" y="3214822"/>
                </a:lnTo>
                <a:lnTo>
                  <a:pt x="534488" y="3214822"/>
                </a:lnTo>
                <a:lnTo>
                  <a:pt x="534488" y="3103790"/>
                </a:lnTo>
                <a:lnTo>
                  <a:pt x="9144" y="2869636"/>
                </a:lnTo>
                <a:lnTo>
                  <a:pt x="9144" y="2747716"/>
                </a:lnTo>
                <a:lnTo>
                  <a:pt x="534488" y="2512813"/>
                </a:lnTo>
                <a:lnTo>
                  <a:pt x="534488" y="2269562"/>
                </a:lnTo>
                <a:lnTo>
                  <a:pt x="109728" y="2269562"/>
                </a:lnTo>
                <a:lnTo>
                  <a:pt x="109728" y="2440249"/>
                </a:lnTo>
                <a:lnTo>
                  <a:pt x="9144" y="2440249"/>
                </a:lnTo>
                <a:lnTo>
                  <a:pt x="9144" y="1975430"/>
                </a:lnTo>
                <a:lnTo>
                  <a:pt x="109728" y="1975430"/>
                </a:lnTo>
                <a:lnTo>
                  <a:pt x="109728" y="2146117"/>
                </a:lnTo>
                <a:lnTo>
                  <a:pt x="534488" y="2146117"/>
                </a:lnTo>
                <a:lnTo>
                  <a:pt x="534488" y="1784317"/>
                </a:lnTo>
                <a:lnTo>
                  <a:pt x="514827" y="1837412"/>
                </a:lnTo>
                <a:cubicBezTo>
                  <a:pt x="507397" y="1853224"/>
                  <a:pt x="499110" y="1867099"/>
                  <a:pt x="489966" y="1879037"/>
                </a:cubicBezTo>
                <a:lnTo>
                  <a:pt x="397002" y="1837126"/>
                </a:lnTo>
                <a:cubicBezTo>
                  <a:pt x="413766" y="1814266"/>
                  <a:pt x="427228" y="1787089"/>
                  <a:pt x="437388" y="1755592"/>
                </a:cubicBezTo>
                <a:cubicBezTo>
                  <a:pt x="447548" y="1724096"/>
                  <a:pt x="452628" y="1692601"/>
                  <a:pt x="452628" y="1661105"/>
                </a:cubicBezTo>
                <a:cubicBezTo>
                  <a:pt x="452628" y="1626053"/>
                  <a:pt x="447421" y="1600145"/>
                  <a:pt x="437007" y="1583381"/>
                </a:cubicBezTo>
                <a:cubicBezTo>
                  <a:pt x="426593" y="1566616"/>
                  <a:pt x="412750" y="1558234"/>
                  <a:pt x="395478" y="1558234"/>
                </a:cubicBezTo>
                <a:cubicBezTo>
                  <a:pt x="382778" y="1558234"/>
                  <a:pt x="372237" y="1563188"/>
                  <a:pt x="363855" y="1573094"/>
                </a:cubicBezTo>
                <a:cubicBezTo>
                  <a:pt x="355473" y="1582999"/>
                  <a:pt x="348742" y="1595699"/>
                  <a:pt x="343662" y="1611194"/>
                </a:cubicBezTo>
                <a:cubicBezTo>
                  <a:pt x="338582" y="1626688"/>
                  <a:pt x="332994" y="1647643"/>
                  <a:pt x="326898" y="1674058"/>
                </a:cubicBezTo>
                <a:cubicBezTo>
                  <a:pt x="317246" y="1714698"/>
                  <a:pt x="307594" y="1747973"/>
                  <a:pt x="297942" y="1773881"/>
                </a:cubicBezTo>
                <a:cubicBezTo>
                  <a:pt x="288290" y="1799788"/>
                  <a:pt x="272796" y="1822013"/>
                  <a:pt x="251460" y="1840556"/>
                </a:cubicBezTo>
                <a:cubicBezTo>
                  <a:pt x="230124" y="1859098"/>
                  <a:pt x="201676" y="1868369"/>
                  <a:pt x="166116" y="1868369"/>
                </a:cubicBezTo>
                <a:cubicBezTo>
                  <a:pt x="135128" y="1868369"/>
                  <a:pt x="107061" y="1859987"/>
                  <a:pt x="81915" y="1843223"/>
                </a:cubicBezTo>
                <a:cubicBezTo>
                  <a:pt x="56769" y="1826458"/>
                  <a:pt x="36830" y="1801186"/>
                  <a:pt x="22098" y="1767403"/>
                </a:cubicBezTo>
                <a:cubicBezTo>
                  <a:pt x="7366" y="1733621"/>
                  <a:pt x="0" y="1692347"/>
                  <a:pt x="0" y="1643579"/>
                </a:cubicBezTo>
                <a:cubicBezTo>
                  <a:pt x="0" y="1609543"/>
                  <a:pt x="4064" y="1576269"/>
                  <a:pt x="12192" y="1543757"/>
                </a:cubicBezTo>
                <a:cubicBezTo>
                  <a:pt x="20320" y="1511245"/>
                  <a:pt x="32004" y="1482797"/>
                  <a:pt x="47244" y="1458413"/>
                </a:cubicBezTo>
                <a:lnTo>
                  <a:pt x="140970" y="1496513"/>
                </a:lnTo>
                <a:cubicBezTo>
                  <a:pt x="113030" y="1545788"/>
                  <a:pt x="99060" y="1595065"/>
                  <a:pt x="99060" y="1644341"/>
                </a:cubicBezTo>
                <a:cubicBezTo>
                  <a:pt x="99060" y="1678885"/>
                  <a:pt x="104648" y="1704412"/>
                  <a:pt x="115824" y="1720921"/>
                </a:cubicBezTo>
                <a:cubicBezTo>
                  <a:pt x="127000" y="1737431"/>
                  <a:pt x="141732" y="1745687"/>
                  <a:pt x="160020" y="1745687"/>
                </a:cubicBezTo>
                <a:cubicBezTo>
                  <a:pt x="178308" y="1745687"/>
                  <a:pt x="191897" y="1736162"/>
                  <a:pt x="200787" y="1717112"/>
                </a:cubicBezTo>
                <a:cubicBezTo>
                  <a:pt x="209677" y="1698062"/>
                  <a:pt x="218440" y="1668979"/>
                  <a:pt x="227076" y="1629863"/>
                </a:cubicBezTo>
                <a:cubicBezTo>
                  <a:pt x="236728" y="1589222"/>
                  <a:pt x="246380" y="1555948"/>
                  <a:pt x="256032" y="1530041"/>
                </a:cubicBezTo>
                <a:cubicBezTo>
                  <a:pt x="265684" y="1504133"/>
                  <a:pt x="280924" y="1481908"/>
                  <a:pt x="301752" y="1463366"/>
                </a:cubicBezTo>
                <a:cubicBezTo>
                  <a:pt x="322580" y="1444823"/>
                  <a:pt x="350774" y="1435553"/>
                  <a:pt x="386334" y="1435553"/>
                </a:cubicBezTo>
                <a:cubicBezTo>
                  <a:pt x="416814" y="1435553"/>
                  <a:pt x="444627" y="1444062"/>
                  <a:pt x="469773" y="1461080"/>
                </a:cubicBezTo>
                <a:cubicBezTo>
                  <a:pt x="494919" y="1478098"/>
                  <a:pt x="514858" y="1503625"/>
                  <a:pt x="529590" y="1537661"/>
                </a:cubicBezTo>
                <a:lnTo>
                  <a:pt x="534488" y="155437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079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66800" y="1744527"/>
            <a:ext cx="1572332" cy="1955960"/>
          </a:xfrm>
          <a:custGeom>
            <a:avLst/>
            <a:gdLst>
              <a:gd name="connsiteX0" fmla="*/ 834794 w 1572332"/>
              <a:gd name="connsiteY0" fmla="*/ 0 h 1955960"/>
              <a:gd name="connsiteX1" fmla="*/ 1188705 w 1572332"/>
              <a:gd name="connsiteY1" fmla="*/ 43225 h 1955960"/>
              <a:gd name="connsiteX2" fmla="*/ 1491284 w 1572332"/>
              <a:gd name="connsiteY2" fmla="*/ 167499 h 1955960"/>
              <a:gd name="connsiteX3" fmla="*/ 1356204 w 1572332"/>
              <a:gd name="connsiteY3" fmla="*/ 499797 h 1955960"/>
              <a:gd name="connsiteX4" fmla="*/ 832093 w 1572332"/>
              <a:gd name="connsiteY4" fmla="*/ 351209 h 1955960"/>
              <a:gd name="connsiteX5" fmla="*/ 560582 w 1572332"/>
              <a:gd name="connsiteY5" fmla="*/ 410643 h 1955960"/>
              <a:gd name="connsiteX6" fmla="*/ 472780 w 1572332"/>
              <a:gd name="connsiteY6" fmla="*/ 567337 h 1955960"/>
              <a:gd name="connsiteX7" fmla="*/ 574091 w 1572332"/>
              <a:gd name="connsiteY7" fmla="*/ 711872 h 1955960"/>
              <a:gd name="connsiteX8" fmla="*/ 883424 w 1572332"/>
              <a:gd name="connsiteY8" fmla="*/ 805078 h 1955960"/>
              <a:gd name="connsiteX9" fmla="*/ 1237333 w 1572332"/>
              <a:gd name="connsiteY9" fmla="*/ 907739 h 1955960"/>
              <a:gd name="connsiteX10" fmla="*/ 1473724 w 1572332"/>
              <a:gd name="connsiteY10" fmla="*/ 1069835 h 1955960"/>
              <a:gd name="connsiteX11" fmla="*/ 1572332 w 1572332"/>
              <a:gd name="connsiteY11" fmla="*/ 1369713 h 1955960"/>
              <a:gd name="connsiteX12" fmla="*/ 1481828 w 1572332"/>
              <a:gd name="connsiteY12" fmla="*/ 1665538 h 1955960"/>
              <a:gd name="connsiteX13" fmla="*/ 1210317 w 1572332"/>
              <a:gd name="connsiteY13" fmla="*/ 1877614 h 1955960"/>
              <a:gd name="connsiteX14" fmla="*/ 769956 w 1572332"/>
              <a:gd name="connsiteY14" fmla="*/ 1955960 h 1955960"/>
              <a:gd name="connsiteX15" fmla="*/ 336349 w 1572332"/>
              <a:gd name="connsiteY15" fmla="*/ 1895174 h 1955960"/>
              <a:gd name="connsiteX16" fmla="*/ 0 w 1572332"/>
              <a:gd name="connsiteY16" fmla="*/ 1737130 h 1955960"/>
              <a:gd name="connsiteX17" fmla="*/ 148588 w 1572332"/>
              <a:gd name="connsiteY17" fmla="*/ 1407534 h 1955960"/>
              <a:gd name="connsiteX18" fmla="*/ 437660 w 1572332"/>
              <a:gd name="connsiteY18" fmla="*/ 1550720 h 1955960"/>
              <a:gd name="connsiteX19" fmla="*/ 772658 w 1572332"/>
              <a:gd name="connsiteY19" fmla="*/ 1604752 h 1955960"/>
              <a:gd name="connsiteX20" fmla="*/ 1048221 w 1572332"/>
              <a:gd name="connsiteY20" fmla="*/ 1549369 h 1955960"/>
              <a:gd name="connsiteX21" fmla="*/ 1137375 w 1572332"/>
              <a:gd name="connsiteY21" fmla="*/ 1402131 h 1955960"/>
              <a:gd name="connsiteX22" fmla="*/ 1084693 w 1572332"/>
              <a:gd name="connsiteY22" fmla="*/ 1290015 h 1955960"/>
              <a:gd name="connsiteX23" fmla="*/ 949613 w 1572332"/>
              <a:gd name="connsiteY23" fmla="*/ 1218423 h 1955960"/>
              <a:gd name="connsiteX24" fmla="*/ 726730 w 1572332"/>
              <a:gd name="connsiteY24" fmla="*/ 1158988 h 1955960"/>
              <a:gd name="connsiteX25" fmla="*/ 372821 w 1572332"/>
              <a:gd name="connsiteY25" fmla="*/ 1056327 h 1955960"/>
              <a:gd name="connsiteX26" fmla="*/ 136431 w 1572332"/>
              <a:gd name="connsiteY26" fmla="*/ 891529 h 1955960"/>
              <a:gd name="connsiteX27" fmla="*/ 37822 w 1572332"/>
              <a:gd name="connsiteY27" fmla="*/ 588950 h 1955960"/>
              <a:gd name="connsiteX28" fmla="*/ 126975 w 1572332"/>
              <a:gd name="connsiteY28" fmla="*/ 290422 h 1955960"/>
              <a:gd name="connsiteX29" fmla="*/ 395784 w 1572332"/>
              <a:gd name="connsiteY29" fmla="*/ 78347 h 1955960"/>
              <a:gd name="connsiteX30" fmla="*/ 834794 w 1572332"/>
              <a:gd name="connsiteY30" fmla="*/ 0 h 19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2332" h="1955960">
                <a:moveTo>
                  <a:pt x="834794" y="0"/>
                </a:moveTo>
                <a:cubicBezTo>
                  <a:pt x="955466" y="0"/>
                  <a:pt x="1073436" y="14408"/>
                  <a:pt x="1188705" y="43225"/>
                </a:cubicBezTo>
                <a:cubicBezTo>
                  <a:pt x="1303973" y="72043"/>
                  <a:pt x="1404833" y="113467"/>
                  <a:pt x="1491284" y="167499"/>
                </a:cubicBezTo>
                <a:lnTo>
                  <a:pt x="1356204" y="499797"/>
                </a:lnTo>
                <a:cubicBezTo>
                  <a:pt x="1181500" y="400738"/>
                  <a:pt x="1006797" y="351209"/>
                  <a:pt x="832093" y="351209"/>
                </a:cubicBezTo>
                <a:cubicBezTo>
                  <a:pt x="709621" y="351209"/>
                  <a:pt x="619117" y="371020"/>
                  <a:pt x="560582" y="410643"/>
                </a:cubicBezTo>
                <a:cubicBezTo>
                  <a:pt x="502047" y="450267"/>
                  <a:pt x="472780" y="502498"/>
                  <a:pt x="472780" y="567337"/>
                </a:cubicBezTo>
                <a:cubicBezTo>
                  <a:pt x="472780" y="632175"/>
                  <a:pt x="506550" y="680353"/>
                  <a:pt x="574091" y="711872"/>
                </a:cubicBezTo>
                <a:cubicBezTo>
                  <a:pt x="641630" y="743391"/>
                  <a:pt x="744742" y="774459"/>
                  <a:pt x="883424" y="805078"/>
                </a:cubicBezTo>
                <a:cubicBezTo>
                  <a:pt x="1027509" y="839298"/>
                  <a:pt x="1145479" y="873518"/>
                  <a:pt x="1237333" y="907739"/>
                </a:cubicBezTo>
                <a:cubicBezTo>
                  <a:pt x="1329188" y="941959"/>
                  <a:pt x="1407985" y="995990"/>
                  <a:pt x="1473724" y="1069835"/>
                </a:cubicBezTo>
                <a:cubicBezTo>
                  <a:pt x="1539463" y="1143679"/>
                  <a:pt x="1572332" y="1243637"/>
                  <a:pt x="1572332" y="1369713"/>
                </a:cubicBezTo>
                <a:cubicBezTo>
                  <a:pt x="1572332" y="1477777"/>
                  <a:pt x="1542164" y="1576385"/>
                  <a:pt x="1481828" y="1665538"/>
                </a:cubicBezTo>
                <a:cubicBezTo>
                  <a:pt x="1421493" y="1754690"/>
                  <a:pt x="1330989" y="1825382"/>
                  <a:pt x="1210317" y="1877614"/>
                </a:cubicBezTo>
                <a:cubicBezTo>
                  <a:pt x="1089646" y="1929845"/>
                  <a:pt x="942859" y="1955960"/>
                  <a:pt x="769956" y="1955960"/>
                </a:cubicBezTo>
                <a:cubicBezTo>
                  <a:pt x="620468" y="1955960"/>
                  <a:pt x="475932" y="1935698"/>
                  <a:pt x="336349" y="1895174"/>
                </a:cubicBezTo>
                <a:cubicBezTo>
                  <a:pt x="196767" y="1854650"/>
                  <a:pt x="84650" y="1801969"/>
                  <a:pt x="0" y="1737130"/>
                </a:cubicBezTo>
                <a:lnTo>
                  <a:pt x="148588" y="1407534"/>
                </a:lnTo>
                <a:cubicBezTo>
                  <a:pt x="229636" y="1466970"/>
                  <a:pt x="325993" y="1514699"/>
                  <a:pt x="437660" y="1550720"/>
                </a:cubicBezTo>
                <a:cubicBezTo>
                  <a:pt x="549326" y="1586741"/>
                  <a:pt x="660992" y="1604752"/>
                  <a:pt x="772658" y="1604752"/>
                </a:cubicBezTo>
                <a:cubicBezTo>
                  <a:pt x="896931" y="1604752"/>
                  <a:pt x="988786" y="1586291"/>
                  <a:pt x="1048221" y="1549369"/>
                </a:cubicBezTo>
                <a:cubicBezTo>
                  <a:pt x="1107656" y="1512447"/>
                  <a:pt x="1137375" y="1463368"/>
                  <a:pt x="1137375" y="1402131"/>
                </a:cubicBezTo>
                <a:cubicBezTo>
                  <a:pt x="1137375" y="1357105"/>
                  <a:pt x="1119814" y="1319733"/>
                  <a:pt x="1084693" y="1290015"/>
                </a:cubicBezTo>
                <a:cubicBezTo>
                  <a:pt x="1049572" y="1260297"/>
                  <a:pt x="1004546" y="1236434"/>
                  <a:pt x="949613" y="1218423"/>
                </a:cubicBezTo>
                <a:cubicBezTo>
                  <a:pt x="894680" y="1200412"/>
                  <a:pt x="820386" y="1180600"/>
                  <a:pt x="726730" y="1158988"/>
                </a:cubicBezTo>
                <a:cubicBezTo>
                  <a:pt x="582645" y="1124767"/>
                  <a:pt x="464675" y="1090547"/>
                  <a:pt x="372821" y="1056327"/>
                </a:cubicBezTo>
                <a:cubicBezTo>
                  <a:pt x="280966" y="1022106"/>
                  <a:pt x="202170" y="967174"/>
                  <a:pt x="136431" y="891529"/>
                </a:cubicBezTo>
                <a:cubicBezTo>
                  <a:pt x="70691" y="815884"/>
                  <a:pt x="37822" y="715024"/>
                  <a:pt x="37822" y="588950"/>
                </a:cubicBezTo>
                <a:cubicBezTo>
                  <a:pt x="37822" y="479084"/>
                  <a:pt x="67539" y="379575"/>
                  <a:pt x="126975" y="290422"/>
                </a:cubicBezTo>
                <a:cubicBezTo>
                  <a:pt x="186410" y="201269"/>
                  <a:pt x="276013" y="130577"/>
                  <a:pt x="395784" y="78347"/>
                </a:cubicBezTo>
                <a:cubicBezTo>
                  <a:pt x="515556" y="26116"/>
                  <a:pt x="661892" y="0"/>
                  <a:pt x="8347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108658" y="1772905"/>
            <a:ext cx="3023092" cy="1891121"/>
          </a:xfrm>
          <a:custGeom>
            <a:avLst/>
            <a:gdLst>
              <a:gd name="connsiteX0" fmla="*/ 0 w 3023092"/>
              <a:gd name="connsiteY0" fmla="*/ 0 h 1891121"/>
              <a:gd name="connsiteX1" fmla="*/ 453869 w 3023092"/>
              <a:gd name="connsiteY1" fmla="*/ 0 h 1891121"/>
              <a:gd name="connsiteX2" fmla="*/ 880722 w 3023092"/>
              <a:gd name="connsiteY2" fmla="*/ 1329188 h 1891121"/>
              <a:gd name="connsiteX3" fmla="*/ 1326487 w 3023092"/>
              <a:gd name="connsiteY3" fmla="*/ 0 h 1891121"/>
              <a:gd name="connsiteX4" fmla="*/ 1731727 w 3023092"/>
              <a:gd name="connsiteY4" fmla="*/ 0 h 1891121"/>
              <a:gd name="connsiteX5" fmla="*/ 2163983 w 3023092"/>
              <a:gd name="connsiteY5" fmla="*/ 1339994 h 1891121"/>
              <a:gd name="connsiteX6" fmla="*/ 2604344 w 3023092"/>
              <a:gd name="connsiteY6" fmla="*/ 0 h 1891121"/>
              <a:gd name="connsiteX7" fmla="*/ 3023092 w 3023092"/>
              <a:gd name="connsiteY7" fmla="*/ 0 h 1891121"/>
              <a:gd name="connsiteX8" fmla="*/ 2404427 w 3023092"/>
              <a:gd name="connsiteY8" fmla="*/ 1891121 h 1891121"/>
              <a:gd name="connsiteX9" fmla="*/ 1934347 w 3023092"/>
              <a:gd name="connsiteY9" fmla="*/ 1891121 h 1891121"/>
              <a:gd name="connsiteX10" fmla="*/ 1518300 w 3023092"/>
              <a:gd name="connsiteY10" fmla="*/ 610562 h 1891121"/>
              <a:gd name="connsiteX11" fmla="*/ 1088745 w 3023092"/>
              <a:gd name="connsiteY11" fmla="*/ 1891121 h 1891121"/>
              <a:gd name="connsiteX12" fmla="*/ 621368 w 3023092"/>
              <a:gd name="connsiteY12" fmla="*/ 1891121 h 18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092" h="1891121">
                <a:moveTo>
                  <a:pt x="0" y="0"/>
                </a:moveTo>
                <a:lnTo>
                  <a:pt x="453869" y="0"/>
                </a:lnTo>
                <a:lnTo>
                  <a:pt x="880722" y="1329188"/>
                </a:lnTo>
                <a:lnTo>
                  <a:pt x="1326487" y="0"/>
                </a:lnTo>
                <a:lnTo>
                  <a:pt x="1731727" y="0"/>
                </a:lnTo>
                <a:lnTo>
                  <a:pt x="2163983" y="1339994"/>
                </a:lnTo>
                <a:lnTo>
                  <a:pt x="2604344" y="0"/>
                </a:lnTo>
                <a:lnTo>
                  <a:pt x="3023092" y="0"/>
                </a:lnTo>
                <a:lnTo>
                  <a:pt x="2404427" y="1891121"/>
                </a:lnTo>
                <a:lnTo>
                  <a:pt x="1934347" y="1891121"/>
                </a:lnTo>
                <a:lnTo>
                  <a:pt x="1518300" y="610562"/>
                </a:lnTo>
                <a:lnTo>
                  <a:pt x="1088745" y="1891121"/>
                </a:lnTo>
                <a:lnTo>
                  <a:pt x="621368" y="18911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40199" y="1744527"/>
            <a:ext cx="2069427" cy="1955960"/>
          </a:xfrm>
          <a:custGeom>
            <a:avLst/>
            <a:gdLst>
              <a:gd name="connsiteX0" fmla="*/ 1034714 w 2069427"/>
              <a:gd name="connsiteY0" fmla="*/ 372821 h 1955960"/>
              <a:gd name="connsiteX1" fmla="*/ 732135 w 2069427"/>
              <a:gd name="connsiteY1" fmla="*/ 449817 h 1955960"/>
              <a:gd name="connsiteX2" fmla="*/ 520059 w 2069427"/>
              <a:gd name="connsiteY2" fmla="*/ 664594 h 1955960"/>
              <a:gd name="connsiteX3" fmla="*/ 443064 w 2069427"/>
              <a:gd name="connsiteY3" fmla="*/ 977980 h 1955960"/>
              <a:gd name="connsiteX4" fmla="*/ 520059 w 2069427"/>
              <a:gd name="connsiteY4" fmla="*/ 1291366 h 1955960"/>
              <a:gd name="connsiteX5" fmla="*/ 732135 w 2069427"/>
              <a:gd name="connsiteY5" fmla="*/ 1506144 h 1955960"/>
              <a:gd name="connsiteX6" fmla="*/ 1034714 w 2069427"/>
              <a:gd name="connsiteY6" fmla="*/ 1583139 h 1955960"/>
              <a:gd name="connsiteX7" fmla="*/ 1337294 w 2069427"/>
              <a:gd name="connsiteY7" fmla="*/ 1506144 h 1955960"/>
              <a:gd name="connsiteX8" fmla="*/ 1549369 w 2069427"/>
              <a:gd name="connsiteY8" fmla="*/ 1291366 h 1955960"/>
              <a:gd name="connsiteX9" fmla="*/ 1626364 w 2069427"/>
              <a:gd name="connsiteY9" fmla="*/ 977980 h 1955960"/>
              <a:gd name="connsiteX10" fmla="*/ 1549369 w 2069427"/>
              <a:gd name="connsiteY10" fmla="*/ 664594 h 1955960"/>
              <a:gd name="connsiteX11" fmla="*/ 1337294 w 2069427"/>
              <a:gd name="connsiteY11" fmla="*/ 449817 h 1955960"/>
              <a:gd name="connsiteX12" fmla="*/ 1034714 w 2069427"/>
              <a:gd name="connsiteY12" fmla="*/ 372821 h 1955960"/>
              <a:gd name="connsiteX13" fmla="*/ 1034714 w 2069427"/>
              <a:gd name="connsiteY13" fmla="*/ 0 h 1955960"/>
              <a:gd name="connsiteX14" fmla="*/ 1564228 w 2069427"/>
              <a:gd name="connsiteY14" fmla="*/ 126975 h 1955960"/>
              <a:gd name="connsiteX15" fmla="*/ 1934347 w 2069427"/>
              <a:gd name="connsiteY15" fmla="*/ 476833 h 1955960"/>
              <a:gd name="connsiteX16" fmla="*/ 2069427 w 2069427"/>
              <a:gd name="connsiteY16" fmla="*/ 977980 h 1955960"/>
              <a:gd name="connsiteX17" fmla="*/ 1934347 w 2069427"/>
              <a:gd name="connsiteY17" fmla="*/ 1479127 h 1955960"/>
              <a:gd name="connsiteX18" fmla="*/ 1564228 w 2069427"/>
              <a:gd name="connsiteY18" fmla="*/ 1828984 h 1955960"/>
              <a:gd name="connsiteX19" fmla="*/ 1034714 w 2069427"/>
              <a:gd name="connsiteY19" fmla="*/ 1955960 h 1955960"/>
              <a:gd name="connsiteX20" fmla="*/ 503849 w 2069427"/>
              <a:gd name="connsiteY20" fmla="*/ 1828984 h 1955960"/>
              <a:gd name="connsiteX21" fmla="*/ 133730 w 2069427"/>
              <a:gd name="connsiteY21" fmla="*/ 1479127 h 1955960"/>
              <a:gd name="connsiteX22" fmla="*/ 0 w 2069427"/>
              <a:gd name="connsiteY22" fmla="*/ 977980 h 1955960"/>
              <a:gd name="connsiteX23" fmla="*/ 133730 w 2069427"/>
              <a:gd name="connsiteY23" fmla="*/ 476833 h 1955960"/>
              <a:gd name="connsiteX24" fmla="*/ 503849 w 2069427"/>
              <a:gd name="connsiteY24" fmla="*/ 126975 h 1955960"/>
              <a:gd name="connsiteX25" fmla="*/ 1034714 w 2069427"/>
              <a:gd name="connsiteY25" fmla="*/ 0 h 19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69427" h="1955960">
                <a:moveTo>
                  <a:pt x="1034714" y="372821"/>
                </a:moveTo>
                <a:cubicBezTo>
                  <a:pt x="923048" y="372821"/>
                  <a:pt x="822188" y="398486"/>
                  <a:pt x="732135" y="449817"/>
                </a:cubicBezTo>
                <a:cubicBezTo>
                  <a:pt x="642082" y="501147"/>
                  <a:pt x="571389" y="572740"/>
                  <a:pt x="520059" y="664594"/>
                </a:cubicBezTo>
                <a:cubicBezTo>
                  <a:pt x="468729" y="756449"/>
                  <a:pt x="443064" y="860911"/>
                  <a:pt x="443064" y="977980"/>
                </a:cubicBezTo>
                <a:cubicBezTo>
                  <a:pt x="443064" y="1095049"/>
                  <a:pt x="468729" y="1199512"/>
                  <a:pt x="520059" y="1291366"/>
                </a:cubicBezTo>
                <a:cubicBezTo>
                  <a:pt x="571389" y="1383220"/>
                  <a:pt x="642082" y="1454813"/>
                  <a:pt x="732135" y="1506144"/>
                </a:cubicBezTo>
                <a:cubicBezTo>
                  <a:pt x="822188" y="1557474"/>
                  <a:pt x="923048" y="1583139"/>
                  <a:pt x="1034714" y="1583139"/>
                </a:cubicBezTo>
                <a:cubicBezTo>
                  <a:pt x="1146380" y="1583139"/>
                  <a:pt x="1247241" y="1557474"/>
                  <a:pt x="1337294" y="1506144"/>
                </a:cubicBezTo>
                <a:cubicBezTo>
                  <a:pt x="1427347" y="1454813"/>
                  <a:pt x="1498038" y="1383220"/>
                  <a:pt x="1549369" y="1291366"/>
                </a:cubicBezTo>
                <a:cubicBezTo>
                  <a:pt x="1600699" y="1199512"/>
                  <a:pt x="1626364" y="1095049"/>
                  <a:pt x="1626364" y="977980"/>
                </a:cubicBezTo>
                <a:cubicBezTo>
                  <a:pt x="1626364" y="860911"/>
                  <a:pt x="1600699" y="756449"/>
                  <a:pt x="1549369" y="664594"/>
                </a:cubicBezTo>
                <a:cubicBezTo>
                  <a:pt x="1498038" y="572740"/>
                  <a:pt x="1427347" y="501147"/>
                  <a:pt x="1337294" y="449817"/>
                </a:cubicBezTo>
                <a:cubicBezTo>
                  <a:pt x="1247241" y="398486"/>
                  <a:pt x="1146380" y="372821"/>
                  <a:pt x="1034714" y="372821"/>
                </a:cubicBezTo>
                <a:close/>
                <a:moveTo>
                  <a:pt x="1034714" y="0"/>
                </a:moveTo>
                <a:cubicBezTo>
                  <a:pt x="1231031" y="0"/>
                  <a:pt x="1407535" y="42325"/>
                  <a:pt x="1564228" y="126975"/>
                </a:cubicBezTo>
                <a:cubicBezTo>
                  <a:pt x="1720921" y="211626"/>
                  <a:pt x="1844294" y="328245"/>
                  <a:pt x="1934347" y="476833"/>
                </a:cubicBezTo>
                <a:cubicBezTo>
                  <a:pt x="2024400" y="625421"/>
                  <a:pt x="2069427" y="792470"/>
                  <a:pt x="2069427" y="977980"/>
                </a:cubicBezTo>
                <a:cubicBezTo>
                  <a:pt x="2069427" y="1163490"/>
                  <a:pt x="2024400" y="1330539"/>
                  <a:pt x="1934347" y="1479127"/>
                </a:cubicBezTo>
                <a:cubicBezTo>
                  <a:pt x="1844294" y="1627715"/>
                  <a:pt x="1720921" y="1744335"/>
                  <a:pt x="1564228" y="1828984"/>
                </a:cubicBezTo>
                <a:cubicBezTo>
                  <a:pt x="1407535" y="1913635"/>
                  <a:pt x="1231031" y="1955960"/>
                  <a:pt x="1034714" y="1955960"/>
                </a:cubicBezTo>
                <a:cubicBezTo>
                  <a:pt x="838398" y="1955960"/>
                  <a:pt x="661442" y="1913635"/>
                  <a:pt x="503849" y="1828984"/>
                </a:cubicBezTo>
                <a:cubicBezTo>
                  <a:pt x="346256" y="1744335"/>
                  <a:pt x="222883" y="1627715"/>
                  <a:pt x="133730" y="1479127"/>
                </a:cubicBezTo>
                <a:cubicBezTo>
                  <a:pt x="44577" y="1330539"/>
                  <a:pt x="0" y="1163490"/>
                  <a:pt x="0" y="977980"/>
                </a:cubicBezTo>
                <a:cubicBezTo>
                  <a:pt x="0" y="792470"/>
                  <a:pt x="44577" y="625421"/>
                  <a:pt x="133730" y="476833"/>
                </a:cubicBezTo>
                <a:cubicBezTo>
                  <a:pt x="222883" y="328245"/>
                  <a:pt x="346256" y="211626"/>
                  <a:pt x="503849" y="126975"/>
                </a:cubicBezTo>
                <a:cubicBezTo>
                  <a:pt x="661442" y="42325"/>
                  <a:pt x="838398" y="0"/>
                  <a:pt x="103471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386813" y="1772905"/>
            <a:ext cx="1647977" cy="1891121"/>
          </a:xfrm>
          <a:custGeom>
            <a:avLst/>
            <a:gdLst>
              <a:gd name="connsiteX0" fmla="*/ 0 w 1647977"/>
              <a:gd name="connsiteY0" fmla="*/ 0 h 1891121"/>
              <a:gd name="connsiteX1" fmla="*/ 1647977 w 1647977"/>
              <a:gd name="connsiteY1" fmla="*/ 0 h 1891121"/>
              <a:gd name="connsiteX2" fmla="*/ 1647977 w 1647977"/>
              <a:gd name="connsiteY2" fmla="*/ 356611 h 1891121"/>
              <a:gd name="connsiteX3" fmla="*/ 1042818 w 1647977"/>
              <a:gd name="connsiteY3" fmla="*/ 356611 h 1891121"/>
              <a:gd name="connsiteX4" fmla="*/ 1042818 w 1647977"/>
              <a:gd name="connsiteY4" fmla="*/ 1891121 h 1891121"/>
              <a:gd name="connsiteX5" fmla="*/ 605158 w 1647977"/>
              <a:gd name="connsiteY5" fmla="*/ 1891121 h 1891121"/>
              <a:gd name="connsiteX6" fmla="*/ 605158 w 1647977"/>
              <a:gd name="connsiteY6" fmla="*/ 356611 h 1891121"/>
              <a:gd name="connsiteX7" fmla="*/ 0 w 1647977"/>
              <a:gd name="connsiteY7" fmla="*/ 356611 h 18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977" h="1891121">
                <a:moveTo>
                  <a:pt x="0" y="0"/>
                </a:moveTo>
                <a:lnTo>
                  <a:pt x="1647977" y="0"/>
                </a:lnTo>
                <a:lnTo>
                  <a:pt x="1647977" y="356611"/>
                </a:lnTo>
                <a:lnTo>
                  <a:pt x="1042818" y="356611"/>
                </a:lnTo>
                <a:lnTo>
                  <a:pt x="1042818" y="1891121"/>
                </a:lnTo>
                <a:lnTo>
                  <a:pt x="605158" y="1891121"/>
                </a:lnTo>
                <a:lnTo>
                  <a:pt x="605158" y="356611"/>
                </a:lnTo>
                <a:lnTo>
                  <a:pt x="0" y="3566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4579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 rot="20700000">
            <a:off x="917409" y="994033"/>
            <a:ext cx="2073521" cy="2073523"/>
          </a:xfrm>
          <a:custGeom>
            <a:avLst/>
            <a:gdLst>
              <a:gd name="connsiteX0" fmla="*/ 0 w 2073521"/>
              <a:gd name="connsiteY0" fmla="*/ 0 h 2073523"/>
              <a:gd name="connsiteX1" fmla="*/ 2073521 w 2073521"/>
              <a:gd name="connsiteY1" fmla="*/ 0 h 2073523"/>
              <a:gd name="connsiteX2" fmla="*/ 2073521 w 2073521"/>
              <a:gd name="connsiteY2" fmla="*/ 2073523 h 2073523"/>
              <a:gd name="connsiteX3" fmla="*/ 0 w 2073521"/>
              <a:gd name="connsiteY3" fmla="*/ 2073523 h 20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521" h="2073523">
                <a:moveTo>
                  <a:pt x="0" y="0"/>
                </a:moveTo>
                <a:lnTo>
                  <a:pt x="2073521" y="0"/>
                </a:lnTo>
                <a:lnTo>
                  <a:pt x="2073521" y="2073523"/>
                </a:lnTo>
                <a:lnTo>
                  <a:pt x="0" y="20735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 rot="840000">
            <a:off x="4092500" y="1082439"/>
            <a:ext cx="2073521" cy="2073523"/>
          </a:xfrm>
          <a:custGeom>
            <a:avLst/>
            <a:gdLst>
              <a:gd name="connsiteX0" fmla="*/ 0 w 2073521"/>
              <a:gd name="connsiteY0" fmla="*/ 0 h 2073523"/>
              <a:gd name="connsiteX1" fmla="*/ 2073521 w 2073521"/>
              <a:gd name="connsiteY1" fmla="*/ 0 h 2073523"/>
              <a:gd name="connsiteX2" fmla="*/ 2073521 w 2073521"/>
              <a:gd name="connsiteY2" fmla="*/ 2073523 h 2073523"/>
              <a:gd name="connsiteX3" fmla="*/ 0 w 2073521"/>
              <a:gd name="connsiteY3" fmla="*/ 2073523 h 20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521" h="2073523">
                <a:moveTo>
                  <a:pt x="0" y="0"/>
                </a:moveTo>
                <a:lnTo>
                  <a:pt x="2073521" y="0"/>
                </a:lnTo>
                <a:lnTo>
                  <a:pt x="2073521" y="2073523"/>
                </a:lnTo>
                <a:lnTo>
                  <a:pt x="0" y="20735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 rot="20700000">
            <a:off x="954875" y="3681601"/>
            <a:ext cx="2073521" cy="2073523"/>
          </a:xfrm>
          <a:custGeom>
            <a:avLst/>
            <a:gdLst>
              <a:gd name="connsiteX0" fmla="*/ 0 w 2073521"/>
              <a:gd name="connsiteY0" fmla="*/ 0 h 2073523"/>
              <a:gd name="connsiteX1" fmla="*/ 2073521 w 2073521"/>
              <a:gd name="connsiteY1" fmla="*/ 0 h 2073523"/>
              <a:gd name="connsiteX2" fmla="*/ 2073521 w 2073521"/>
              <a:gd name="connsiteY2" fmla="*/ 2073523 h 2073523"/>
              <a:gd name="connsiteX3" fmla="*/ 0 w 2073521"/>
              <a:gd name="connsiteY3" fmla="*/ 2073523 h 20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521" h="2073523">
                <a:moveTo>
                  <a:pt x="0" y="0"/>
                </a:moveTo>
                <a:lnTo>
                  <a:pt x="2073521" y="0"/>
                </a:lnTo>
                <a:lnTo>
                  <a:pt x="2073521" y="2073523"/>
                </a:lnTo>
                <a:lnTo>
                  <a:pt x="0" y="20735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 rot="840000">
            <a:off x="3717357" y="3748507"/>
            <a:ext cx="2073521" cy="2073523"/>
          </a:xfrm>
          <a:custGeom>
            <a:avLst/>
            <a:gdLst>
              <a:gd name="connsiteX0" fmla="*/ 0 w 2073521"/>
              <a:gd name="connsiteY0" fmla="*/ 0 h 2073523"/>
              <a:gd name="connsiteX1" fmla="*/ 2073521 w 2073521"/>
              <a:gd name="connsiteY1" fmla="*/ 0 h 2073523"/>
              <a:gd name="connsiteX2" fmla="*/ 2073521 w 2073521"/>
              <a:gd name="connsiteY2" fmla="*/ 2073523 h 2073523"/>
              <a:gd name="connsiteX3" fmla="*/ 0 w 2073521"/>
              <a:gd name="connsiteY3" fmla="*/ 2073523 h 20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521" h="2073523">
                <a:moveTo>
                  <a:pt x="0" y="0"/>
                </a:moveTo>
                <a:lnTo>
                  <a:pt x="2073521" y="0"/>
                </a:lnTo>
                <a:lnTo>
                  <a:pt x="2073521" y="2073523"/>
                </a:lnTo>
                <a:lnTo>
                  <a:pt x="0" y="20735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 rot="840000">
            <a:off x="2514181" y="2388724"/>
            <a:ext cx="2073521" cy="2073523"/>
          </a:xfrm>
          <a:custGeom>
            <a:avLst/>
            <a:gdLst>
              <a:gd name="connsiteX0" fmla="*/ 0 w 2073521"/>
              <a:gd name="connsiteY0" fmla="*/ 0 h 2073523"/>
              <a:gd name="connsiteX1" fmla="*/ 2073521 w 2073521"/>
              <a:gd name="connsiteY1" fmla="*/ 0 h 2073523"/>
              <a:gd name="connsiteX2" fmla="*/ 2073521 w 2073521"/>
              <a:gd name="connsiteY2" fmla="*/ 2073523 h 2073523"/>
              <a:gd name="connsiteX3" fmla="*/ 0 w 2073521"/>
              <a:gd name="connsiteY3" fmla="*/ 2073523 h 20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521" h="2073523">
                <a:moveTo>
                  <a:pt x="0" y="0"/>
                </a:moveTo>
                <a:lnTo>
                  <a:pt x="2073521" y="0"/>
                </a:lnTo>
                <a:lnTo>
                  <a:pt x="2073521" y="2073523"/>
                </a:lnTo>
                <a:lnTo>
                  <a:pt x="0" y="20735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9686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16877" y="292842"/>
            <a:ext cx="3528654" cy="3056834"/>
          </a:xfrm>
          <a:custGeom>
            <a:avLst/>
            <a:gdLst>
              <a:gd name="connsiteX0" fmla="*/ 881946 w 3528654"/>
              <a:gd name="connsiteY0" fmla="*/ 0 h 3056834"/>
              <a:gd name="connsiteX1" fmla="*/ 2645839 w 3528654"/>
              <a:gd name="connsiteY1" fmla="*/ 0 h 3056834"/>
              <a:gd name="connsiteX2" fmla="*/ 3528654 w 3528654"/>
              <a:gd name="connsiteY2" fmla="*/ 1528417 h 3056834"/>
              <a:gd name="connsiteX3" fmla="*/ 2645839 w 3528654"/>
              <a:gd name="connsiteY3" fmla="*/ 3056834 h 3056834"/>
              <a:gd name="connsiteX4" fmla="*/ 881946 w 3528654"/>
              <a:gd name="connsiteY4" fmla="*/ 3056834 h 3056834"/>
              <a:gd name="connsiteX5" fmla="*/ 0 w 3528654"/>
              <a:gd name="connsiteY5" fmla="*/ 1528417 h 3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654" h="3056834">
                <a:moveTo>
                  <a:pt x="881946" y="0"/>
                </a:moveTo>
                <a:lnTo>
                  <a:pt x="2645839" y="0"/>
                </a:lnTo>
                <a:lnTo>
                  <a:pt x="3528654" y="1528417"/>
                </a:lnTo>
                <a:lnTo>
                  <a:pt x="2645839" y="3056834"/>
                </a:lnTo>
                <a:lnTo>
                  <a:pt x="881946" y="3056834"/>
                </a:lnTo>
                <a:lnTo>
                  <a:pt x="0" y="152841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410290" y="1883820"/>
            <a:ext cx="3528654" cy="3056834"/>
          </a:xfrm>
          <a:custGeom>
            <a:avLst/>
            <a:gdLst>
              <a:gd name="connsiteX0" fmla="*/ 881946 w 3528654"/>
              <a:gd name="connsiteY0" fmla="*/ 0 h 3056834"/>
              <a:gd name="connsiteX1" fmla="*/ 2645839 w 3528654"/>
              <a:gd name="connsiteY1" fmla="*/ 0 h 3056834"/>
              <a:gd name="connsiteX2" fmla="*/ 3528654 w 3528654"/>
              <a:gd name="connsiteY2" fmla="*/ 1528417 h 3056834"/>
              <a:gd name="connsiteX3" fmla="*/ 2645839 w 3528654"/>
              <a:gd name="connsiteY3" fmla="*/ 3056834 h 3056834"/>
              <a:gd name="connsiteX4" fmla="*/ 881946 w 3528654"/>
              <a:gd name="connsiteY4" fmla="*/ 3056834 h 3056834"/>
              <a:gd name="connsiteX5" fmla="*/ 0 w 3528654"/>
              <a:gd name="connsiteY5" fmla="*/ 1528417 h 3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654" h="3056834">
                <a:moveTo>
                  <a:pt x="881946" y="0"/>
                </a:moveTo>
                <a:lnTo>
                  <a:pt x="2645839" y="0"/>
                </a:lnTo>
                <a:lnTo>
                  <a:pt x="3528654" y="1528417"/>
                </a:lnTo>
                <a:lnTo>
                  <a:pt x="2645839" y="3056834"/>
                </a:lnTo>
                <a:lnTo>
                  <a:pt x="881946" y="3056834"/>
                </a:lnTo>
                <a:lnTo>
                  <a:pt x="0" y="152841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16877" y="3517377"/>
            <a:ext cx="3528654" cy="3056834"/>
          </a:xfrm>
          <a:custGeom>
            <a:avLst/>
            <a:gdLst>
              <a:gd name="connsiteX0" fmla="*/ 881946 w 3528654"/>
              <a:gd name="connsiteY0" fmla="*/ 0 h 3056834"/>
              <a:gd name="connsiteX1" fmla="*/ 2645839 w 3528654"/>
              <a:gd name="connsiteY1" fmla="*/ 0 h 3056834"/>
              <a:gd name="connsiteX2" fmla="*/ 3528654 w 3528654"/>
              <a:gd name="connsiteY2" fmla="*/ 1528417 h 3056834"/>
              <a:gd name="connsiteX3" fmla="*/ 2645839 w 3528654"/>
              <a:gd name="connsiteY3" fmla="*/ 3056834 h 3056834"/>
              <a:gd name="connsiteX4" fmla="*/ 881946 w 3528654"/>
              <a:gd name="connsiteY4" fmla="*/ 3056834 h 3056834"/>
              <a:gd name="connsiteX5" fmla="*/ 0 w 3528654"/>
              <a:gd name="connsiteY5" fmla="*/ 1528417 h 30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8654" h="3056834">
                <a:moveTo>
                  <a:pt x="881946" y="0"/>
                </a:moveTo>
                <a:lnTo>
                  <a:pt x="2645839" y="0"/>
                </a:lnTo>
                <a:lnTo>
                  <a:pt x="3528654" y="1528417"/>
                </a:lnTo>
                <a:lnTo>
                  <a:pt x="2645839" y="3056834"/>
                </a:lnTo>
                <a:lnTo>
                  <a:pt x="881946" y="3056834"/>
                </a:lnTo>
                <a:lnTo>
                  <a:pt x="0" y="152841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678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35311" y="685803"/>
            <a:ext cx="4503490" cy="5486399"/>
          </a:xfrm>
          <a:custGeom>
            <a:avLst/>
            <a:gdLst>
              <a:gd name="connsiteX0" fmla="*/ 1974153 w 4503490"/>
              <a:gd name="connsiteY0" fmla="*/ 4775768 h 5486399"/>
              <a:gd name="connsiteX1" fmla="*/ 1644834 w 4503490"/>
              <a:gd name="connsiteY1" fmla="*/ 4839120 h 5486399"/>
              <a:gd name="connsiteX2" fmla="*/ 656886 w 4503490"/>
              <a:gd name="connsiteY2" fmla="*/ 4786328 h 5486399"/>
              <a:gd name="connsiteX3" fmla="*/ 784363 w 4503490"/>
              <a:gd name="connsiteY3" fmla="*/ 4891915 h 5486399"/>
              <a:gd name="connsiteX4" fmla="*/ 1655460 w 4503490"/>
              <a:gd name="connsiteY4" fmla="*/ 4881355 h 5486399"/>
              <a:gd name="connsiteX5" fmla="*/ 1974153 w 4503490"/>
              <a:gd name="connsiteY5" fmla="*/ 4775768 h 5486399"/>
              <a:gd name="connsiteX6" fmla="*/ 2658159 w 4503490"/>
              <a:gd name="connsiteY6" fmla="*/ 4333928 h 5486399"/>
              <a:gd name="connsiteX7" fmla="*/ 2593907 w 4503490"/>
              <a:gd name="connsiteY7" fmla="*/ 4344562 h 5486399"/>
              <a:gd name="connsiteX8" fmla="*/ 2561777 w 4503490"/>
              <a:gd name="connsiteY8" fmla="*/ 4365825 h 5486399"/>
              <a:gd name="connsiteX9" fmla="*/ 2079867 w 4503490"/>
              <a:gd name="connsiteY9" fmla="*/ 4684801 h 5486399"/>
              <a:gd name="connsiteX10" fmla="*/ 2465395 w 4503490"/>
              <a:gd name="connsiteY10" fmla="*/ 4493416 h 5486399"/>
              <a:gd name="connsiteX11" fmla="*/ 2454688 w 4503490"/>
              <a:gd name="connsiteY11" fmla="*/ 4482783 h 5486399"/>
              <a:gd name="connsiteX12" fmla="*/ 2583196 w 4503490"/>
              <a:gd name="connsiteY12" fmla="*/ 4397722 h 5486399"/>
              <a:gd name="connsiteX13" fmla="*/ 2658159 w 4503490"/>
              <a:gd name="connsiteY13" fmla="*/ 4333928 h 5486399"/>
              <a:gd name="connsiteX14" fmla="*/ 2027596 w 4503490"/>
              <a:gd name="connsiteY14" fmla="*/ 1312523 h 5486399"/>
              <a:gd name="connsiteX15" fmla="*/ 2006382 w 4503490"/>
              <a:gd name="connsiteY15" fmla="*/ 1333806 h 5486399"/>
              <a:gd name="connsiteX16" fmla="*/ 1921534 w 4503490"/>
              <a:gd name="connsiteY16" fmla="*/ 1557268 h 5486399"/>
              <a:gd name="connsiteX17" fmla="*/ 1974567 w 4503490"/>
              <a:gd name="connsiteY17" fmla="*/ 1780730 h 5486399"/>
              <a:gd name="connsiteX18" fmla="*/ 2016986 w 4503490"/>
              <a:gd name="connsiteY18" fmla="*/ 1833935 h 5486399"/>
              <a:gd name="connsiteX19" fmla="*/ 2207892 w 4503490"/>
              <a:gd name="connsiteY19" fmla="*/ 2025475 h 5486399"/>
              <a:gd name="connsiteX20" fmla="*/ 2632128 w 4503490"/>
              <a:gd name="connsiteY20" fmla="*/ 2387272 h 5486399"/>
              <a:gd name="connsiteX21" fmla="*/ 2918482 w 4503490"/>
              <a:gd name="connsiteY21" fmla="*/ 2621375 h 5486399"/>
              <a:gd name="connsiteX22" fmla="*/ 3353324 w 4503490"/>
              <a:gd name="connsiteY22" fmla="*/ 3089582 h 5486399"/>
              <a:gd name="connsiteX23" fmla="*/ 3512410 w 4503490"/>
              <a:gd name="connsiteY23" fmla="*/ 3398174 h 5486399"/>
              <a:gd name="connsiteX24" fmla="*/ 3523019 w 4503490"/>
              <a:gd name="connsiteY24" fmla="*/ 3387532 h 5486399"/>
              <a:gd name="connsiteX25" fmla="*/ 3374538 w 4503490"/>
              <a:gd name="connsiteY25" fmla="*/ 3078940 h 5486399"/>
              <a:gd name="connsiteX26" fmla="*/ 2939696 w 4503490"/>
              <a:gd name="connsiteY26" fmla="*/ 2589454 h 5486399"/>
              <a:gd name="connsiteX27" fmla="*/ 2048805 w 4503490"/>
              <a:gd name="connsiteY27" fmla="*/ 1802013 h 5486399"/>
              <a:gd name="connsiteX28" fmla="*/ 1942748 w 4503490"/>
              <a:gd name="connsiteY28" fmla="*/ 1546626 h 5486399"/>
              <a:gd name="connsiteX29" fmla="*/ 2016986 w 4503490"/>
              <a:gd name="connsiteY29" fmla="*/ 1333806 h 5486399"/>
              <a:gd name="connsiteX30" fmla="*/ 2027596 w 4503490"/>
              <a:gd name="connsiteY30" fmla="*/ 1312523 h 5486399"/>
              <a:gd name="connsiteX31" fmla="*/ 2729681 w 4503490"/>
              <a:gd name="connsiteY31" fmla="*/ 0 h 5486399"/>
              <a:gd name="connsiteX32" fmla="*/ 2825329 w 4503490"/>
              <a:gd name="connsiteY32" fmla="*/ 0 h 5486399"/>
              <a:gd name="connsiteX33" fmla="*/ 3029249 w 4503490"/>
              <a:gd name="connsiteY33" fmla="*/ 9206 h 5486399"/>
              <a:gd name="connsiteX34" fmla="*/ 4195471 w 4503490"/>
              <a:gd name="connsiteY34" fmla="*/ 477743 h 5486399"/>
              <a:gd name="connsiteX35" fmla="*/ 4418519 w 4503490"/>
              <a:gd name="connsiteY35" fmla="*/ 764392 h 5486399"/>
              <a:gd name="connsiteX36" fmla="*/ 4429140 w 4503490"/>
              <a:gd name="connsiteY36" fmla="*/ 785626 h 5486399"/>
              <a:gd name="connsiteX37" fmla="*/ 4503490 w 4503490"/>
              <a:gd name="connsiteY37" fmla="*/ 1199670 h 5486399"/>
              <a:gd name="connsiteX38" fmla="*/ 4376033 w 4503490"/>
              <a:gd name="connsiteY38" fmla="*/ 1656184 h 5486399"/>
              <a:gd name="connsiteX39" fmla="*/ 4110496 w 4503490"/>
              <a:gd name="connsiteY39" fmla="*/ 1879134 h 5486399"/>
              <a:gd name="connsiteX40" fmla="*/ 4248577 w 4503490"/>
              <a:gd name="connsiteY40" fmla="*/ 1613719 h 5486399"/>
              <a:gd name="connsiteX41" fmla="*/ 4301684 w 4503490"/>
              <a:gd name="connsiteY41" fmla="*/ 1242135 h 5486399"/>
              <a:gd name="connsiteX42" fmla="*/ 4259198 w 4503490"/>
              <a:gd name="connsiteY42" fmla="*/ 1125354 h 5486399"/>
              <a:gd name="connsiteX43" fmla="*/ 4248577 w 4503490"/>
              <a:gd name="connsiteY43" fmla="*/ 1252753 h 5486399"/>
              <a:gd name="connsiteX44" fmla="*/ 4142359 w 4503490"/>
              <a:gd name="connsiteY44" fmla="*/ 1581867 h 5486399"/>
              <a:gd name="connsiteX45" fmla="*/ 3887447 w 4503490"/>
              <a:gd name="connsiteY45" fmla="*/ 1826051 h 5486399"/>
              <a:gd name="connsiteX46" fmla="*/ 3866205 w 4503490"/>
              <a:gd name="connsiteY46" fmla="*/ 1645566 h 5486399"/>
              <a:gd name="connsiteX47" fmla="*/ 3781234 w 4503490"/>
              <a:gd name="connsiteY47" fmla="*/ 1518168 h 5486399"/>
              <a:gd name="connsiteX48" fmla="*/ 3802477 w 4503490"/>
              <a:gd name="connsiteY48" fmla="*/ 1465085 h 5486399"/>
              <a:gd name="connsiteX49" fmla="*/ 3834341 w 4503490"/>
              <a:gd name="connsiteY49" fmla="*/ 1327069 h 5486399"/>
              <a:gd name="connsiteX50" fmla="*/ 3791855 w 4503490"/>
              <a:gd name="connsiteY50" fmla="*/ 1189053 h 5486399"/>
              <a:gd name="connsiteX51" fmla="*/ 3685638 w 4503490"/>
              <a:gd name="connsiteY51" fmla="*/ 1051037 h 5486399"/>
              <a:gd name="connsiteX52" fmla="*/ 3197052 w 4503490"/>
              <a:gd name="connsiteY52" fmla="*/ 796240 h 5486399"/>
              <a:gd name="connsiteX53" fmla="*/ 2942140 w 4503490"/>
              <a:gd name="connsiteY53" fmla="*/ 775009 h 5486399"/>
              <a:gd name="connsiteX54" fmla="*/ 3282027 w 4503490"/>
              <a:gd name="connsiteY54" fmla="*/ 891791 h 5486399"/>
              <a:gd name="connsiteX55" fmla="*/ 2708466 w 4503490"/>
              <a:gd name="connsiteY55" fmla="*/ 806857 h 5486399"/>
              <a:gd name="connsiteX56" fmla="*/ 2591632 w 4503490"/>
              <a:gd name="connsiteY56" fmla="*/ 796240 h 5486399"/>
              <a:gd name="connsiteX57" fmla="*/ 2156153 w 4503490"/>
              <a:gd name="connsiteY57" fmla="*/ 902408 h 5486399"/>
              <a:gd name="connsiteX58" fmla="*/ 1784402 w 4503490"/>
              <a:gd name="connsiteY58" fmla="*/ 1199670 h 5486399"/>
              <a:gd name="connsiteX59" fmla="*/ 1646324 w 4503490"/>
              <a:gd name="connsiteY59" fmla="*/ 1592484 h 5486399"/>
              <a:gd name="connsiteX60" fmla="*/ 1795023 w 4503490"/>
              <a:gd name="connsiteY60" fmla="*/ 2017150 h 5486399"/>
              <a:gd name="connsiteX61" fmla="*/ 2198638 w 4503490"/>
              <a:gd name="connsiteY61" fmla="*/ 2441811 h 5486399"/>
              <a:gd name="connsiteX62" fmla="*/ 2262366 w 4503490"/>
              <a:gd name="connsiteY62" fmla="*/ 2484276 h 5486399"/>
              <a:gd name="connsiteX63" fmla="*/ 2124289 w 4503490"/>
              <a:gd name="connsiteY63" fmla="*/ 2346264 h 5486399"/>
              <a:gd name="connsiteX64" fmla="*/ 1805644 w 4503490"/>
              <a:gd name="connsiteY64" fmla="*/ 2006532 h 5486399"/>
              <a:gd name="connsiteX65" fmla="*/ 1667567 w 4503490"/>
              <a:gd name="connsiteY65" fmla="*/ 1592484 h 5486399"/>
              <a:gd name="connsiteX66" fmla="*/ 1805644 w 4503490"/>
              <a:gd name="connsiteY66" fmla="*/ 1210288 h 5486399"/>
              <a:gd name="connsiteX67" fmla="*/ 2166774 w 4503490"/>
              <a:gd name="connsiteY67" fmla="*/ 923638 h 5486399"/>
              <a:gd name="connsiteX68" fmla="*/ 2326094 w 4503490"/>
              <a:gd name="connsiteY68" fmla="*/ 870556 h 5486399"/>
              <a:gd name="connsiteX69" fmla="*/ 2570389 w 4503490"/>
              <a:gd name="connsiteY69" fmla="*/ 828091 h 5486399"/>
              <a:gd name="connsiteX70" fmla="*/ 2591632 w 4503490"/>
              <a:gd name="connsiteY70" fmla="*/ 870556 h 5486399"/>
              <a:gd name="connsiteX71" fmla="*/ 2697845 w 4503490"/>
              <a:gd name="connsiteY71" fmla="*/ 881174 h 5486399"/>
              <a:gd name="connsiteX72" fmla="*/ 2889033 w 4503490"/>
              <a:gd name="connsiteY72" fmla="*/ 923638 h 5486399"/>
              <a:gd name="connsiteX73" fmla="*/ 3462590 w 4503490"/>
              <a:gd name="connsiteY73" fmla="*/ 1125354 h 5486399"/>
              <a:gd name="connsiteX74" fmla="*/ 3536939 w 4503490"/>
              <a:gd name="connsiteY74" fmla="*/ 1210288 h 5486399"/>
              <a:gd name="connsiteX75" fmla="*/ 3579424 w 4503490"/>
              <a:gd name="connsiteY75" fmla="*/ 1295222 h 5486399"/>
              <a:gd name="connsiteX76" fmla="*/ 3590046 w 4503490"/>
              <a:gd name="connsiteY76" fmla="*/ 1327069 h 5486399"/>
              <a:gd name="connsiteX77" fmla="*/ 3579424 w 4503490"/>
              <a:gd name="connsiteY77" fmla="*/ 1380156 h 5486399"/>
              <a:gd name="connsiteX78" fmla="*/ 3547560 w 4503490"/>
              <a:gd name="connsiteY78" fmla="*/ 1380156 h 5486399"/>
              <a:gd name="connsiteX79" fmla="*/ 3462590 w 4503490"/>
              <a:gd name="connsiteY79" fmla="*/ 1369538 h 5486399"/>
              <a:gd name="connsiteX80" fmla="*/ 3483832 w 4503490"/>
              <a:gd name="connsiteY80" fmla="*/ 1358921 h 5486399"/>
              <a:gd name="connsiteX81" fmla="*/ 3473211 w 4503490"/>
              <a:gd name="connsiteY81" fmla="*/ 1348304 h 5486399"/>
              <a:gd name="connsiteX82" fmla="*/ 3409483 w 4503490"/>
              <a:gd name="connsiteY82" fmla="*/ 1401386 h 5486399"/>
              <a:gd name="connsiteX83" fmla="*/ 3366998 w 4503490"/>
              <a:gd name="connsiteY83" fmla="*/ 1465085 h 5486399"/>
              <a:gd name="connsiteX84" fmla="*/ 3345755 w 4503490"/>
              <a:gd name="connsiteY84" fmla="*/ 1475703 h 5486399"/>
              <a:gd name="connsiteX85" fmla="*/ 3335134 w 4503490"/>
              <a:gd name="connsiteY85" fmla="*/ 1443855 h 5486399"/>
              <a:gd name="connsiteX86" fmla="*/ 3335134 w 4503490"/>
              <a:gd name="connsiteY86" fmla="*/ 1454468 h 5486399"/>
              <a:gd name="connsiteX87" fmla="*/ 3324512 w 4503490"/>
              <a:gd name="connsiteY87" fmla="*/ 1443855 h 5486399"/>
              <a:gd name="connsiteX88" fmla="*/ 3239537 w 4503490"/>
              <a:gd name="connsiteY88" fmla="*/ 1390769 h 5486399"/>
              <a:gd name="connsiteX89" fmla="*/ 3250159 w 4503490"/>
              <a:gd name="connsiteY89" fmla="*/ 1390769 h 5486399"/>
              <a:gd name="connsiteX90" fmla="*/ 2687224 w 4503490"/>
              <a:gd name="connsiteY90" fmla="*/ 1284604 h 5486399"/>
              <a:gd name="connsiteX91" fmla="*/ 2644738 w 4503490"/>
              <a:gd name="connsiteY91" fmla="*/ 1273987 h 5486399"/>
              <a:gd name="connsiteX92" fmla="*/ 2326094 w 4503490"/>
              <a:gd name="connsiteY92" fmla="*/ 1316456 h 5486399"/>
              <a:gd name="connsiteX93" fmla="*/ 2156153 w 4503490"/>
              <a:gd name="connsiteY93" fmla="*/ 1433238 h 5486399"/>
              <a:gd name="connsiteX94" fmla="*/ 2103046 w 4503490"/>
              <a:gd name="connsiteY94" fmla="*/ 1528785 h 5486399"/>
              <a:gd name="connsiteX95" fmla="*/ 2156153 w 4503490"/>
              <a:gd name="connsiteY95" fmla="*/ 1709266 h 5486399"/>
              <a:gd name="connsiteX96" fmla="*/ 2995247 w 4503490"/>
              <a:gd name="connsiteY96" fmla="*/ 2526745 h 5486399"/>
              <a:gd name="connsiteX97" fmla="*/ 3165188 w 4503490"/>
              <a:gd name="connsiteY97" fmla="*/ 2685991 h 5486399"/>
              <a:gd name="connsiteX98" fmla="*/ 3005868 w 4503490"/>
              <a:gd name="connsiteY98" fmla="*/ 2526745 h 5486399"/>
              <a:gd name="connsiteX99" fmla="*/ 2188017 w 4503490"/>
              <a:gd name="connsiteY99" fmla="*/ 1677418 h 5486399"/>
              <a:gd name="connsiteX100" fmla="*/ 2156153 w 4503490"/>
              <a:gd name="connsiteY100" fmla="*/ 1528785 h 5486399"/>
              <a:gd name="connsiteX101" fmla="*/ 2177395 w 4503490"/>
              <a:gd name="connsiteY101" fmla="*/ 1507554 h 5486399"/>
              <a:gd name="connsiteX102" fmla="*/ 2188017 w 4503490"/>
              <a:gd name="connsiteY102" fmla="*/ 1518168 h 5486399"/>
              <a:gd name="connsiteX103" fmla="*/ 2241123 w 4503490"/>
              <a:gd name="connsiteY103" fmla="*/ 1634953 h 5486399"/>
              <a:gd name="connsiteX104" fmla="*/ 3090839 w 4503490"/>
              <a:gd name="connsiteY104" fmla="*/ 2431194 h 5486399"/>
              <a:gd name="connsiteX105" fmla="*/ 3547560 w 4503490"/>
              <a:gd name="connsiteY105" fmla="*/ 2951406 h 5486399"/>
              <a:gd name="connsiteX106" fmla="*/ 3717502 w 4503490"/>
              <a:gd name="connsiteY106" fmla="*/ 3312368 h 5486399"/>
              <a:gd name="connsiteX107" fmla="*/ 3749370 w 4503490"/>
              <a:gd name="connsiteY107" fmla="*/ 3779498 h 5486399"/>
              <a:gd name="connsiteX108" fmla="*/ 3462590 w 4503490"/>
              <a:gd name="connsiteY108" fmla="*/ 4490809 h 5486399"/>
              <a:gd name="connsiteX109" fmla="*/ 2942140 w 4503490"/>
              <a:gd name="connsiteY109" fmla="*/ 4968557 h 5486399"/>
              <a:gd name="connsiteX110" fmla="*/ 2103046 w 4503490"/>
              <a:gd name="connsiteY110" fmla="*/ 5340136 h 5486399"/>
              <a:gd name="connsiteX111" fmla="*/ 1688810 w 4503490"/>
              <a:gd name="connsiteY111" fmla="*/ 5446300 h 5486399"/>
              <a:gd name="connsiteX112" fmla="*/ 870958 w 4503490"/>
              <a:gd name="connsiteY112" fmla="*/ 5414452 h 5486399"/>
              <a:gd name="connsiteX113" fmla="*/ 1678188 w 4503490"/>
              <a:gd name="connsiteY113" fmla="*/ 5276436 h 5486399"/>
              <a:gd name="connsiteX114" fmla="*/ 2825305 w 4503490"/>
              <a:gd name="connsiteY114" fmla="*/ 4788072 h 5486399"/>
              <a:gd name="connsiteX115" fmla="*/ 2878412 w 4503490"/>
              <a:gd name="connsiteY115" fmla="*/ 4734989 h 5486399"/>
              <a:gd name="connsiteX116" fmla="*/ 2825305 w 4503490"/>
              <a:gd name="connsiteY116" fmla="*/ 4777458 h 5486399"/>
              <a:gd name="connsiteX117" fmla="*/ 1678188 w 4503490"/>
              <a:gd name="connsiteY117" fmla="*/ 5223354 h 5486399"/>
              <a:gd name="connsiteX118" fmla="*/ 488586 w 4503490"/>
              <a:gd name="connsiteY118" fmla="*/ 5149038 h 5486399"/>
              <a:gd name="connsiteX119" fmla="*/ 138078 w 4503490"/>
              <a:gd name="connsiteY119" fmla="*/ 4947322 h 5486399"/>
              <a:gd name="connsiteX120" fmla="*/ 509829 w 4503490"/>
              <a:gd name="connsiteY120" fmla="*/ 5106569 h 5486399"/>
              <a:gd name="connsiteX121" fmla="*/ 1667567 w 4503490"/>
              <a:gd name="connsiteY121" fmla="*/ 5170268 h 5486399"/>
              <a:gd name="connsiteX122" fmla="*/ 2793437 w 4503490"/>
              <a:gd name="connsiteY122" fmla="*/ 4734989 h 5486399"/>
              <a:gd name="connsiteX123" fmla="*/ 3048353 w 4503490"/>
              <a:gd name="connsiteY123" fmla="*/ 4522661 h 5486399"/>
              <a:gd name="connsiteX124" fmla="*/ 3069596 w 4503490"/>
              <a:gd name="connsiteY124" fmla="*/ 4469575 h 5486399"/>
              <a:gd name="connsiteX125" fmla="*/ 2772194 w 4503490"/>
              <a:gd name="connsiteY125" fmla="*/ 4692525 h 5486399"/>
              <a:gd name="connsiteX126" fmla="*/ 1667567 w 4503490"/>
              <a:gd name="connsiteY126" fmla="*/ 5138420 h 5486399"/>
              <a:gd name="connsiteX127" fmla="*/ 520450 w 4503490"/>
              <a:gd name="connsiteY127" fmla="*/ 5074721 h 5486399"/>
              <a:gd name="connsiteX128" fmla="*/ 84971 w 4503490"/>
              <a:gd name="connsiteY128" fmla="*/ 4766841 h 5486399"/>
              <a:gd name="connsiteX129" fmla="*/ 21243 w 4503490"/>
              <a:gd name="connsiteY129" fmla="*/ 4565126 h 5486399"/>
              <a:gd name="connsiteX130" fmla="*/ 148699 w 4503490"/>
              <a:gd name="connsiteY130" fmla="*/ 4703142 h 5486399"/>
              <a:gd name="connsiteX131" fmla="*/ 584178 w 4503490"/>
              <a:gd name="connsiteY131" fmla="*/ 4926088 h 5486399"/>
              <a:gd name="connsiteX132" fmla="*/ 1656946 w 4503490"/>
              <a:gd name="connsiteY132" fmla="*/ 4968557 h 5486399"/>
              <a:gd name="connsiteX133" fmla="*/ 2007454 w 4503490"/>
              <a:gd name="connsiteY133" fmla="*/ 4883623 h 5486399"/>
              <a:gd name="connsiteX134" fmla="*/ 2103046 w 4503490"/>
              <a:gd name="connsiteY134" fmla="*/ 4830541 h 5486399"/>
              <a:gd name="connsiteX135" fmla="*/ 1656946 w 4503490"/>
              <a:gd name="connsiteY135" fmla="*/ 4947322 h 5486399"/>
              <a:gd name="connsiteX136" fmla="*/ 605421 w 4503490"/>
              <a:gd name="connsiteY136" fmla="*/ 4862388 h 5486399"/>
              <a:gd name="connsiteX137" fmla="*/ 297402 w 4503490"/>
              <a:gd name="connsiteY137" fmla="*/ 4681907 h 5486399"/>
              <a:gd name="connsiteX138" fmla="*/ 180563 w 4503490"/>
              <a:gd name="connsiteY138" fmla="*/ 4575743 h 5486399"/>
              <a:gd name="connsiteX139" fmla="*/ 0 w 4503490"/>
              <a:gd name="connsiteY139" fmla="*/ 4236011 h 5486399"/>
              <a:gd name="connsiteX140" fmla="*/ 244291 w 4503490"/>
              <a:gd name="connsiteY140" fmla="*/ 4437727 h 5486399"/>
              <a:gd name="connsiteX141" fmla="*/ 233670 w 4503490"/>
              <a:gd name="connsiteY141" fmla="*/ 4416492 h 5486399"/>
              <a:gd name="connsiteX142" fmla="*/ 276159 w 4503490"/>
              <a:gd name="connsiteY142" fmla="*/ 4469575 h 5486399"/>
              <a:gd name="connsiteX143" fmla="*/ 509829 w 4503490"/>
              <a:gd name="connsiteY143" fmla="*/ 4660673 h 5486399"/>
              <a:gd name="connsiteX144" fmla="*/ 669149 w 4503490"/>
              <a:gd name="connsiteY144" fmla="*/ 4734989 h 5486399"/>
              <a:gd name="connsiteX145" fmla="*/ 1412651 w 4503490"/>
              <a:gd name="connsiteY145" fmla="*/ 4819923 h 5486399"/>
              <a:gd name="connsiteX146" fmla="*/ 1646324 w 4503490"/>
              <a:gd name="connsiteY146" fmla="*/ 4724372 h 5486399"/>
              <a:gd name="connsiteX147" fmla="*/ 1731295 w 4503490"/>
              <a:gd name="connsiteY147" fmla="*/ 4692525 h 5486399"/>
              <a:gd name="connsiteX148" fmla="*/ 1635703 w 4503490"/>
              <a:gd name="connsiteY148" fmla="*/ 4713759 h 5486399"/>
              <a:gd name="connsiteX149" fmla="*/ 701013 w 4503490"/>
              <a:gd name="connsiteY149" fmla="*/ 4660673 h 5486399"/>
              <a:gd name="connsiteX150" fmla="*/ 371751 w 4503490"/>
              <a:gd name="connsiteY150" fmla="*/ 4469575 h 5486399"/>
              <a:gd name="connsiteX151" fmla="*/ 212427 w 4503490"/>
              <a:gd name="connsiteY151" fmla="*/ 4161695 h 5486399"/>
              <a:gd name="connsiteX152" fmla="*/ 201806 w 4503490"/>
              <a:gd name="connsiteY152" fmla="*/ 4066148 h 5486399"/>
              <a:gd name="connsiteX153" fmla="*/ 223048 w 4503490"/>
              <a:gd name="connsiteY153" fmla="*/ 4151077 h 5486399"/>
              <a:gd name="connsiteX154" fmla="*/ 403615 w 4503490"/>
              <a:gd name="connsiteY154" fmla="*/ 4448344 h 5486399"/>
              <a:gd name="connsiteX155" fmla="*/ 711638 w 4503490"/>
              <a:gd name="connsiteY155" fmla="*/ 4628825 h 5486399"/>
              <a:gd name="connsiteX156" fmla="*/ 1635703 w 4503490"/>
              <a:gd name="connsiteY156" fmla="*/ 4660673 h 5486399"/>
              <a:gd name="connsiteX157" fmla="*/ 1826887 w 4503490"/>
              <a:gd name="connsiteY157" fmla="*/ 4628825 h 5486399"/>
              <a:gd name="connsiteX158" fmla="*/ 1688810 w 4503490"/>
              <a:gd name="connsiteY158" fmla="*/ 4575743 h 5486399"/>
              <a:gd name="connsiteX159" fmla="*/ 1699431 w 4503490"/>
              <a:gd name="connsiteY159" fmla="*/ 4565126 h 5486399"/>
              <a:gd name="connsiteX160" fmla="*/ 1635703 w 4503490"/>
              <a:gd name="connsiteY160" fmla="*/ 4575743 h 5486399"/>
              <a:gd name="connsiteX161" fmla="*/ 1497621 w 4503490"/>
              <a:gd name="connsiteY161" fmla="*/ 4586360 h 5486399"/>
              <a:gd name="connsiteX162" fmla="*/ 1019657 w 4503490"/>
              <a:gd name="connsiteY162" fmla="*/ 4575743 h 5486399"/>
              <a:gd name="connsiteX163" fmla="*/ 764745 w 4503490"/>
              <a:gd name="connsiteY163" fmla="*/ 4501426 h 5486399"/>
              <a:gd name="connsiteX164" fmla="*/ 594799 w 4503490"/>
              <a:gd name="connsiteY164" fmla="*/ 4320945 h 5486399"/>
              <a:gd name="connsiteX165" fmla="*/ 796609 w 4503490"/>
              <a:gd name="connsiteY165" fmla="*/ 4427110 h 5486399"/>
              <a:gd name="connsiteX166" fmla="*/ 1125870 w 4503490"/>
              <a:gd name="connsiteY166" fmla="*/ 4490809 h 5486399"/>
              <a:gd name="connsiteX167" fmla="*/ 1115249 w 4503490"/>
              <a:gd name="connsiteY167" fmla="*/ 4458961 h 5486399"/>
              <a:gd name="connsiteX168" fmla="*/ 998414 w 4503490"/>
              <a:gd name="connsiteY168" fmla="*/ 4448344 h 5486399"/>
              <a:gd name="connsiteX169" fmla="*/ 828473 w 4503490"/>
              <a:gd name="connsiteY169" fmla="*/ 4363410 h 5486399"/>
              <a:gd name="connsiteX170" fmla="*/ 626663 w 4503490"/>
              <a:gd name="connsiteY170" fmla="*/ 4204164 h 5486399"/>
              <a:gd name="connsiteX171" fmla="*/ 562935 w 4503490"/>
              <a:gd name="connsiteY171" fmla="*/ 4034296 h 5486399"/>
              <a:gd name="connsiteX172" fmla="*/ 573557 w 4503490"/>
              <a:gd name="connsiteY172" fmla="*/ 3970596 h 5486399"/>
              <a:gd name="connsiteX173" fmla="*/ 616042 w 4503490"/>
              <a:gd name="connsiteY173" fmla="*/ 3949366 h 5486399"/>
              <a:gd name="connsiteX174" fmla="*/ 626663 w 4503490"/>
              <a:gd name="connsiteY174" fmla="*/ 3970596 h 5486399"/>
              <a:gd name="connsiteX175" fmla="*/ 637285 w 4503490"/>
              <a:gd name="connsiteY175" fmla="*/ 4013065 h 5486399"/>
              <a:gd name="connsiteX176" fmla="*/ 711638 w 4503490"/>
              <a:gd name="connsiteY176" fmla="*/ 4129847 h 5486399"/>
              <a:gd name="connsiteX177" fmla="*/ 892201 w 4503490"/>
              <a:gd name="connsiteY177" fmla="*/ 4225394 h 5486399"/>
              <a:gd name="connsiteX178" fmla="*/ 1614456 w 4503490"/>
              <a:gd name="connsiteY178" fmla="*/ 4246629 h 5486399"/>
              <a:gd name="connsiteX179" fmla="*/ 1869372 w 4503490"/>
              <a:gd name="connsiteY179" fmla="*/ 4193546 h 5486399"/>
              <a:gd name="connsiteX180" fmla="*/ 2326094 w 4503490"/>
              <a:gd name="connsiteY180" fmla="*/ 3981214 h 5486399"/>
              <a:gd name="connsiteX181" fmla="*/ 2474797 w 4503490"/>
              <a:gd name="connsiteY181" fmla="*/ 3843198 h 5486399"/>
              <a:gd name="connsiteX182" fmla="*/ 2485418 w 4503490"/>
              <a:gd name="connsiteY182" fmla="*/ 3800733 h 5486399"/>
              <a:gd name="connsiteX183" fmla="*/ 2485418 w 4503490"/>
              <a:gd name="connsiteY183" fmla="*/ 3811350 h 5486399"/>
              <a:gd name="connsiteX184" fmla="*/ 2442933 w 4503490"/>
              <a:gd name="connsiteY184" fmla="*/ 3737033 h 5486399"/>
              <a:gd name="connsiteX185" fmla="*/ 2315473 w 4503490"/>
              <a:gd name="connsiteY185" fmla="*/ 3588400 h 5486399"/>
              <a:gd name="connsiteX186" fmla="*/ 2506661 w 4503490"/>
              <a:gd name="connsiteY186" fmla="*/ 3694564 h 5486399"/>
              <a:gd name="connsiteX187" fmla="*/ 2527904 w 4503490"/>
              <a:gd name="connsiteY187" fmla="*/ 3705182 h 5486399"/>
              <a:gd name="connsiteX188" fmla="*/ 2517282 w 4503490"/>
              <a:gd name="connsiteY188" fmla="*/ 3683951 h 5486399"/>
              <a:gd name="connsiteX189" fmla="*/ 2474797 w 4503490"/>
              <a:gd name="connsiteY189" fmla="*/ 3577783 h 5486399"/>
              <a:gd name="connsiteX190" fmla="*/ 2262366 w 4503490"/>
              <a:gd name="connsiteY190" fmla="*/ 3333602 h 5486399"/>
              <a:gd name="connsiteX191" fmla="*/ 1306437 w 4503490"/>
              <a:gd name="connsiteY191" fmla="*/ 2441811 h 5486399"/>
              <a:gd name="connsiteX192" fmla="*/ 1030278 w 4503490"/>
              <a:gd name="connsiteY192" fmla="*/ 1666801 h 5486399"/>
              <a:gd name="connsiteX193" fmla="*/ 1285195 w 4503490"/>
              <a:gd name="connsiteY193" fmla="*/ 881174 h 5486399"/>
              <a:gd name="connsiteX194" fmla="*/ 1306437 w 4503490"/>
              <a:gd name="connsiteY194" fmla="*/ 849326 h 5486399"/>
              <a:gd name="connsiteX195" fmla="*/ 1391408 w 4503490"/>
              <a:gd name="connsiteY195" fmla="*/ 721927 h 5486399"/>
              <a:gd name="connsiteX196" fmla="*/ 1263952 w 4503490"/>
              <a:gd name="connsiteY196" fmla="*/ 881174 h 5486399"/>
              <a:gd name="connsiteX197" fmla="*/ 998414 w 4503490"/>
              <a:gd name="connsiteY197" fmla="*/ 1666801 h 5486399"/>
              <a:gd name="connsiteX198" fmla="*/ 1285195 w 4503490"/>
              <a:gd name="connsiteY198" fmla="*/ 2463045 h 5486399"/>
              <a:gd name="connsiteX199" fmla="*/ 2209259 w 4503490"/>
              <a:gd name="connsiteY199" fmla="*/ 3386685 h 5486399"/>
              <a:gd name="connsiteX200" fmla="*/ 2209259 w 4503490"/>
              <a:gd name="connsiteY200" fmla="*/ 3397302 h 5486399"/>
              <a:gd name="connsiteX201" fmla="*/ 2198638 w 4503490"/>
              <a:gd name="connsiteY201" fmla="*/ 3397302 h 5486399"/>
              <a:gd name="connsiteX202" fmla="*/ 1656946 w 4503490"/>
              <a:gd name="connsiteY202" fmla="*/ 2993871 h 5486399"/>
              <a:gd name="connsiteX203" fmla="*/ 1795023 w 4503490"/>
              <a:gd name="connsiteY203" fmla="*/ 3142504 h 5486399"/>
              <a:gd name="connsiteX204" fmla="*/ 1125870 w 4503490"/>
              <a:gd name="connsiteY204" fmla="*/ 2601061 h 5486399"/>
              <a:gd name="connsiteX205" fmla="*/ 785987 w 4503490"/>
              <a:gd name="connsiteY205" fmla="*/ 1698653 h 5486399"/>
              <a:gd name="connsiteX206" fmla="*/ 1104628 w 4503490"/>
              <a:gd name="connsiteY206" fmla="*/ 775009 h 5486399"/>
              <a:gd name="connsiteX207" fmla="*/ 1858751 w 4503490"/>
              <a:gd name="connsiteY207" fmla="*/ 169863 h 5486399"/>
              <a:gd name="connsiteX208" fmla="*/ 2502511 w 4503490"/>
              <a:gd name="connsiteY208" fmla="*/ 8625 h 548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4503490" h="5486399">
                <a:moveTo>
                  <a:pt x="1974153" y="4775768"/>
                </a:moveTo>
                <a:cubicBezTo>
                  <a:pt x="1910413" y="4775768"/>
                  <a:pt x="1740443" y="4818004"/>
                  <a:pt x="1644834" y="4839120"/>
                </a:cubicBezTo>
                <a:cubicBezTo>
                  <a:pt x="1283652" y="4891915"/>
                  <a:pt x="986201" y="4891915"/>
                  <a:pt x="656886" y="4786328"/>
                </a:cubicBezTo>
                <a:cubicBezTo>
                  <a:pt x="656886" y="4786328"/>
                  <a:pt x="656886" y="4786328"/>
                  <a:pt x="784363" y="4891915"/>
                </a:cubicBezTo>
                <a:cubicBezTo>
                  <a:pt x="1081809" y="4944707"/>
                  <a:pt x="1336766" y="4944707"/>
                  <a:pt x="1655460" y="4881355"/>
                </a:cubicBezTo>
                <a:cubicBezTo>
                  <a:pt x="1666081" y="4881355"/>
                  <a:pt x="1995400" y="4807444"/>
                  <a:pt x="1974153" y="4775768"/>
                </a:cubicBezTo>
                <a:close/>
                <a:moveTo>
                  <a:pt x="2658159" y="4333928"/>
                </a:moveTo>
                <a:cubicBezTo>
                  <a:pt x="2647452" y="4344562"/>
                  <a:pt x="2604615" y="4355196"/>
                  <a:pt x="2593907" y="4344562"/>
                </a:cubicBezTo>
                <a:cubicBezTo>
                  <a:pt x="2593907" y="4344562"/>
                  <a:pt x="2561777" y="4365825"/>
                  <a:pt x="2561777" y="4365825"/>
                </a:cubicBezTo>
                <a:cubicBezTo>
                  <a:pt x="2411851" y="4504050"/>
                  <a:pt x="2261924" y="4589111"/>
                  <a:pt x="2079867" y="4684801"/>
                </a:cubicBezTo>
                <a:cubicBezTo>
                  <a:pt x="2219087" y="4631637"/>
                  <a:pt x="2336887" y="4578477"/>
                  <a:pt x="2465395" y="4493416"/>
                </a:cubicBezTo>
                <a:cubicBezTo>
                  <a:pt x="2465395" y="4493416"/>
                  <a:pt x="2454688" y="4482783"/>
                  <a:pt x="2454688" y="4482783"/>
                </a:cubicBezTo>
                <a:cubicBezTo>
                  <a:pt x="2497525" y="4450886"/>
                  <a:pt x="2540359" y="4429623"/>
                  <a:pt x="2583196" y="4397722"/>
                </a:cubicBezTo>
                <a:cubicBezTo>
                  <a:pt x="2604615" y="4376459"/>
                  <a:pt x="2636741" y="4355196"/>
                  <a:pt x="2658159" y="4333928"/>
                </a:cubicBezTo>
                <a:close/>
                <a:moveTo>
                  <a:pt x="2027596" y="1312523"/>
                </a:moveTo>
                <a:cubicBezTo>
                  <a:pt x="2027596" y="1312523"/>
                  <a:pt x="2006382" y="1333806"/>
                  <a:pt x="2006382" y="1333806"/>
                </a:cubicBezTo>
                <a:cubicBezTo>
                  <a:pt x="1953353" y="1408295"/>
                  <a:pt x="1921534" y="1461500"/>
                  <a:pt x="1921534" y="1557268"/>
                </a:cubicBezTo>
                <a:cubicBezTo>
                  <a:pt x="1910929" y="1642398"/>
                  <a:pt x="1932143" y="1706245"/>
                  <a:pt x="1974567" y="1780730"/>
                </a:cubicBezTo>
                <a:cubicBezTo>
                  <a:pt x="1985172" y="1802013"/>
                  <a:pt x="1995777" y="1812655"/>
                  <a:pt x="2016986" y="1833935"/>
                </a:cubicBezTo>
                <a:cubicBezTo>
                  <a:pt x="2070015" y="1897781"/>
                  <a:pt x="2133653" y="1961628"/>
                  <a:pt x="2207892" y="2025475"/>
                </a:cubicBezTo>
                <a:cubicBezTo>
                  <a:pt x="2144258" y="1950986"/>
                  <a:pt x="2610914" y="2365988"/>
                  <a:pt x="2632128" y="2387272"/>
                </a:cubicBezTo>
                <a:cubicBezTo>
                  <a:pt x="2653338" y="2408555"/>
                  <a:pt x="2918482" y="2610733"/>
                  <a:pt x="2918482" y="2621375"/>
                </a:cubicBezTo>
                <a:cubicBezTo>
                  <a:pt x="3088178" y="2770352"/>
                  <a:pt x="3226055" y="2898046"/>
                  <a:pt x="3353324" y="3089582"/>
                </a:cubicBezTo>
                <a:cubicBezTo>
                  <a:pt x="3427566" y="3185354"/>
                  <a:pt x="3469990" y="3281122"/>
                  <a:pt x="3512410" y="3398174"/>
                </a:cubicBezTo>
                <a:cubicBezTo>
                  <a:pt x="3554834" y="3515225"/>
                  <a:pt x="3523019" y="3398174"/>
                  <a:pt x="3523019" y="3387532"/>
                </a:cubicBezTo>
                <a:cubicBezTo>
                  <a:pt x="3491200" y="3270480"/>
                  <a:pt x="3438171" y="3174712"/>
                  <a:pt x="3374538" y="3078940"/>
                </a:cubicBezTo>
                <a:cubicBezTo>
                  <a:pt x="3247265" y="2887404"/>
                  <a:pt x="3109388" y="2749068"/>
                  <a:pt x="2939696" y="2589454"/>
                </a:cubicBezTo>
                <a:cubicBezTo>
                  <a:pt x="2642733" y="2334067"/>
                  <a:pt x="2313950" y="2099963"/>
                  <a:pt x="2048805" y="1802013"/>
                </a:cubicBezTo>
                <a:cubicBezTo>
                  <a:pt x="1995777" y="1716883"/>
                  <a:pt x="1953353" y="1653036"/>
                  <a:pt x="1942748" y="1546626"/>
                </a:cubicBezTo>
                <a:cubicBezTo>
                  <a:pt x="1942748" y="1472138"/>
                  <a:pt x="1963958" y="1408295"/>
                  <a:pt x="2016986" y="1333806"/>
                </a:cubicBezTo>
                <a:cubicBezTo>
                  <a:pt x="2016986" y="1323165"/>
                  <a:pt x="2027596" y="1323165"/>
                  <a:pt x="2027596" y="1312523"/>
                </a:cubicBezTo>
                <a:close/>
                <a:moveTo>
                  <a:pt x="2729681" y="0"/>
                </a:moveTo>
                <a:lnTo>
                  <a:pt x="2825329" y="0"/>
                </a:lnTo>
                <a:lnTo>
                  <a:pt x="3029249" y="9206"/>
                </a:lnTo>
                <a:cubicBezTo>
                  <a:pt x="3489144" y="43461"/>
                  <a:pt x="3842307" y="171191"/>
                  <a:pt x="4195471" y="477743"/>
                </a:cubicBezTo>
                <a:cubicBezTo>
                  <a:pt x="4291062" y="573294"/>
                  <a:pt x="4354790" y="647610"/>
                  <a:pt x="4418519" y="764392"/>
                </a:cubicBezTo>
                <a:cubicBezTo>
                  <a:pt x="4418519" y="775009"/>
                  <a:pt x="4429140" y="775009"/>
                  <a:pt x="4429140" y="785626"/>
                </a:cubicBezTo>
                <a:cubicBezTo>
                  <a:pt x="4482247" y="944873"/>
                  <a:pt x="4503490" y="1019190"/>
                  <a:pt x="4503490" y="1199670"/>
                </a:cubicBezTo>
                <a:cubicBezTo>
                  <a:pt x="4492868" y="1369538"/>
                  <a:pt x="4461004" y="1496937"/>
                  <a:pt x="4376033" y="1656184"/>
                </a:cubicBezTo>
                <a:cubicBezTo>
                  <a:pt x="4354790" y="1677418"/>
                  <a:pt x="4142359" y="1964063"/>
                  <a:pt x="4110496" y="1879134"/>
                </a:cubicBezTo>
                <a:cubicBezTo>
                  <a:pt x="4110496" y="1879134"/>
                  <a:pt x="4227334" y="1656184"/>
                  <a:pt x="4248577" y="1613719"/>
                </a:cubicBezTo>
                <a:cubicBezTo>
                  <a:pt x="4301684" y="1475703"/>
                  <a:pt x="4312305" y="1369538"/>
                  <a:pt x="4301684" y="1242135"/>
                </a:cubicBezTo>
                <a:cubicBezTo>
                  <a:pt x="4291062" y="1220905"/>
                  <a:pt x="4280441" y="1125354"/>
                  <a:pt x="4259198" y="1125354"/>
                </a:cubicBezTo>
                <a:cubicBezTo>
                  <a:pt x="4248577" y="1125354"/>
                  <a:pt x="4248577" y="1242135"/>
                  <a:pt x="4248577" y="1252753"/>
                </a:cubicBezTo>
                <a:cubicBezTo>
                  <a:pt x="4237956" y="1369538"/>
                  <a:pt x="4206093" y="1465085"/>
                  <a:pt x="4142359" y="1581867"/>
                </a:cubicBezTo>
                <a:cubicBezTo>
                  <a:pt x="4110496" y="1624336"/>
                  <a:pt x="3940554" y="1836665"/>
                  <a:pt x="3887447" y="1826051"/>
                </a:cubicBezTo>
                <a:cubicBezTo>
                  <a:pt x="3866205" y="1772965"/>
                  <a:pt x="3887447" y="1709266"/>
                  <a:pt x="3866205" y="1645566"/>
                </a:cubicBezTo>
                <a:cubicBezTo>
                  <a:pt x="3791855" y="1581867"/>
                  <a:pt x="3621911" y="1741118"/>
                  <a:pt x="3781234" y="1518168"/>
                </a:cubicBezTo>
                <a:cubicBezTo>
                  <a:pt x="3791855" y="1496937"/>
                  <a:pt x="3802477" y="1486320"/>
                  <a:pt x="3802477" y="1465085"/>
                </a:cubicBezTo>
                <a:cubicBezTo>
                  <a:pt x="3834341" y="1412003"/>
                  <a:pt x="3834341" y="1380156"/>
                  <a:pt x="3834341" y="1327069"/>
                </a:cubicBezTo>
                <a:cubicBezTo>
                  <a:pt x="3834341" y="1273987"/>
                  <a:pt x="3823719" y="1231522"/>
                  <a:pt x="3791855" y="1189053"/>
                </a:cubicBezTo>
                <a:cubicBezTo>
                  <a:pt x="3759991" y="1135971"/>
                  <a:pt x="3728127" y="1093506"/>
                  <a:pt x="3685638" y="1051037"/>
                </a:cubicBezTo>
                <a:cubicBezTo>
                  <a:pt x="3536939" y="923638"/>
                  <a:pt x="3377619" y="849326"/>
                  <a:pt x="3197052" y="796240"/>
                </a:cubicBezTo>
                <a:cubicBezTo>
                  <a:pt x="3112082" y="785626"/>
                  <a:pt x="3027111" y="775009"/>
                  <a:pt x="2942140" y="775009"/>
                </a:cubicBezTo>
                <a:cubicBezTo>
                  <a:pt x="3027111" y="796240"/>
                  <a:pt x="3239537" y="828091"/>
                  <a:pt x="3282027" y="891791"/>
                </a:cubicBezTo>
                <a:cubicBezTo>
                  <a:pt x="3090839" y="881174"/>
                  <a:pt x="2899655" y="828091"/>
                  <a:pt x="2708466" y="806857"/>
                </a:cubicBezTo>
                <a:cubicBezTo>
                  <a:pt x="2665981" y="796240"/>
                  <a:pt x="2634117" y="796240"/>
                  <a:pt x="2591632" y="796240"/>
                </a:cubicBezTo>
                <a:cubicBezTo>
                  <a:pt x="2411069" y="817474"/>
                  <a:pt x="2336715" y="828091"/>
                  <a:pt x="2156153" y="902408"/>
                </a:cubicBezTo>
                <a:cubicBezTo>
                  <a:pt x="1996833" y="976725"/>
                  <a:pt x="1890615" y="1061655"/>
                  <a:pt x="1784402" y="1199670"/>
                </a:cubicBezTo>
                <a:cubicBezTo>
                  <a:pt x="1688810" y="1327069"/>
                  <a:pt x="1646324" y="1443855"/>
                  <a:pt x="1646324" y="1592484"/>
                </a:cubicBezTo>
                <a:cubicBezTo>
                  <a:pt x="1646324" y="1762352"/>
                  <a:pt x="1699431" y="1889751"/>
                  <a:pt x="1795023" y="2017150"/>
                </a:cubicBezTo>
                <a:cubicBezTo>
                  <a:pt x="1922483" y="2176396"/>
                  <a:pt x="2049939" y="2303795"/>
                  <a:pt x="2198638" y="2441811"/>
                </a:cubicBezTo>
                <a:cubicBezTo>
                  <a:pt x="2219881" y="2452428"/>
                  <a:pt x="2262366" y="2484276"/>
                  <a:pt x="2262366" y="2484276"/>
                </a:cubicBezTo>
                <a:cubicBezTo>
                  <a:pt x="2219881" y="2441811"/>
                  <a:pt x="2124289" y="2346264"/>
                  <a:pt x="2124289" y="2346264"/>
                </a:cubicBezTo>
                <a:cubicBezTo>
                  <a:pt x="2007454" y="2240095"/>
                  <a:pt x="1911862" y="2133931"/>
                  <a:pt x="1805644" y="2006532"/>
                </a:cubicBezTo>
                <a:cubicBezTo>
                  <a:pt x="1710052" y="1879134"/>
                  <a:pt x="1656946" y="1762352"/>
                  <a:pt x="1667567" y="1592484"/>
                </a:cubicBezTo>
                <a:cubicBezTo>
                  <a:pt x="1667567" y="1443855"/>
                  <a:pt x="1710052" y="1337687"/>
                  <a:pt x="1805644" y="1210288"/>
                </a:cubicBezTo>
                <a:cubicBezTo>
                  <a:pt x="1911862" y="1072272"/>
                  <a:pt x="2018075" y="997955"/>
                  <a:pt x="2166774" y="923638"/>
                </a:cubicBezTo>
                <a:cubicBezTo>
                  <a:pt x="2219881" y="902408"/>
                  <a:pt x="2272987" y="881174"/>
                  <a:pt x="2326094" y="870556"/>
                </a:cubicBezTo>
                <a:cubicBezTo>
                  <a:pt x="2411069" y="838709"/>
                  <a:pt x="2485418" y="828091"/>
                  <a:pt x="2570389" y="828091"/>
                </a:cubicBezTo>
                <a:cubicBezTo>
                  <a:pt x="2581010" y="838709"/>
                  <a:pt x="2591632" y="870556"/>
                  <a:pt x="2591632" y="870556"/>
                </a:cubicBezTo>
                <a:cubicBezTo>
                  <a:pt x="2634117" y="881174"/>
                  <a:pt x="2665981" y="881174"/>
                  <a:pt x="2697845" y="881174"/>
                </a:cubicBezTo>
                <a:cubicBezTo>
                  <a:pt x="2761573" y="891791"/>
                  <a:pt x="2825305" y="902408"/>
                  <a:pt x="2889033" y="923638"/>
                </a:cubicBezTo>
                <a:cubicBezTo>
                  <a:pt x="3037732" y="944873"/>
                  <a:pt x="3366998" y="1019190"/>
                  <a:pt x="3462590" y="1125354"/>
                </a:cubicBezTo>
                <a:cubicBezTo>
                  <a:pt x="3462590" y="1125354"/>
                  <a:pt x="3526318" y="1199670"/>
                  <a:pt x="3536939" y="1210288"/>
                </a:cubicBezTo>
                <a:cubicBezTo>
                  <a:pt x="3579424" y="1295222"/>
                  <a:pt x="3579424" y="1295222"/>
                  <a:pt x="3579424" y="1295222"/>
                </a:cubicBezTo>
                <a:cubicBezTo>
                  <a:pt x="3579424" y="1305835"/>
                  <a:pt x="3590046" y="1316456"/>
                  <a:pt x="3590046" y="1327069"/>
                </a:cubicBezTo>
                <a:cubicBezTo>
                  <a:pt x="3590046" y="1337687"/>
                  <a:pt x="3590046" y="1369538"/>
                  <a:pt x="3579424" y="1380156"/>
                </a:cubicBezTo>
                <a:cubicBezTo>
                  <a:pt x="3568803" y="1380156"/>
                  <a:pt x="3558182" y="1369538"/>
                  <a:pt x="3547560" y="1380156"/>
                </a:cubicBezTo>
                <a:cubicBezTo>
                  <a:pt x="3515696" y="1380156"/>
                  <a:pt x="3494454" y="1390769"/>
                  <a:pt x="3462590" y="1369538"/>
                </a:cubicBezTo>
                <a:cubicBezTo>
                  <a:pt x="3473211" y="1369538"/>
                  <a:pt x="3483832" y="1358921"/>
                  <a:pt x="3483832" y="1358921"/>
                </a:cubicBezTo>
                <a:cubicBezTo>
                  <a:pt x="3483832" y="1358921"/>
                  <a:pt x="3473211" y="1348304"/>
                  <a:pt x="3473211" y="1348304"/>
                </a:cubicBezTo>
                <a:cubicBezTo>
                  <a:pt x="3451968" y="1358921"/>
                  <a:pt x="3430726" y="1390769"/>
                  <a:pt x="3409483" y="1401386"/>
                </a:cubicBezTo>
                <a:cubicBezTo>
                  <a:pt x="3398862" y="1422621"/>
                  <a:pt x="3388240" y="1454468"/>
                  <a:pt x="3366998" y="1465085"/>
                </a:cubicBezTo>
                <a:cubicBezTo>
                  <a:pt x="3366998" y="1475703"/>
                  <a:pt x="3356376" y="1475703"/>
                  <a:pt x="3345755" y="1475703"/>
                </a:cubicBezTo>
                <a:cubicBezTo>
                  <a:pt x="3345755" y="1465085"/>
                  <a:pt x="3335134" y="1443855"/>
                  <a:pt x="3335134" y="1443855"/>
                </a:cubicBezTo>
                <a:cubicBezTo>
                  <a:pt x="3335134" y="1443855"/>
                  <a:pt x="3335134" y="1454468"/>
                  <a:pt x="3335134" y="1454468"/>
                </a:cubicBezTo>
                <a:cubicBezTo>
                  <a:pt x="3335134" y="1443855"/>
                  <a:pt x="3324512" y="1443855"/>
                  <a:pt x="3324512" y="1443855"/>
                </a:cubicBezTo>
                <a:cubicBezTo>
                  <a:pt x="3303270" y="1422621"/>
                  <a:pt x="3271406" y="1401386"/>
                  <a:pt x="3239537" y="1390769"/>
                </a:cubicBezTo>
                <a:cubicBezTo>
                  <a:pt x="3239537" y="1390769"/>
                  <a:pt x="3250159" y="1390769"/>
                  <a:pt x="3250159" y="1390769"/>
                </a:cubicBezTo>
                <a:cubicBezTo>
                  <a:pt x="3186431" y="1327069"/>
                  <a:pt x="2772194" y="1295222"/>
                  <a:pt x="2687224" y="1284604"/>
                </a:cubicBezTo>
                <a:cubicBezTo>
                  <a:pt x="2676602" y="1273987"/>
                  <a:pt x="2655360" y="1273987"/>
                  <a:pt x="2644738" y="1273987"/>
                </a:cubicBezTo>
                <a:cubicBezTo>
                  <a:pt x="2527904" y="1263370"/>
                  <a:pt x="2432311" y="1273987"/>
                  <a:pt x="2326094" y="1316456"/>
                </a:cubicBezTo>
                <a:cubicBezTo>
                  <a:pt x="2262366" y="1348304"/>
                  <a:pt x="2209259" y="1369538"/>
                  <a:pt x="2156153" y="1433238"/>
                </a:cubicBezTo>
                <a:cubicBezTo>
                  <a:pt x="2124289" y="1465085"/>
                  <a:pt x="2113667" y="1486320"/>
                  <a:pt x="2103046" y="1528785"/>
                </a:cubicBezTo>
                <a:cubicBezTo>
                  <a:pt x="2092425" y="1603101"/>
                  <a:pt x="2124289" y="1656184"/>
                  <a:pt x="2156153" y="1709266"/>
                </a:cubicBezTo>
                <a:cubicBezTo>
                  <a:pt x="2400447" y="2017150"/>
                  <a:pt x="2708466" y="2261330"/>
                  <a:pt x="2995247" y="2526745"/>
                </a:cubicBezTo>
                <a:cubicBezTo>
                  <a:pt x="3058975" y="2590444"/>
                  <a:pt x="3133324" y="2664761"/>
                  <a:pt x="3165188" y="2685991"/>
                </a:cubicBezTo>
                <a:cubicBezTo>
                  <a:pt x="3112082" y="2632909"/>
                  <a:pt x="3058975" y="2579827"/>
                  <a:pt x="3005868" y="2526745"/>
                </a:cubicBezTo>
                <a:cubicBezTo>
                  <a:pt x="2740330" y="2250713"/>
                  <a:pt x="2411069" y="1985298"/>
                  <a:pt x="2188017" y="1677418"/>
                </a:cubicBezTo>
                <a:cubicBezTo>
                  <a:pt x="2166774" y="1645566"/>
                  <a:pt x="2134910" y="1581867"/>
                  <a:pt x="2156153" y="1528785"/>
                </a:cubicBezTo>
                <a:cubicBezTo>
                  <a:pt x="2166774" y="1518168"/>
                  <a:pt x="2166774" y="1507554"/>
                  <a:pt x="2177395" y="1507554"/>
                </a:cubicBezTo>
                <a:cubicBezTo>
                  <a:pt x="2188017" y="1507554"/>
                  <a:pt x="2188017" y="1518168"/>
                  <a:pt x="2188017" y="1518168"/>
                </a:cubicBezTo>
                <a:cubicBezTo>
                  <a:pt x="2198638" y="1581867"/>
                  <a:pt x="2209259" y="1581867"/>
                  <a:pt x="2241123" y="1634953"/>
                </a:cubicBezTo>
                <a:cubicBezTo>
                  <a:pt x="2485418" y="1921598"/>
                  <a:pt x="2814680" y="2176396"/>
                  <a:pt x="3090839" y="2431194"/>
                </a:cubicBezTo>
                <a:cubicBezTo>
                  <a:pt x="3271406" y="2601061"/>
                  <a:pt x="3420105" y="2749691"/>
                  <a:pt x="3547560" y="2951406"/>
                </a:cubicBezTo>
                <a:cubicBezTo>
                  <a:pt x="3621911" y="3068188"/>
                  <a:pt x="3675016" y="3174356"/>
                  <a:pt x="3717502" y="3312368"/>
                </a:cubicBezTo>
                <a:cubicBezTo>
                  <a:pt x="3759991" y="3471619"/>
                  <a:pt x="3770613" y="3609635"/>
                  <a:pt x="3749370" y="3779498"/>
                </a:cubicBezTo>
                <a:cubicBezTo>
                  <a:pt x="3717502" y="4055530"/>
                  <a:pt x="3632531" y="4257246"/>
                  <a:pt x="3462590" y="4490809"/>
                </a:cubicBezTo>
                <a:cubicBezTo>
                  <a:pt x="3303270" y="4692525"/>
                  <a:pt x="3154567" y="4819923"/>
                  <a:pt x="2942140" y="4968557"/>
                </a:cubicBezTo>
                <a:cubicBezTo>
                  <a:pt x="2644738" y="5149038"/>
                  <a:pt x="2421690" y="5244585"/>
                  <a:pt x="2103046" y="5340136"/>
                </a:cubicBezTo>
                <a:cubicBezTo>
                  <a:pt x="1964969" y="5393218"/>
                  <a:pt x="1837508" y="5425070"/>
                  <a:pt x="1688810" y="5446300"/>
                </a:cubicBezTo>
                <a:cubicBezTo>
                  <a:pt x="1380787" y="5499382"/>
                  <a:pt x="1147113" y="5510000"/>
                  <a:pt x="870958" y="5414452"/>
                </a:cubicBezTo>
                <a:cubicBezTo>
                  <a:pt x="1147113" y="5382601"/>
                  <a:pt x="1402029" y="5340136"/>
                  <a:pt x="1678188" y="5276436"/>
                </a:cubicBezTo>
                <a:cubicBezTo>
                  <a:pt x="2092425" y="5191502"/>
                  <a:pt x="2485418" y="5095955"/>
                  <a:pt x="2825305" y="4788072"/>
                </a:cubicBezTo>
                <a:cubicBezTo>
                  <a:pt x="2846548" y="4766841"/>
                  <a:pt x="2867791" y="4756224"/>
                  <a:pt x="2878412" y="4734989"/>
                </a:cubicBezTo>
                <a:cubicBezTo>
                  <a:pt x="2878412" y="4734989"/>
                  <a:pt x="2825305" y="4777458"/>
                  <a:pt x="2825305" y="4777458"/>
                </a:cubicBezTo>
                <a:cubicBezTo>
                  <a:pt x="2442933" y="5021639"/>
                  <a:pt x="2103046" y="5138420"/>
                  <a:pt x="1678188" y="5223354"/>
                </a:cubicBezTo>
                <a:cubicBezTo>
                  <a:pt x="1242709" y="5287054"/>
                  <a:pt x="881579" y="5287054"/>
                  <a:pt x="488586" y="5149038"/>
                </a:cubicBezTo>
                <a:cubicBezTo>
                  <a:pt x="392994" y="5117186"/>
                  <a:pt x="201806" y="5021639"/>
                  <a:pt x="138078" y="4947322"/>
                </a:cubicBezTo>
                <a:cubicBezTo>
                  <a:pt x="127456" y="4926088"/>
                  <a:pt x="467343" y="5085338"/>
                  <a:pt x="509829" y="5106569"/>
                </a:cubicBezTo>
                <a:cubicBezTo>
                  <a:pt x="892201" y="5233967"/>
                  <a:pt x="1242709" y="5233967"/>
                  <a:pt x="1667567" y="5170268"/>
                </a:cubicBezTo>
                <a:cubicBezTo>
                  <a:pt x="2092425" y="5095955"/>
                  <a:pt x="2432311" y="4979170"/>
                  <a:pt x="2793437" y="4734989"/>
                </a:cubicBezTo>
                <a:cubicBezTo>
                  <a:pt x="2889033" y="4660673"/>
                  <a:pt x="2963383" y="4607591"/>
                  <a:pt x="3048353" y="4522661"/>
                </a:cubicBezTo>
                <a:cubicBezTo>
                  <a:pt x="3048353" y="4512044"/>
                  <a:pt x="3069596" y="4469575"/>
                  <a:pt x="3069596" y="4469575"/>
                </a:cubicBezTo>
                <a:cubicBezTo>
                  <a:pt x="3069596" y="4458961"/>
                  <a:pt x="2804058" y="4671290"/>
                  <a:pt x="2772194" y="4692525"/>
                </a:cubicBezTo>
                <a:cubicBezTo>
                  <a:pt x="2411069" y="4926088"/>
                  <a:pt x="2081803" y="5053486"/>
                  <a:pt x="1667567" y="5138420"/>
                </a:cubicBezTo>
                <a:cubicBezTo>
                  <a:pt x="1253331" y="5202120"/>
                  <a:pt x="902822" y="5212737"/>
                  <a:pt x="520450" y="5074721"/>
                </a:cubicBezTo>
                <a:cubicBezTo>
                  <a:pt x="339887" y="5000404"/>
                  <a:pt x="201806" y="4926088"/>
                  <a:pt x="84971" y="4766841"/>
                </a:cubicBezTo>
                <a:cubicBezTo>
                  <a:pt x="53107" y="4734989"/>
                  <a:pt x="-31864" y="4607591"/>
                  <a:pt x="21243" y="4565126"/>
                </a:cubicBezTo>
                <a:cubicBezTo>
                  <a:pt x="63728" y="4618208"/>
                  <a:pt x="106214" y="4650060"/>
                  <a:pt x="148699" y="4703142"/>
                </a:cubicBezTo>
                <a:cubicBezTo>
                  <a:pt x="286780" y="4809306"/>
                  <a:pt x="414237" y="4873005"/>
                  <a:pt x="584178" y="4926088"/>
                </a:cubicBezTo>
                <a:cubicBezTo>
                  <a:pt x="945308" y="5021639"/>
                  <a:pt x="1263952" y="5032256"/>
                  <a:pt x="1656946" y="4968557"/>
                </a:cubicBezTo>
                <a:cubicBezTo>
                  <a:pt x="1773780" y="4947322"/>
                  <a:pt x="1890615" y="4926088"/>
                  <a:pt x="2007454" y="4883623"/>
                </a:cubicBezTo>
                <a:cubicBezTo>
                  <a:pt x="2039318" y="4862388"/>
                  <a:pt x="2103046" y="4830541"/>
                  <a:pt x="2103046" y="4830541"/>
                </a:cubicBezTo>
                <a:cubicBezTo>
                  <a:pt x="1954347" y="4883623"/>
                  <a:pt x="1816266" y="4915470"/>
                  <a:pt x="1656946" y="4947322"/>
                </a:cubicBezTo>
                <a:cubicBezTo>
                  <a:pt x="1274573" y="5000404"/>
                  <a:pt x="955929" y="4989787"/>
                  <a:pt x="605421" y="4862388"/>
                </a:cubicBezTo>
                <a:cubicBezTo>
                  <a:pt x="488586" y="4819923"/>
                  <a:pt x="392994" y="4766841"/>
                  <a:pt x="297402" y="4681907"/>
                </a:cubicBezTo>
                <a:cubicBezTo>
                  <a:pt x="191184" y="4586360"/>
                  <a:pt x="223048" y="4628825"/>
                  <a:pt x="180563" y="4575743"/>
                </a:cubicBezTo>
                <a:cubicBezTo>
                  <a:pt x="74350" y="4458961"/>
                  <a:pt x="53107" y="4405875"/>
                  <a:pt x="0" y="4236011"/>
                </a:cubicBezTo>
                <a:cubicBezTo>
                  <a:pt x="0" y="4236011"/>
                  <a:pt x="0" y="4236011"/>
                  <a:pt x="244291" y="4437727"/>
                </a:cubicBezTo>
                <a:cubicBezTo>
                  <a:pt x="244291" y="4437727"/>
                  <a:pt x="244291" y="4437727"/>
                  <a:pt x="233670" y="4416492"/>
                </a:cubicBezTo>
                <a:cubicBezTo>
                  <a:pt x="254916" y="4427110"/>
                  <a:pt x="265538" y="4448344"/>
                  <a:pt x="276159" y="4469575"/>
                </a:cubicBezTo>
                <a:cubicBezTo>
                  <a:pt x="276159" y="4469575"/>
                  <a:pt x="276159" y="4469575"/>
                  <a:pt x="509829" y="4660673"/>
                </a:cubicBezTo>
                <a:cubicBezTo>
                  <a:pt x="562935" y="4692525"/>
                  <a:pt x="616042" y="4713759"/>
                  <a:pt x="669149" y="4734989"/>
                </a:cubicBezTo>
                <a:cubicBezTo>
                  <a:pt x="913444" y="4819923"/>
                  <a:pt x="1136492" y="4841158"/>
                  <a:pt x="1412651" y="4819923"/>
                </a:cubicBezTo>
                <a:cubicBezTo>
                  <a:pt x="1465757" y="4788072"/>
                  <a:pt x="1571971" y="4756224"/>
                  <a:pt x="1646324" y="4724372"/>
                </a:cubicBezTo>
                <a:cubicBezTo>
                  <a:pt x="1667567" y="4713759"/>
                  <a:pt x="1699431" y="4703142"/>
                  <a:pt x="1731295" y="4692525"/>
                </a:cubicBezTo>
                <a:cubicBezTo>
                  <a:pt x="1720674" y="4692525"/>
                  <a:pt x="1635703" y="4713759"/>
                  <a:pt x="1635703" y="4713759"/>
                </a:cubicBezTo>
                <a:cubicBezTo>
                  <a:pt x="1295816" y="4766841"/>
                  <a:pt x="1009036" y="4766841"/>
                  <a:pt x="701013" y="4660673"/>
                </a:cubicBezTo>
                <a:cubicBezTo>
                  <a:pt x="573557" y="4618208"/>
                  <a:pt x="477965" y="4565126"/>
                  <a:pt x="371751" y="4469575"/>
                </a:cubicBezTo>
                <a:cubicBezTo>
                  <a:pt x="286780" y="4374028"/>
                  <a:pt x="233670" y="4289094"/>
                  <a:pt x="212427" y="4161695"/>
                </a:cubicBezTo>
                <a:cubicBezTo>
                  <a:pt x="201806" y="4140464"/>
                  <a:pt x="201806" y="4097995"/>
                  <a:pt x="201806" y="4066148"/>
                </a:cubicBezTo>
                <a:cubicBezTo>
                  <a:pt x="212427" y="4076765"/>
                  <a:pt x="223048" y="4151077"/>
                  <a:pt x="223048" y="4151077"/>
                </a:cubicBezTo>
                <a:cubicBezTo>
                  <a:pt x="265538" y="4278476"/>
                  <a:pt x="308023" y="4352793"/>
                  <a:pt x="403615" y="4448344"/>
                </a:cubicBezTo>
                <a:cubicBezTo>
                  <a:pt x="499207" y="4533274"/>
                  <a:pt x="584178" y="4586360"/>
                  <a:pt x="711638" y="4628825"/>
                </a:cubicBezTo>
                <a:cubicBezTo>
                  <a:pt x="1019657" y="4724372"/>
                  <a:pt x="1306437" y="4724372"/>
                  <a:pt x="1635703" y="4660673"/>
                </a:cubicBezTo>
                <a:cubicBezTo>
                  <a:pt x="1699431" y="4650060"/>
                  <a:pt x="1763159" y="4639442"/>
                  <a:pt x="1826887" y="4628825"/>
                </a:cubicBezTo>
                <a:cubicBezTo>
                  <a:pt x="1773780" y="4607591"/>
                  <a:pt x="1688810" y="4575743"/>
                  <a:pt x="1688810" y="4575743"/>
                </a:cubicBezTo>
                <a:cubicBezTo>
                  <a:pt x="1688810" y="4575743"/>
                  <a:pt x="1688810" y="4575743"/>
                  <a:pt x="1699431" y="4565126"/>
                </a:cubicBezTo>
                <a:cubicBezTo>
                  <a:pt x="1699431" y="4565126"/>
                  <a:pt x="1699431" y="4565126"/>
                  <a:pt x="1635703" y="4575743"/>
                </a:cubicBezTo>
                <a:cubicBezTo>
                  <a:pt x="1582592" y="4586360"/>
                  <a:pt x="1540107" y="4586360"/>
                  <a:pt x="1497621" y="4586360"/>
                </a:cubicBezTo>
                <a:cubicBezTo>
                  <a:pt x="1317059" y="4628825"/>
                  <a:pt x="1189603" y="4628825"/>
                  <a:pt x="1019657" y="4575743"/>
                </a:cubicBezTo>
                <a:cubicBezTo>
                  <a:pt x="934686" y="4565126"/>
                  <a:pt x="849715" y="4543891"/>
                  <a:pt x="764745" y="4501426"/>
                </a:cubicBezTo>
                <a:cubicBezTo>
                  <a:pt x="679770" y="4458961"/>
                  <a:pt x="616042" y="4416492"/>
                  <a:pt x="594799" y="4320945"/>
                </a:cubicBezTo>
                <a:cubicBezTo>
                  <a:pt x="669149" y="4363410"/>
                  <a:pt x="722259" y="4395262"/>
                  <a:pt x="796609" y="4427110"/>
                </a:cubicBezTo>
                <a:cubicBezTo>
                  <a:pt x="913444" y="4469575"/>
                  <a:pt x="1009036" y="4480192"/>
                  <a:pt x="1125870" y="4490809"/>
                </a:cubicBezTo>
                <a:cubicBezTo>
                  <a:pt x="1125870" y="4480192"/>
                  <a:pt x="1115249" y="4458961"/>
                  <a:pt x="1115249" y="4458961"/>
                </a:cubicBezTo>
                <a:cubicBezTo>
                  <a:pt x="1072764" y="4458961"/>
                  <a:pt x="998414" y="4448344"/>
                  <a:pt x="998414" y="4448344"/>
                </a:cubicBezTo>
                <a:cubicBezTo>
                  <a:pt x="977172" y="4427110"/>
                  <a:pt x="870958" y="4374028"/>
                  <a:pt x="828473" y="4363410"/>
                </a:cubicBezTo>
                <a:cubicBezTo>
                  <a:pt x="754123" y="4320945"/>
                  <a:pt x="690391" y="4278476"/>
                  <a:pt x="626663" y="4204164"/>
                </a:cubicBezTo>
                <a:cubicBezTo>
                  <a:pt x="594799" y="4151077"/>
                  <a:pt x="573557" y="4108613"/>
                  <a:pt x="562935" y="4034296"/>
                </a:cubicBezTo>
                <a:cubicBezTo>
                  <a:pt x="562935" y="4013065"/>
                  <a:pt x="562935" y="3991831"/>
                  <a:pt x="573557" y="3970596"/>
                </a:cubicBezTo>
                <a:cubicBezTo>
                  <a:pt x="584178" y="3959979"/>
                  <a:pt x="594799" y="3949366"/>
                  <a:pt x="616042" y="3949366"/>
                </a:cubicBezTo>
                <a:cubicBezTo>
                  <a:pt x="616042" y="3949366"/>
                  <a:pt x="626663" y="3970596"/>
                  <a:pt x="626663" y="3970596"/>
                </a:cubicBezTo>
                <a:cubicBezTo>
                  <a:pt x="626663" y="3981214"/>
                  <a:pt x="626663" y="3991831"/>
                  <a:pt x="637285" y="4013065"/>
                </a:cubicBezTo>
                <a:cubicBezTo>
                  <a:pt x="647906" y="4055530"/>
                  <a:pt x="669149" y="4087378"/>
                  <a:pt x="711638" y="4129847"/>
                </a:cubicBezTo>
                <a:cubicBezTo>
                  <a:pt x="764745" y="4172312"/>
                  <a:pt x="817852" y="4204164"/>
                  <a:pt x="892201" y="4225394"/>
                </a:cubicBezTo>
                <a:cubicBezTo>
                  <a:pt x="1125870" y="4299711"/>
                  <a:pt x="1359544" y="4289094"/>
                  <a:pt x="1614456" y="4246629"/>
                </a:cubicBezTo>
                <a:cubicBezTo>
                  <a:pt x="1699431" y="4236011"/>
                  <a:pt x="1784402" y="4214777"/>
                  <a:pt x="1869372" y="4193546"/>
                </a:cubicBezTo>
                <a:cubicBezTo>
                  <a:pt x="2039318" y="4140464"/>
                  <a:pt x="2177395" y="4087378"/>
                  <a:pt x="2326094" y="3981214"/>
                </a:cubicBezTo>
                <a:cubicBezTo>
                  <a:pt x="2379205" y="3938749"/>
                  <a:pt x="2442933" y="3896280"/>
                  <a:pt x="2474797" y="3843198"/>
                </a:cubicBezTo>
                <a:cubicBezTo>
                  <a:pt x="2485418" y="3832580"/>
                  <a:pt x="2496040" y="3800733"/>
                  <a:pt x="2485418" y="3800733"/>
                </a:cubicBezTo>
                <a:cubicBezTo>
                  <a:pt x="2485418" y="3811350"/>
                  <a:pt x="2485418" y="3811350"/>
                  <a:pt x="2485418" y="3811350"/>
                </a:cubicBezTo>
                <a:cubicBezTo>
                  <a:pt x="2474797" y="3779498"/>
                  <a:pt x="2453554" y="3758264"/>
                  <a:pt x="2442933" y="3737033"/>
                </a:cubicBezTo>
                <a:cubicBezTo>
                  <a:pt x="2400447" y="3683951"/>
                  <a:pt x="2357958" y="3641482"/>
                  <a:pt x="2315473" y="3588400"/>
                </a:cubicBezTo>
                <a:cubicBezTo>
                  <a:pt x="2389826" y="3609635"/>
                  <a:pt x="2453554" y="3641482"/>
                  <a:pt x="2506661" y="3694564"/>
                </a:cubicBezTo>
                <a:cubicBezTo>
                  <a:pt x="2506661" y="3694564"/>
                  <a:pt x="2506661" y="3694564"/>
                  <a:pt x="2527904" y="3705182"/>
                </a:cubicBezTo>
                <a:cubicBezTo>
                  <a:pt x="2527904" y="3705182"/>
                  <a:pt x="2517282" y="3683951"/>
                  <a:pt x="2517282" y="3683951"/>
                </a:cubicBezTo>
                <a:cubicBezTo>
                  <a:pt x="2506661" y="3641482"/>
                  <a:pt x="2485418" y="3609635"/>
                  <a:pt x="2474797" y="3577783"/>
                </a:cubicBezTo>
                <a:cubicBezTo>
                  <a:pt x="2442933" y="3503466"/>
                  <a:pt x="2315473" y="3386685"/>
                  <a:pt x="2262366" y="3333602"/>
                </a:cubicBezTo>
                <a:cubicBezTo>
                  <a:pt x="1933104" y="3025723"/>
                  <a:pt x="1614456" y="2792160"/>
                  <a:pt x="1306437" y="2441811"/>
                </a:cubicBezTo>
                <a:cubicBezTo>
                  <a:pt x="1125870" y="2197631"/>
                  <a:pt x="1030278" y="1985298"/>
                  <a:pt x="1030278" y="1666801"/>
                </a:cubicBezTo>
                <a:cubicBezTo>
                  <a:pt x="1040900" y="1369538"/>
                  <a:pt x="1104628" y="1146588"/>
                  <a:pt x="1285195" y="881174"/>
                </a:cubicBezTo>
                <a:cubicBezTo>
                  <a:pt x="1295816" y="870556"/>
                  <a:pt x="1295816" y="859939"/>
                  <a:pt x="1306437" y="849326"/>
                </a:cubicBezTo>
                <a:cubicBezTo>
                  <a:pt x="1338301" y="806857"/>
                  <a:pt x="1359544" y="764392"/>
                  <a:pt x="1391408" y="721927"/>
                </a:cubicBezTo>
                <a:cubicBezTo>
                  <a:pt x="1348923" y="775009"/>
                  <a:pt x="1306437" y="817474"/>
                  <a:pt x="1263952" y="881174"/>
                </a:cubicBezTo>
                <a:cubicBezTo>
                  <a:pt x="1083385" y="1135971"/>
                  <a:pt x="1009036" y="1369538"/>
                  <a:pt x="998414" y="1666801"/>
                </a:cubicBezTo>
                <a:cubicBezTo>
                  <a:pt x="998414" y="1995915"/>
                  <a:pt x="1094006" y="2218865"/>
                  <a:pt x="1285195" y="2463045"/>
                </a:cubicBezTo>
                <a:cubicBezTo>
                  <a:pt x="1540107" y="2770925"/>
                  <a:pt x="2028697" y="3142504"/>
                  <a:pt x="2209259" y="3386685"/>
                </a:cubicBezTo>
                <a:cubicBezTo>
                  <a:pt x="2209259" y="3397302"/>
                  <a:pt x="2209259" y="3397302"/>
                  <a:pt x="2209259" y="3397302"/>
                </a:cubicBezTo>
                <a:cubicBezTo>
                  <a:pt x="2209259" y="3397302"/>
                  <a:pt x="2198638" y="3397302"/>
                  <a:pt x="2198638" y="3397302"/>
                </a:cubicBezTo>
                <a:cubicBezTo>
                  <a:pt x="2071182" y="3280520"/>
                  <a:pt x="1805644" y="3078805"/>
                  <a:pt x="1656946" y="2993871"/>
                </a:cubicBezTo>
                <a:cubicBezTo>
                  <a:pt x="1710052" y="3046957"/>
                  <a:pt x="1795023" y="3142504"/>
                  <a:pt x="1795023" y="3142504"/>
                </a:cubicBezTo>
                <a:cubicBezTo>
                  <a:pt x="1529485" y="2993871"/>
                  <a:pt x="1327680" y="2824007"/>
                  <a:pt x="1125870" y="2601061"/>
                </a:cubicBezTo>
                <a:cubicBezTo>
                  <a:pt x="902822" y="2325029"/>
                  <a:pt x="796609" y="2070232"/>
                  <a:pt x="785987" y="1698653"/>
                </a:cubicBezTo>
                <a:cubicBezTo>
                  <a:pt x="796609" y="1348304"/>
                  <a:pt x="892201" y="1082889"/>
                  <a:pt x="1104628" y="775009"/>
                </a:cubicBezTo>
                <a:cubicBezTo>
                  <a:pt x="1327680" y="488360"/>
                  <a:pt x="1540107" y="318496"/>
                  <a:pt x="1858751" y="169863"/>
                </a:cubicBezTo>
                <a:cubicBezTo>
                  <a:pt x="2089768" y="74314"/>
                  <a:pt x="2284938" y="26540"/>
                  <a:pt x="2502511" y="8625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59578" y="704069"/>
            <a:ext cx="5468135" cy="5468135"/>
          </a:xfrm>
          <a:custGeom>
            <a:avLst/>
            <a:gdLst>
              <a:gd name="connsiteX0" fmla="*/ 5047819 w 5468135"/>
              <a:gd name="connsiteY0" fmla="*/ 3796195 h 5468135"/>
              <a:gd name="connsiteX1" fmla="*/ 5345027 w 5468135"/>
              <a:gd name="connsiteY1" fmla="*/ 3919303 h 5468135"/>
              <a:gd name="connsiteX2" fmla="*/ 5345027 w 5468135"/>
              <a:gd name="connsiteY2" fmla="*/ 4513719 h 5468135"/>
              <a:gd name="connsiteX3" fmla="*/ 4513719 w 5468135"/>
              <a:gd name="connsiteY3" fmla="*/ 5345027 h 5468135"/>
              <a:gd name="connsiteX4" fmla="*/ 3919303 w 5468135"/>
              <a:gd name="connsiteY4" fmla="*/ 5345027 h 5468135"/>
              <a:gd name="connsiteX5" fmla="*/ 3919303 w 5468135"/>
              <a:gd name="connsiteY5" fmla="*/ 4750611 h 5468135"/>
              <a:gd name="connsiteX6" fmla="*/ 4750612 w 5468135"/>
              <a:gd name="connsiteY6" fmla="*/ 3919303 h 5468135"/>
              <a:gd name="connsiteX7" fmla="*/ 5047819 w 5468135"/>
              <a:gd name="connsiteY7" fmla="*/ 3796195 h 5468135"/>
              <a:gd name="connsiteX8" fmla="*/ 5037205 w 5468135"/>
              <a:gd name="connsiteY8" fmla="*/ 2541407 h 5468135"/>
              <a:gd name="connsiteX9" fmla="*/ 5334414 w 5468135"/>
              <a:gd name="connsiteY9" fmla="*/ 2664515 h 5468135"/>
              <a:gd name="connsiteX10" fmla="*/ 5334414 w 5468135"/>
              <a:gd name="connsiteY10" fmla="*/ 3258931 h 5468135"/>
              <a:gd name="connsiteX11" fmla="*/ 3258931 w 5468135"/>
              <a:gd name="connsiteY11" fmla="*/ 5334414 h 5468135"/>
              <a:gd name="connsiteX12" fmla="*/ 2664515 w 5468135"/>
              <a:gd name="connsiteY12" fmla="*/ 5334414 h 5468135"/>
              <a:gd name="connsiteX13" fmla="*/ 2664515 w 5468135"/>
              <a:gd name="connsiteY13" fmla="*/ 4739997 h 5468135"/>
              <a:gd name="connsiteX14" fmla="*/ 4739998 w 5468135"/>
              <a:gd name="connsiteY14" fmla="*/ 2664515 h 5468135"/>
              <a:gd name="connsiteX15" fmla="*/ 5037205 w 5468135"/>
              <a:gd name="connsiteY15" fmla="*/ 2541407 h 5468135"/>
              <a:gd name="connsiteX16" fmla="*/ 5040733 w 5468135"/>
              <a:gd name="connsiteY16" fmla="*/ 1272483 h 5468135"/>
              <a:gd name="connsiteX17" fmla="*/ 5337941 w 5468135"/>
              <a:gd name="connsiteY17" fmla="*/ 1395591 h 5468135"/>
              <a:gd name="connsiteX18" fmla="*/ 5337941 w 5468135"/>
              <a:gd name="connsiteY18" fmla="*/ 1990006 h 5468135"/>
              <a:gd name="connsiteX19" fmla="*/ 1990006 w 5468135"/>
              <a:gd name="connsiteY19" fmla="*/ 5337941 h 5468135"/>
              <a:gd name="connsiteX20" fmla="*/ 1395590 w 5468135"/>
              <a:gd name="connsiteY20" fmla="*/ 5337941 h 5468135"/>
              <a:gd name="connsiteX21" fmla="*/ 1395590 w 5468135"/>
              <a:gd name="connsiteY21" fmla="*/ 4743525 h 5468135"/>
              <a:gd name="connsiteX22" fmla="*/ 4743525 w 5468135"/>
              <a:gd name="connsiteY22" fmla="*/ 1395591 h 5468135"/>
              <a:gd name="connsiteX23" fmla="*/ 5040733 w 5468135"/>
              <a:gd name="connsiteY23" fmla="*/ 1272483 h 5468135"/>
              <a:gd name="connsiteX24" fmla="*/ 5017228 w 5468135"/>
              <a:gd name="connsiteY24" fmla="*/ 30589 h 5468135"/>
              <a:gd name="connsiteX25" fmla="*/ 5314435 w 5468135"/>
              <a:gd name="connsiteY25" fmla="*/ 153697 h 5468135"/>
              <a:gd name="connsiteX26" fmla="*/ 5314435 w 5468135"/>
              <a:gd name="connsiteY26" fmla="*/ 748113 h 5468135"/>
              <a:gd name="connsiteX27" fmla="*/ 748114 w 5468135"/>
              <a:gd name="connsiteY27" fmla="*/ 5314434 h 5468135"/>
              <a:gd name="connsiteX28" fmla="*/ 153698 w 5468135"/>
              <a:gd name="connsiteY28" fmla="*/ 5314434 h 5468135"/>
              <a:gd name="connsiteX29" fmla="*/ 153698 w 5468135"/>
              <a:gd name="connsiteY29" fmla="*/ 4720018 h 5468135"/>
              <a:gd name="connsiteX30" fmla="*/ 4720019 w 5468135"/>
              <a:gd name="connsiteY30" fmla="*/ 153697 h 5468135"/>
              <a:gd name="connsiteX31" fmla="*/ 5017228 w 5468135"/>
              <a:gd name="connsiteY31" fmla="*/ 30589 h 5468135"/>
              <a:gd name="connsiteX32" fmla="*/ 2506410 w 5468135"/>
              <a:gd name="connsiteY32" fmla="*/ 10611 h 5468135"/>
              <a:gd name="connsiteX33" fmla="*/ 2803617 w 5468135"/>
              <a:gd name="connsiteY33" fmla="*/ 133718 h 5468135"/>
              <a:gd name="connsiteX34" fmla="*/ 2803617 w 5468135"/>
              <a:gd name="connsiteY34" fmla="*/ 728134 h 5468135"/>
              <a:gd name="connsiteX35" fmla="*/ 728136 w 5468135"/>
              <a:gd name="connsiteY35" fmla="*/ 2803616 h 5468135"/>
              <a:gd name="connsiteX36" fmla="*/ 133719 w 5468135"/>
              <a:gd name="connsiteY36" fmla="*/ 2803616 h 5468135"/>
              <a:gd name="connsiteX37" fmla="*/ 133719 w 5468135"/>
              <a:gd name="connsiteY37" fmla="*/ 2209201 h 5468135"/>
              <a:gd name="connsiteX38" fmla="*/ 2209202 w 5468135"/>
              <a:gd name="connsiteY38" fmla="*/ 133718 h 5468135"/>
              <a:gd name="connsiteX39" fmla="*/ 2506410 w 5468135"/>
              <a:gd name="connsiteY39" fmla="*/ 10611 h 5468135"/>
              <a:gd name="connsiteX40" fmla="*/ 3775335 w 5468135"/>
              <a:gd name="connsiteY40" fmla="*/ 7084 h 5468135"/>
              <a:gd name="connsiteX41" fmla="*/ 4072543 w 5468135"/>
              <a:gd name="connsiteY41" fmla="*/ 130192 h 5468135"/>
              <a:gd name="connsiteX42" fmla="*/ 4072543 w 5468135"/>
              <a:gd name="connsiteY42" fmla="*/ 724607 h 5468135"/>
              <a:gd name="connsiteX43" fmla="*/ 724609 w 5468135"/>
              <a:gd name="connsiteY43" fmla="*/ 4072542 h 5468135"/>
              <a:gd name="connsiteX44" fmla="*/ 130193 w 5468135"/>
              <a:gd name="connsiteY44" fmla="*/ 4072542 h 5468135"/>
              <a:gd name="connsiteX45" fmla="*/ 130193 w 5468135"/>
              <a:gd name="connsiteY45" fmla="*/ 3478126 h 5468135"/>
              <a:gd name="connsiteX46" fmla="*/ 3478127 w 5468135"/>
              <a:gd name="connsiteY46" fmla="*/ 130192 h 5468135"/>
              <a:gd name="connsiteX47" fmla="*/ 3775335 w 5468135"/>
              <a:gd name="connsiteY47" fmla="*/ 7084 h 5468135"/>
              <a:gd name="connsiteX48" fmla="*/ 1251624 w 5468135"/>
              <a:gd name="connsiteY48" fmla="*/ 0 h 5468135"/>
              <a:gd name="connsiteX49" fmla="*/ 1548831 w 5468135"/>
              <a:gd name="connsiteY49" fmla="*/ 123107 h 5468135"/>
              <a:gd name="connsiteX50" fmla="*/ 1548831 w 5468135"/>
              <a:gd name="connsiteY50" fmla="*/ 717524 h 5468135"/>
              <a:gd name="connsiteX51" fmla="*/ 717525 w 5468135"/>
              <a:gd name="connsiteY51" fmla="*/ 1548830 h 5468135"/>
              <a:gd name="connsiteX52" fmla="*/ 123108 w 5468135"/>
              <a:gd name="connsiteY52" fmla="*/ 1548830 h 5468135"/>
              <a:gd name="connsiteX53" fmla="*/ 123108 w 5468135"/>
              <a:gd name="connsiteY53" fmla="*/ 954414 h 5468135"/>
              <a:gd name="connsiteX54" fmla="*/ 954416 w 5468135"/>
              <a:gd name="connsiteY54" fmla="*/ 123107 h 5468135"/>
              <a:gd name="connsiteX55" fmla="*/ 1251624 w 5468135"/>
              <a:gd name="connsiteY55" fmla="*/ 0 h 54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468135" h="5468135">
                <a:moveTo>
                  <a:pt x="5047819" y="3796195"/>
                </a:moveTo>
                <a:cubicBezTo>
                  <a:pt x="5155387" y="3796195"/>
                  <a:pt x="5262956" y="3837232"/>
                  <a:pt x="5345027" y="3919303"/>
                </a:cubicBezTo>
                <a:cubicBezTo>
                  <a:pt x="5509171" y="4083446"/>
                  <a:pt x="5509171" y="4349576"/>
                  <a:pt x="5345027" y="4513719"/>
                </a:cubicBezTo>
                <a:lnTo>
                  <a:pt x="4513719" y="5345027"/>
                </a:lnTo>
                <a:cubicBezTo>
                  <a:pt x="4349576" y="5509171"/>
                  <a:pt x="4083446" y="5509171"/>
                  <a:pt x="3919303" y="5345027"/>
                </a:cubicBezTo>
                <a:cubicBezTo>
                  <a:pt x="3755160" y="5180883"/>
                  <a:pt x="3755160" y="4914754"/>
                  <a:pt x="3919303" y="4750611"/>
                </a:cubicBezTo>
                <a:lnTo>
                  <a:pt x="4750612" y="3919303"/>
                </a:lnTo>
                <a:cubicBezTo>
                  <a:pt x="4832682" y="3837232"/>
                  <a:pt x="4940251" y="3796195"/>
                  <a:pt x="5047819" y="3796195"/>
                </a:cubicBezTo>
                <a:close/>
                <a:moveTo>
                  <a:pt x="5037205" y="2541407"/>
                </a:moveTo>
                <a:cubicBezTo>
                  <a:pt x="5144774" y="2541407"/>
                  <a:pt x="5252343" y="2582443"/>
                  <a:pt x="5334414" y="2664515"/>
                </a:cubicBezTo>
                <a:cubicBezTo>
                  <a:pt x="5498557" y="2828658"/>
                  <a:pt x="5498557" y="3094788"/>
                  <a:pt x="5334414" y="3258931"/>
                </a:cubicBezTo>
                <a:lnTo>
                  <a:pt x="3258931" y="5334414"/>
                </a:lnTo>
                <a:cubicBezTo>
                  <a:pt x="3094788" y="5498557"/>
                  <a:pt x="2828658" y="5498557"/>
                  <a:pt x="2664515" y="5334414"/>
                </a:cubicBezTo>
                <a:cubicBezTo>
                  <a:pt x="2500372" y="5170270"/>
                  <a:pt x="2500372" y="4904140"/>
                  <a:pt x="2664515" y="4739997"/>
                </a:cubicBezTo>
                <a:lnTo>
                  <a:pt x="4739998" y="2664515"/>
                </a:lnTo>
                <a:cubicBezTo>
                  <a:pt x="4822069" y="2582443"/>
                  <a:pt x="4929638" y="2541407"/>
                  <a:pt x="5037205" y="2541407"/>
                </a:cubicBezTo>
                <a:close/>
                <a:moveTo>
                  <a:pt x="5040733" y="1272483"/>
                </a:moveTo>
                <a:cubicBezTo>
                  <a:pt x="5148300" y="1272483"/>
                  <a:pt x="5255869" y="1313518"/>
                  <a:pt x="5337941" y="1395591"/>
                </a:cubicBezTo>
                <a:cubicBezTo>
                  <a:pt x="5502084" y="1559734"/>
                  <a:pt x="5502084" y="1825862"/>
                  <a:pt x="5337941" y="1990006"/>
                </a:cubicBezTo>
                <a:lnTo>
                  <a:pt x="1990006" y="5337941"/>
                </a:lnTo>
                <a:cubicBezTo>
                  <a:pt x="1825862" y="5502084"/>
                  <a:pt x="1559734" y="5502084"/>
                  <a:pt x="1395590" y="5337941"/>
                </a:cubicBezTo>
                <a:cubicBezTo>
                  <a:pt x="1231446" y="5173798"/>
                  <a:pt x="1231446" y="4907668"/>
                  <a:pt x="1395590" y="4743525"/>
                </a:cubicBezTo>
                <a:lnTo>
                  <a:pt x="4743525" y="1395591"/>
                </a:lnTo>
                <a:cubicBezTo>
                  <a:pt x="4825596" y="1313518"/>
                  <a:pt x="4933165" y="1272483"/>
                  <a:pt x="5040733" y="1272483"/>
                </a:cubicBezTo>
                <a:close/>
                <a:moveTo>
                  <a:pt x="5017228" y="30589"/>
                </a:moveTo>
                <a:cubicBezTo>
                  <a:pt x="5124795" y="30589"/>
                  <a:pt x="5232364" y="71625"/>
                  <a:pt x="5314435" y="153697"/>
                </a:cubicBezTo>
                <a:cubicBezTo>
                  <a:pt x="5478578" y="317840"/>
                  <a:pt x="5478578" y="583970"/>
                  <a:pt x="5314435" y="748113"/>
                </a:cubicBezTo>
                <a:lnTo>
                  <a:pt x="748114" y="5314434"/>
                </a:lnTo>
                <a:cubicBezTo>
                  <a:pt x="583971" y="5478577"/>
                  <a:pt x="317841" y="5478577"/>
                  <a:pt x="153698" y="5314434"/>
                </a:cubicBezTo>
                <a:cubicBezTo>
                  <a:pt x="-10446" y="5150291"/>
                  <a:pt x="-10446" y="4884161"/>
                  <a:pt x="153698" y="4720018"/>
                </a:cubicBezTo>
                <a:lnTo>
                  <a:pt x="4720019" y="153697"/>
                </a:lnTo>
                <a:cubicBezTo>
                  <a:pt x="4802091" y="71625"/>
                  <a:pt x="4909659" y="30589"/>
                  <a:pt x="5017228" y="30589"/>
                </a:cubicBezTo>
                <a:close/>
                <a:moveTo>
                  <a:pt x="2506410" y="10611"/>
                </a:moveTo>
                <a:cubicBezTo>
                  <a:pt x="2613978" y="10611"/>
                  <a:pt x="2721546" y="51647"/>
                  <a:pt x="2803617" y="133718"/>
                </a:cubicBezTo>
                <a:cubicBezTo>
                  <a:pt x="2967762" y="297861"/>
                  <a:pt x="2967762" y="563991"/>
                  <a:pt x="2803617" y="728134"/>
                </a:cubicBezTo>
                <a:lnTo>
                  <a:pt x="728136" y="2803616"/>
                </a:lnTo>
                <a:cubicBezTo>
                  <a:pt x="563992" y="2967761"/>
                  <a:pt x="297862" y="2967761"/>
                  <a:pt x="133719" y="2803616"/>
                </a:cubicBezTo>
                <a:cubicBezTo>
                  <a:pt x="-30424" y="2639473"/>
                  <a:pt x="-30424" y="2373344"/>
                  <a:pt x="133719" y="2209201"/>
                </a:cubicBezTo>
                <a:lnTo>
                  <a:pt x="2209202" y="133718"/>
                </a:lnTo>
                <a:cubicBezTo>
                  <a:pt x="2291273" y="51647"/>
                  <a:pt x="2398842" y="10611"/>
                  <a:pt x="2506410" y="10611"/>
                </a:cubicBezTo>
                <a:close/>
                <a:moveTo>
                  <a:pt x="3775335" y="7084"/>
                </a:moveTo>
                <a:cubicBezTo>
                  <a:pt x="3882903" y="7084"/>
                  <a:pt x="3990472" y="48119"/>
                  <a:pt x="4072543" y="130192"/>
                </a:cubicBezTo>
                <a:cubicBezTo>
                  <a:pt x="4236686" y="294335"/>
                  <a:pt x="4236686" y="560464"/>
                  <a:pt x="4072543" y="724607"/>
                </a:cubicBezTo>
                <a:lnTo>
                  <a:pt x="724609" y="4072542"/>
                </a:lnTo>
                <a:cubicBezTo>
                  <a:pt x="560465" y="4236685"/>
                  <a:pt x="294336" y="4236685"/>
                  <a:pt x="130193" y="4072542"/>
                </a:cubicBezTo>
                <a:cubicBezTo>
                  <a:pt x="-33951" y="3908399"/>
                  <a:pt x="-33951" y="3642269"/>
                  <a:pt x="130193" y="3478126"/>
                </a:cubicBezTo>
                <a:lnTo>
                  <a:pt x="3478127" y="130192"/>
                </a:lnTo>
                <a:cubicBezTo>
                  <a:pt x="3560199" y="48119"/>
                  <a:pt x="3667766" y="7084"/>
                  <a:pt x="3775335" y="7084"/>
                </a:cubicBezTo>
                <a:close/>
                <a:moveTo>
                  <a:pt x="1251624" y="0"/>
                </a:moveTo>
                <a:cubicBezTo>
                  <a:pt x="1359192" y="0"/>
                  <a:pt x="1466759" y="41035"/>
                  <a:pt x="1548831" y="123107"/>
                </a:cubicBezTo>
                <a:cubicBezTo>
                  <a:pt x="1712975" y="287250"/>
                  <a:pt x="1712975" y="553380"/>
                  <a:pt x="1548831" y="717524"/>
                </a:cubicBezTo>
                <a:lnTo>
                  <a:pt x="717525" y="1548830"/>
                </a:lnTo>
                <a:cubicBezTo>
                  <a:pt x="553381" y="1712974"/>
                  <a:pt x="287252" y="1712974"/>
                  <a:pt x="123108" y="1548830"/>
                </a:cubicBezTo>
                <a:cubicBezTo>
                  <a:pt x="-41035" y="1384687"/>
                  <a:pt x="-41035" y="1118558"/>
                  <a:pt x="123108" y="954414"/>
                </a:cubicBezTo>
                <a:lnTo>
                  <a:pt x="954416" y="123107"/>
                </a:lnTo>
                <a:cubicBezTo>
                  <a:pt x="1036487" y="41035"/>
                  <a:pt x="1144055" y="0"/>
                  <a:pt x="125162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2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41475" y="0"/>
            <a:ext cx="4945016" cy="6858000"/>
          </a:xfrm>
          <a:custGeom>
            <a:avLst/>
            <a:gdLst>
              <a:gd name="connsiteX0" fmla="*/ 4320405 w 4945016"/>
              <a:gd name="connsiteY0" fmla="*/ 5116445 h 6858000"/>
              <a:gd name="connsiteX1" fmla="*/ 4377221 w 4945016"/>
              <a:gd name="connsiteY1" fmla="*/ 5116521 h 6858000"/>
              <a:gd name="connsiteX2" fmla="*/ 4528655 w 4945016"/>
              <a:gd name="connsiteY2" fmla="*/ 5148822 h 6858000"/>
              <a:gd name="connsiteX3" fmla="*/ 4861524 w 4945016"/>
              <a:gd name="connsiteY3" fmla="*/ 5682585 h 6858000"/>
              <a:gd name="connsiteX4" fmla="*/ 4861524 w 4945016"/>
              <a:gd name="connsiteY4" fmla="*/ 5682586 h 6858000"/>
              <a:gd name="connsiteX5" fmla="*/ 4729695 w 4945016"/>
              <a:gd name="connsiteY5" fmla="*/ 5968295 h 6858000"/>
              <a:gd name="connsiteX6" fmla="*/ 3934692 w 4945016"/>
              <a:gd name="connsiteY6" fmla="*/ 6858000 h 6858000"/>
              <a:gd name="connsiteX7" fmla="*/ 2567515 w 4945016"/>
              <a:gd name="connsiteY7" fmla="*/ 6858000 h 6858000"/>
              <a:gd name="connsiteX8" fmla="*/ 3090610 w 4945016"/>
              <a:gd name="connsiteY8" fmla="*/ 6272039 h 6858000"/>
              <a:gd name="connsiteX9" fmla="*/ 3711785 w 4945016"/>
              <a:gd name="connsiteY9" fmla="*/ 5576209 h 6858000"/>
              <a:gd name="connsiteX10" fmla="*/ 3968381 w 4945016"/>
              <a:gd name="connsiteY10" fmla="*/ 5288617 h 6858000"/>
              <a:gd name="connsiteX11" fmla="*/ 3968385 w 4945016"/>
              <a:gd name="connsiteY11" fmla="*/ 5288614 h 6858000"/>
              <a:gd name="connsiteX12" fmla="*/ 4025380 w 4945016"/>
              <a:gd name="connsiteY12" fmla="*/ 5233459 h 6858000"/>
              <a:gd name="connsiteX13" fmla="*/ 4037182 w 4945016"/>
              <a:gd name="connsiteY13" fmla="*/ 5225034 h 6858000"/>
              <a:gd name="connsiteX14" fmla="*/ 4044459 w 4945016"/>
              <a:gd name="connsiteY14" fmla="*/ 5218308 h 6858000"/>
              <a:gd name="connsiteX15" fmla="*/ 4059622 w 4945016"/>
              <a:gd name="connsiteY15" fmla="*/ 5209012 h 6858000"/>
              <a:gd name="connsiteX16" fmla="*/ 4088300 w 4945016"/>
              <a:gd name="connsiteY16" fmla="*/ 5188537 h 6858000"/>
              <a:gd name="connsiteX17" fmla="*/ 4115859 w 4945016"/>
              <a:gd name="connsiteY17" fmla="*/ 5174535 h 6858000"/>
              <a:gd name="connsiteX18" fmla="*/ 4130144 w 4945016"/>
              <a:gd name="connsiteY18" fmla="*/ 5165777 h 6858000"/>
              <a:gd name="connsiteX19" fmla="*/ 4140847 w 4945016"/>
              <a:gd name="connsiteY19" fmla="*/ 5161838 h 6858000"/>
              <a:gd name="connsiteX20" fmla="*/ 4156042 w 4945016"/>
              <a:gd name="connsiteY20" fmla="*/ 5154118 h 6858000"/>
              <a:gd name="connsiteX21" fmla="*/ 4213509 w 4945016"/>
              <a:gd name="connsiteY21" fmla="*/ 5135099 h 6858000"/>
              <a:gd name="connsiteX22" fmla="*/ 4222954 w 4945016"/>
              <a:gd name="connsiteY22" fmla="*/ 5131624 h 6858000"/>
              <a:gd name="connsiteX23" fmla="*/ 4224950 w 4945016"/>
              <a:gd name="connsiteY23" fmla="*/ 5131313 h 6858000"/>
              <a:gd name="connsiteX24" fmla="*/ 4227508 w 4945016"/>
              <a:gd name="connsiteY24" fmla="*/ 5130466 h 6858000"/>
              <a:gd name="connsiteX25" fmla="*/ 4301601 w 4945016"/>
              <a:gd name="connsiteY25" fmla="*/ 5117845 h 6858000"/>
              <a:gd name="connsiteX26" fmla="*/ 4312654 w 4945016"/>
              <a:gd name="connsiteY26" fmla="*/ 5117652 h 6858000"/>
              <a:gd name="connsiteX27" fmla="*/ 2251443 w 4945016"/>
              <a:gd name="connsiteY27" fmla="*/ 4205975 h 6858000"/>
              <a:gd name="connsiteX28" fmla="*/ 2394620 w 4945016"/>
              <a:gd name="connsiteY28" fmla="*/ 4224664 h 6858000"/>
              <a:gd name="connsiteX29" fmla="*/ 2767501 w 4945016"/>
              <a:gd name="connsiteY29" fmla="*/ 4603107 h 6858000"/>
              <a:gd name="connsiteX30" fmla="*/ 2784451 w 4945016"/>
              <a:gd name="connsiteY30" fmla="*/ 4720782 h 6858000"/>
              <a:gd name="connsiteX31" fmla="*/ 2663924 w 4945016"/>
              <a:gd name="connsiteY31" fmla="*/ 5041330 h 6858000"/>
              <a:gd name="connsiteX32" fmla="*/ 1920986 w 4945016"/>
              <a:gd name="connsiteY32" fmla="*/ 5902242 h 6858000"/>
              <a:gd name="connsiteX33" fmla="*/ 1417693 w 4945016"/>
              <a:gd name="connsiteY33" fmla="*/ 6054279 h 6858000"/>
              <a:gd name="connsiteX34" fmla="*/ 1045282 w 4945016"/>
              <a:gd name="connsiteY34" fmla="*/ 5675835 h 6858000"/>
              <a:gd name="connsiteX35" fmla="*/ 1154510 w 4945016"/>
              <a:gd name="connsiteY35" fmla="*/ 5231023 h 6858000"/>
              <a:gd name="connsiteX36" fmla="*/ 1888030 w 4945016"/>
              <a:gd name="connsiteY36" fmla="*/ 4379995 h 6858000"/>
              <a:gd name="connsiteX37" fmla="*/ 2251443 w 4945016"/>
              <a:gd name="connsiteY37" fmla="*/ 4205975 h 6858000"/>
              <a:gd name="connsiteX38" fmla="*/ 4339888 w 4945016"/>
              <a:gd name="connsiteY38" fmla="*/ 3542032 h 6858000"/>
              <a:gd name="connsiteX39" fmla="*/ 4491434 w 4945016"/>
              <a:gd name="connsiteY39" fmla="*/ 3573832 h 6858000"/>
              <a:gd name="connsiteX40" fmla="*/ 4826644 w 4945016"/>
              <a:gd name="connsiteY40" fmla="*/ 4053930 h 6858000"/>
              <a:gd name="connsiteX41" fmla="*/ 4696232 w 4945016"/>
              <a:gd name="connsiteY41" fmla="*/ 4392352 h 6858000"/>
              <a:gd name="connsiteX42" fmla="*/ 3339857 w 4945016"/>
              <a:gd name="connsiteY42" fmla="*/ 5910779 h 6858000"/>
              <a:gd name="connsiteX43" fmla="*/ 3282419 w 4945016"/>
              <a:gd name="connsiteY43" fmla="*/ 5976204 h 6858000"/>
              <a:gd name="connsiteX44" fmla="*/ 2717931 w 4945016"/>
              <a:gd name="connsiteY44" fmla="*/ 6114115 h 6858000"/>
              <a:gd name="connsiteX45" fmla="*/ 2388841 w 4945016"/>
              <a:gd name="connsiteY45" fmla="*/ 5634017 h 6858000"/>
              <a:gd name="connsiteX46" fmla="*/ 2517840 w 4945016"/>
              <a:gd name="connsiteY46" fmla="*/ 5299831 h 6858000"/>
              <a:gd name="connsiteX47" fmla="*/ 3880335 w 4945016"/>
              <a:gd name="connsiteY47" fmla="*/ 3774344 h 6858000"/>
              <a:gd name="connsiteX48" fmla="*/ 3932123 w 4945016"/>
              <a:gd name="connsiteY48" fmla="*/ 3715979 h 6858000"/>
              <a:gd name="connsiteX49" fmla="*/ 4339888 w 4945016"/>
              <a:gd name="connsiteY49" fmla="*/ 3542032 h 6858000"/>
              <a:gd name="connsiteX50" fmla="*/ 4419992 w 4945016"/>
              <a:gd name="connsiteY50" fmla="*/ 1802649 h 6858000"/>
              <a:gd name="connsiteX51" fmla="*/ 4561752 w 4945016"/>
              <a:gd name="connsiteY51" fmla="*/ 1822497 h 6858000"/>
              <a:gd name="connsiteX52" fmla="*/ 4933715 w 4945016"/>
              <a:gd name="connsiteY52" fmla="*/ 2207964 h 6858000"/>
              <a:gd name="connsiteX53" fmla="*/ 4942191 w 4945016"/>
              <a:gd name="connsiteY53" fmla="*/ 2257382 h 6858000"/>
              <a:gd name="connsiteX54" fmla="*/ 4945016 w 4945016"/>
              <a:gd name="connsiteY54" fmla="*/ 2314333 h 6858000"/>
              <a:gd name="connsiteX55" fmla="*/ 4819772 w 4945016"/>
              <a:gd name="connsiteY55" fmla="*/ 2648028 h 6858000"/>
              <a:gd name="connsiteX56" fmla="*/ 3392183 w 4945016"/>
              <a:gd name="connsiteY56" fmla="*/ 4244494 h 6858000"/>
              <a:gd name="connsiteX57" fmla="*/ 2861074 w 4945016"/>
              <a:gd name="connsiteY57" fmla="*/ 4383337 h 6858000"/>
              <a:gd name="connsiteX58" fmla="*/ 2510769 w 4945016"/>
              <a:gd name="connsiteY58" fmla="*/ 3954570 h 6858000"/>
              <a:gd name="connsiteX59" fmla="*/ 2636483 w 4945016"/>
              <a:gd name="connsiteY59" fmla="*/ 3561100 h 6858000"/>
              <a:gd name="connsiteX60" fmla="*/ 4057481 w 4945016"/>
              <a:gd name="connsiteY60" fmla="*/ 1971224 h 6858000"/>
              <a:gd name="connsiteX61" fmla="*/ 4419992 w 4945016"/>
              <a:gd name="connsiteY61" fmla="*/ 1802649 h 6858000"/>
              <a:gd name="connsiteX62" fmla="*/ 3834707 w 4945016"/>
              <a:gd name="connsiteY62" fmla="*/ 841960 h 6858000"/>
              <a:gd name="connsiteX63" fmla="*/ 3981674 w 4945016"/>
              <a:gd name="connsiteY63" fmla="*/ 865898 h 6858000"/>
              <a:gd name="connsiteX64" fmla="*/ 4344671 w 4945016"/>
              <a:gd name="connsiteY64" fmla="*/ 1280565 h 6858000"/>
              <a:gd name="connsiteX65" fmla="*/ 4350321 w 4945016"/>
              <a:gd name="connsiteY65" fmla="*/ 1348341 h 6858000"/>
              <a:gd name="connsiteX66" fmla="*/ 4220848 w 4945016"/>
              <a:gd name="connsiteY66" fmla="*/ 1692407 h 6858000"/>
              <a:gd name="connsiteX67" fmla="*/ 1432697 w 4945016"/>
              <a:gd name="connsiteY67" fmla="*/ 4809697 h 6858000"/>
              <a:gd name="connsiteX68" fmla="*/ 894559 w 4945016"/>
              <a:gd name="connsiteY68" fmla="*/ 5411222 h 6858000"/>
              <a:gd name="connsiteX69" fmla="*/ 362541 w 4945016"/>
              <a:gd name="connsiteY69" fmla="*/ 5560426 h 6858000"/>
              <a:gd name="connsiteX70" fmla="*/ 5664 w 4945016"/>
              <a:gd name="connsiteY70" fmla="*/ 5136817 h 6858000"/>
              <a:gd name="connsiteX71" fmla="*/ 131371 w 4945016"/>
              <a:gd name="connsiteY71" fmla="*/ 4734860 h 6858000"/>
              <a:gd name="connsiteX72" fmla="*/ 3020275 w 4945016"/>
              <a:gd name="connsiteY72" fmla="*/ 1504607 h 6858000"/>
              <a:gd name="connsiteX73" fmla="*/ 3457190 w 4945016"/>
              <a:gd name="connsiteY73" fmla="*/ 1015574 h 6858000"/>
              <a:gd name="connsiteX74" fmla="*/ 3834707 w 4945016"/>
              <a:gd name="connsiteY74" fmla="*/ 841960 h 6858000"/>
              <a:gd name="connsiteX75" fmla="*/ 2449543 w 4945016"/>
              <a:gd name="connsiteY75" fmla="*/ 765919 h 6858000"/>
              <a:gd name="connsiteX76" fmla="*/ 2589860 w 4945016"/>
              <a:gd name="connsiteY76" fmla="*/ 784819 h 6858000"/>
              <a:gd name="connsiteX77" fmla="*/ 2960842 w 4945016"/>
              <a:gd name="connsiteY77" fmla="*/ 1165119 h 6858000"/>
              <a:gd name="connsiteX78" fmla="*/ 2969787 w 4945016"/>
              <a:gd name="connsiteY78" fmla="*/ 1214538 h 6858000"/>
              <a:gd name="connsiteX79" fmla="*/ 2973554 w 4945016"/>
              <a:gd name="connsiteY79" fmla="*/ 1271019 h 6858000"/>
              <a:gd name="connsiteX80" fmla="*/ 2843616 w 4945016"/>
              <a:gd name="connsiteY80" fmla="*/ 1616960 h 6858000"/>
              <a:gd name="connsiteX81" fmla="*/ 1459495 w 4945016"/>
              <a:gd name="connsiteY81" fmla="*/ 3166398 h 6858000"/>
              <a:gd name="connsiteX82" fmla="*/ 1428894 w 4945016"/>
              <a:gd name="connsiteY82" fmla="*/ 3200757 h 6858000"/>
              <a:gd name="connsiteX83" fmla="*/ 917616 w 4945016"/>
              <a:gd name="connsiteY83" fmla="*/ 3354666 h 6858000"/>
              <a:gd name="connsiteX84" fmla="*/ 548988 w 4945016"/>
              <a:gd name="connsiteY84" fmla="*/ 2972483 h 6858000"/>
              <a:gd name="connsiteX85" fmla="*/ 670453 w 4945016"/>
              <a:gd name="connsiteY85" fmla="*/ 2517819 h 6858000"/>
              <a:gd name="connsiteX86" fmla="*/ 2051748 w 4945016"/>
              <a:gd name="connsiteY86" fmla="*/ 972144 h 6858000"/>
              <a:gd name="connsiteX87" fmla="*/ 2088000 w 4945016"/>
              <a:gd name="connsiteY87" fmla="*/ 930726 h 6858000"/>
              <a:gd name="connsiteX88" fmla="*/ 2449543 w 4945016"/>
              <a:gd name="connsiteY88" fmla="*/ 765919 h 6858000"/>
              <a:gd name="connsiteX89" fmla="*/ 1476663 w 4945016"/>
              <a:gd name="connsiteY89" fmla="*/ 0 h 6858000"/>
              <a:gd name="connsiteX90" fmla="*/ 2843942 w 4945016"/>
              <a:gd name="connsiteY90" fmla="*/ 0 h 6858000"/>
              <a:gd name="connsiteX91" fmla="*/ 2289832 w 4945016"/>
              <a:gd name="connsiteY91" fmla="*/ 620285 h 6858000"/>
              <a:gd name="connsiteX92" fmla="*/ 1616263 w 4945016"/>
              <a:gd name="connsiteY92" fmla="*/ 1374295 h 6858000"/>
              <a:gd name="connsiteX93" fmla="*/ 1437271 w 4945016"/>
              <a:gd name="connsiteY93" fmla="*/ 1574663 h 6858000"/>
              <a:gd name="connsiteX94" fmla="*/ 1401096 w 4945016"/>
              <a:gd name="connsiteY94" fmla="*/ 1610111 h 6858000"/>
              <a:gd name="connsiteX95" fmla="*/ 1382627 w 4945016"/>
              <a:gd name="connsiteY95" fmla="*/ 1628208 h 6858000"/>
              <a:gd name="connsiteX96" fmla="*/ 915157 w 4945016"/>
              <a:gd name="connsiteY96" fmla="*/ 1716819 h 6858000"/>
              <a:gd name="connsiteX97" fmla="*/ 908395 w 4945016"/>
              <a:gd name="connsiteY97" fmla="*/ 1714264 h 6858000"/>
              <a:gd name="connsiteX98" fmla="*/ 842738 w 4945016"/>
              <a:gd name="connsiteY98" fmla="*/ 1689439 h 6858000"/>
              <a:gd name="connsiteX99" fmla="*/ 556409 w 4945016"/>
              <a:gd name="connsiteY99" fmla="*/ 1299294 h 6858000"/>
              <a:gd name="connsiteX100" fmla="*/ 615531 w 4945016"/>
              <a:gd name="connsiteY100" fmla="*/ 980699 h 6858000"/>
              <a:gd name="connsiteX101" fmla="*/ 649292 w 4945016"/>
              <a:gd name="connsiteY101" fmla="*/ 934764 h 6858000"/>
              <a:gd name="connsiteX102" fmla="*/ 683053 w 4945016"/>
              <a:gd name="connsiteY102" fmla="*/ 888828 h 6858000"/>
              <a:gd name="connsiteX103" fmla="*/ 773935 w 4945016"/>
              <a:gd name="connsiteY103" fmla="*/ 787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945016" h="6858000">
                <a:moveTo>
                  <a:pt x="4320405" y="5116445"/>
                </a:moveTo>
                <a:cubicBezTo>
                  <a:pt x="4339252" y="5115398"/>
                  <a:pt x="4358217" y="5115417"/>
                  <a:pt x="4377221" y="5116521"/>
                </a:cubicBezTo>
                <a:cubicBezTo>
                  <a:pt x="4427900" y="5119463"/>
                  <a:pt x="4478867" y="5130113"/>
                  <a:pt x="4528655" y="5148822"/>
                </a:cubicBezTo>
                <a:cubicBezTo>
                  <a:pt x="4729695" y="5224603"/>
                  <a:pt x="4861995" y="5415703"/>
                  <a:pt x="4861524" y="5682585"/>
                </a:cubicBezTo>
                <a:lnTo>
                  <a:pt x="4861524" y="5682586"/>
                </a:lnTo>
                <a:cubicBezTo>
                  <a:pt x="4860583" y="5760250"/>
                  <a:pt x="4815855" y="5871803"/>
                  <a:pt x="4729695" y="5968295"/>
                </a:cubicBezTo>
                <a:lnTo>
                  <a:pt x="3934692" y="6858000"/>
                </a:lnTo>
                <a:lnTo>
                  <a:pt x="2567515" y="6858000"/>
                </a:lnTo>
                <a:lnTo>
                  <a:pt x="3090610" y="6272039"/>
                </a:lnTo>
                <a:lnTo>
                  <a:pt x="3711785" y="5576209"/>
                </a:lnTo>
                <a:cubicBezTo>
                  <a:pt x="3797474" y="5480188"/>
                  <a:pt x="3883163" y="5384638"/>
                  <a:pt x="3968381" y="5288617"/>
                </a:cubicBezTo>
                <a:lnTo>
                  <a:pt x="3968385" y="5288614"/>
                </a:lnTo>
                <a:lnTo>
                  <a:pt x="4025380" y="5233459"/>
                </a:lnTo>
                <a:lnTo>
                  <a:pt x="4037182" y="5225034"/>
                </a:lnTo>
                <a:lnTo>
                  <a:pt x="4044459" y="5218308"/>
                </a:lnTo>
                <a:lnTo>
                  <a:pt x="4059622" y="5209012"/>
                </a:lnTo>
                <a:lnTo>
                  <a:pt x="4088300" y="5188537"/>
                </a:lnTo>
                <a:lnTo>
                  <a:pt x="4115859" y="5174535"/>
                </a:lnTo>
                <a:lnTo>
                  <a:pt x="4130144" y="5165777"/>
                </a:lnTo>
                <a:lnTo>
                  <a:pt x="4140847" y="5161838"/>
                </a:lnTo>
                <a:lnTo>
                  <a:pt x="4156042" y="5154118"/>
                </a:lnTo>
                <a:lnTo>
                  <a:pt x="4213509" y="5135099"/>
                </a:lnTo>
                <a:lnTo>
                  <a:pt x="4222954" y="5131624"/>
                </a:lnTo>
                <a:lnTo>
                  <a:pt x="4224950" y="5131313"/>
                </a:lnTo>
                <a:lnTo>
                  <a:pt x="4227508" y="5130466"/>
                </a:lnTo>
                <a:cubicBezTo>
                  <a:pt x="4251829" y="5124406"/>
                  <a:pt x="4276587" y="5120185"/>
                  <a:pt x="4301601" y="5117845"/>
                </a:cubicBezTo>
                <a:lnTo>
                  <a:pt x="4312654" y="5117652"/>
                </a:lnTo>
                <a:close/>
                <a:moveTo>
                  <a:pt x="2251443" y="4205975"/>
                </a:moveTo>
                <a:cubicBezTo>
                  <a:pt x="2297604" y="4205836"/>
                  <a:pt x="2345421" y="4212072"/>
                  <a:pt x="2394620" y="4224664"/>
                </a:cubicBezTo>
                <a:cubicBezTo>
                  <a:pt x="2591419" y="4275029"/>
                  <a:pt x="2715713" y="4406354"/>
                  <a:pt x="2767501" y="4603107"/>
                </a:cubicBezTo>
                <a:cubicBezTo>
                  <a:pt x="2777388" y="4641234"/>
                  <a:pt x="2778801" y="4681244"/>
                  <a:pt x="2784451" y="4720782"/>
                </a:cubicBezTo>
                <a:cubicBezTo>
                  <a:pt x="2780213" y="4841753"/>
                  <a:pt x="2742549" y="4949543"/>
                  <a:pt x="2663924" y="5041330"/>
                </a:cubicBezTo>
                <a:cubicBezTo>
                  <a:pt x="2416749" y="5328457"/>
                  <a:pt x="2171458" y="5617939"/>
                  <a:pt x="1920986" y="5902242"/>
                </a:cubicBezTo>
                <a:cubicBezTo>
                  <a:pt x="1787277" y="6054279"/>
                  <a:pt x="1613077" y="6105114"/>
                  <a:pt x="1417693" y="6054279"/>
                </a:cubicBezTo>
                <a:cubicBezTo>
                  <a:pt x="1220894" y="6003443"/>
                  <a:pt x="1093304" y="5873530"/>
                  <a:pt x="1045282" y="5675835"/>
                </a:cubicBezTo>
                <a:cubicBezTo>
                  <a:pt x="1005263" y="5511090"/>
                  <a:pt x="1042457" y="5360936"/>
                  <a:pt x="1154510" y="5231023"/>
                </a:cubicBezTo>
                <a:cubicBezTo>
                  <a:pt x="1398859" y="4947189"/>
                  <a:pt x="1641797" y="4661945"/>
                  <a:pt x="1888030" y="4379995"/>
                </a:cubicBezTo>
                <a:cubicBezTo>
                  <a:pt x="1989372" y="4264203"/>
                  <a:pt x="2112959" y="4206395"/>
                  <a:pt x="2251443" y="4205975"/>
                </a:cubicBezTo>
                <a:close/>
                <a:moveTo>
                  <a:pt x="4339888" y="3542032"/>
                </a:moveTo>
                <a:cubicBezTo>
                  <a:pt x="4390536" y="3544767"/>
                  <a:pt x="4441529" y="3555240"/>
                  <a:pt x="4491434" y="3573832"/>
                </a:cubicBezTo>
                <a:cubicBezTo>
                  <a:pt x="4692936" y="3649141"/>
                  <a:pt x="4825702" y="3838828"/>
                  <a:pt x="4826644" y="4053930"/>
                </a:cubicBezTo>
                <a:cubicBezTo>
                  <a:pt x="4827114" y="4183368"/>
                  <a:pt x="4782859" y="4295862"/>
                  <a:pt x="4696232" y="4392352"/>
                </a:cubicBezTo>
                <a:cubicBezTo>
                  <a:pt x="4244264" y="4898337"/>
                  <a:pt x="3792296" y="5404793"/>
                  <a:pt x="3339857" y="5910779"/>
                </a:cubicBezTo>
                <a:cubicBezTo>
                  <a:pt x="3320554" y="5932430"/>
                  <a:pt x="3301722" y="5954553"/>
                  <a:pt x="3282419" y="5976204"/>
                </a:cubicBezTo>
                <a:cubicBezTo>
                  <a:pt x="3138826" y="6137649"/>
                  <a:pt x="2918491" y="6191307"/>
                  <a:pt x="2717931" y="6114115"/>
                </a:cubicBezTo>
                <a:cubicBezTo>
                  <a:pt x="2519252" y="6037393"/>
                  <a:pt x="2388370" y="5846295"/>
                  <a:pt x="2388841" y="5634017"/>
                </a:cubicBezTo>
                <a:cubicBezTo>
                  <a:pt x="2389783" y="5506461"/>
                  <a:pt x="2432626" y="5395379"/>
                  <a:pt x="2517840" y="5299831"/>
                </a:cubicBezTo>
                <a:cubicBezTo>
                  <a:pt x="2972162" y="4791492"/>
                  <a:pt x="3426013" y="4283153"/>
                  <a:pt x="3880335" y="3774344"/>
                </a:cubicBezTo>
                <a:cubicBezTo>
                  <a:pt x="3897755" y="3755046"/>
                  <a:pt x="3914704" y="3735747"/>
                  <a:pt x="3932123" y="3715979"/>
                </a:cubicBezTo>
                <a:cubicBezTo>
                  <a:pt x="4039113" y="3595248"/>
                  <a:pt x="4187944" y="3533824"/>
                  <a:pt x="4339888" y="3542032"/>
                </a:cubicBezTo>
                <a:close/>
                <a:moveTo>
                  <a:pt x="4419992" y="1802649"/>
                </a:moveTo>
                <a:cubicBezTo>
                  <a:pt x="4465789" y="1802935"/>
                  <a:pt x="4513137" y="1809554"/>
                  <a:pt x="4561752" y="1822497"/>
                </a:cubicBezTo>
                <a:cubicBezTo>
                  <a:pt x="4759976" y="1874740"/>
                  <a:pt x="4883336" y="2008407"/>
                  <a:pt x="4933715" y="2207964"/>
                </a:cubicBezTo>
                <a:cubicBezTo>
                  <a:pt x="4937483" y="2223966"/>
                  <a:pt x="4940307" y="2240910"/>
                  <a:pt x="4942191" y="2257382"/>
                </a:cubicBezTo>
                <a:cubicBezTo>
                  <a:pt x="4944074" y="2277150"/>
                  <a:pt x="4944545" y="2297389"/>
                  <a:pt x="4945016" y="2314333"/>
                </a:cubicBezTo>
                <a:cubicBezTo>
                  <a:pt x="4944545" y="2442822"/>
                  <a:pt x="4903583" y="2553896"/>
                  <a:pt x="4819772" y="2648028"/>
                </a:cubicBezTo>
                <a:cubicBezTo>
                  <a:pt x="4344224" y="3180811"/>
                  <a:pt x="3870086" y="3714064"/>
                  <a:pt x="3392183" y="4244494"/>
                </a:cubicBezTo>
                <a:cubicBezTo>
                  <a:pt x="3248577" y="4404047"/>
                  <a:pt x="3064007" y="4450171"/>
                  <a:pt x="2861074" y="4383337"/>
                </a:cubicBezTo>
                <a:cubicBezTo>
                  <a:pt x="2657671" y="4316034"/>
                  <a:pt x="2538549" y="4168719"/>
                  <a:pt x="2510769" y="3954570"/>
                </a:cubicBezTo>
                <a:cubicBezTo>
                  <a:pt x="2490994" y="3804901"/>
                  <a:pt x="2536194" y="3673587"/>
                  <a:pt x="2636483" y="3561100"/>
                </a:cubicBezTo>
                <a:cubicBezTo>
                  <a:pt x="3109678" y="3031142"/>
                  <a:pt x="3582403" y="2499772"/>
                  <a:pt x="4057481" y="1971224"/>
                </a:cubicBezTo>
                <a:cubicBezTo>
                  <a:pt x="4159183" y="1857914"/>
                  <a:pt x="4282602" y="1801788"/>
                  <a:pt x="4419992" y="1802649"/>
                </a:cubicBezTo>
                <a:close/>
                <a:moveTo>
                  <a:pt x="3834707" y="841960"/>
                </a:moveTo>
                <a:cubicBezTo>
                  <a:pt x="3882126" y="843011"/>
                  <a:pt x="3931180" y="850954"/>
                  <a:pt x="3981674" y="865898"/>
                </a:cubicBezTo>
                <a:cubicBezTo>
                  <a:pt x="4186007" y="926617"/>
                  <a:pt x="4305594" y="1071114"/>
                  <a:pt x="4344671" y="1280565"/>
                </a:cubicBezTo>
                <a:cubicBezTo>
                  <a:pt x="4349849" y="1305982"/>
                  <a:pt x="4348908" y="1332340"/>
                  <a:pt x="4350321" y="1348341"/>
                </a:cubicBezTo>
                <a:cubicBezTo>
                  <a:pt x="4348908" y="1485780"/>
                  <a:pt x="4306064" y="1596859"/>
                  <a:pt x="4220848" y="1692407"/>
                </a:cubicBezTo>
                <a:cubicBezTo>
                  <a:pt x="3291463" y="2731189"/>
                  <a:pt x="2362080" y="3770443"/>
                  <a:pt x="1432697" y="4809697"/>
                </a:cubicBezTo>
                <a:cubicBezTo>
                  <a:pt x="1253317" y="5010205"/>
                  <a:pt x="1075351" y="5212126"/>
                  <a:pt x="894559" y="5411222"/>
                </a:cubicBezTo>
                <a:cubicBezTo>
                  <a:pt x="749549" y="5571252"/>
                  <a:pt x="568285" y="5625379"/>
                  <a:pt x="362541" y="5560426"/>
                </a:cubicBezTo>
                <a:cubicBezTo>
                  <a:pt x="157266" y="5495943"/>
                  <a:pt x="36738" y="5350033"/>
                  <a:pt x="5664" y="5136817"/>
                </a:cubicBezTo>
                <a:cubicBezTo>
                  <a:pt x="-16935" y="4983847"/>
                  <a:pt x="28735" y="4849704"/>
                  <a:pt x="131371" y="4734860"/>
                </a:cubicBezTo>
                <a:cubicBezTo>
                  <a:pt x="1094183" y="3657951"/>
                  <a:pt x="2057465" y="2581515"/>
                  <a:pt x="3020275" y="1504607"/>
                </a:cubicBezTo>
                <a:cubicBezTo>
                  <a:pt x="3165756" y="1341753"/>
                  <a:pt x="3310296" y="1177487"/>
                  <a:pt x="3457190" y="1015574"/>
                </a:cubicBezTo>
                <a:cubicBezTo>
                  <a:pt x="3564888" y="897669"/>
                  <a:pt x="3692449" y="838806"/>
                  <a:pt x="3834707" y="841960"/>
                </a:cubicBezTo>
                <a:close/>
                <a:moveTo>
                  <a:pt x="2449543" y="765919"/>
                </a:moveTo>
                <a:cubicBezTo>
                  <a:pt x="2494791" y="765963"/>
                  <a:pt x="2541604" y="772228"/>
                  <a:pt x="2589860" y="784819"/>
                </a:cubicBezTo>
                <a:cubicBezTo>
                  <a:pt x="2786180" y="836122"/>
                  <a:pt x="2909527" y="967909"/>
                  <a:pt x="2960842" y="1165119"/>
                </a:cubicBezTo>
                <a:cubicBezTo>
                  <a:pt x="2965080" y="1181121"/>
                  <a:pt x="2968375" y="1198065"/>
                  <a:pt x="2969787" y="1214538"/>
                </a:cubicBezTo>
                <a:cubicBezTo>
                  <a:pt x="2972141" y="1235719"/>
                  <a:pt x="2973083" y="1257370"/>
                  <a:pt x="2973554" y="1271019"/>
                </a:cubicBezTo>
                <a:cubicBezTo>
                  <a:pt x="2973554" y="1408454"/>
                  <a:pt x="2929770" y="1520473"/>
                  <a:pt x="2843616" y="1616960"/>
                </a:cubicBezTo>
                <a:cubicBezTo>
                  <a:pt x="2381771" y="2133283"/>
                  <a:pt x="1920869" y="2650076"/>
                  <a:pt x="1459495" y="3166398"/>
                </a:cubicBezTo>
                <a:cubicBezTo>
                  <a:pt x="1449138" y="3177694"/>
                  <a:pt x="1439252" y="3189461"/>
                  <a:pt x="1428894" y="3200757"/>
                </a:cubicBezTo>
                <a:cubicBezTo>
                  <a:pt x="1289069" y="3352783"/>
                  <a:pt x="1116290" y="3407851"/>
                  <a:pt x="917616" y="3354666"/>
                </a:cubicBezTo>
                <a:cubicBezTo>
                  <a:pt x="721768" y="3302422"/>
                  <a:pt x="595126" y="3171105"/>
                  <a:pt x="548988" y="2972483"/>
                </a:cubicBezTo>
                <a:cubicBezTo>
                  <a:pt x="509442" y="2801630"/>
                  <a:pt x="552754" y="2649135"/>
                  <a:pt x="670453" y="2517819"/>
                </a:cubicBezTo>
                <a:cubicBezTo>
                  <a:pt x="1131356" y="2002908"/>
                  <a:pt x="1591316" y="1487527"/>
                  <a:pt x="2051748" y="972144"/>
                </a:cubicBezTo>
                <a:cubicBezTo>
                  <a:pt x="2063518" y="958496"/>
                  <a:pt x="2075287" y="943905"/>
                  <a:pt x="2088000" y="930726"/>
                </a:cubicBezTo>
                <a:cubicBezTo>
                  <a:pt x="2192161" y="821649"/>
                  <a:pt x="2313801" y="765787"/>
                  <a:pt x="2449543" y="765919"/>
                </a:cubicBezTo>
                <a:close/>
                <a:moveTo>
                  <a:pt x="1476663" y="0"/>
                </a:moveTo>
                <a:lnTo>
                  <a:pt x="2843942" y="0"/>
                </a:lnTo>
                <a:lnTo>
                  <a:pt x="2289832" y="620285"/>
                </a:lnTo>
                <a:lnTo>
                  <a:pt x="1616263" y="1374295"/>
                </a:lnTo>
                <a:lnTo>
                  <a:pt x="1437271" y="1574663"/>
                </a:lnTo>
                <a:lnTo>
                  <a:pt x="1401096" y="1610111"/>
                </a:lnTo>
                <a:lnTo>
                  <a:pt x="1382627" y="1628208"/>
                </a:lnTo>
                <a:cubicBezTo>
                  <a:pt x="1250894" y="1741327"/>
                  <a:pt x="1090234" y="1771600"/>
                  <a:pt x="915157" y="1716819"/>
                </a:cubicBezTo>
                <a:lnTo>
                  <a:pt x="908395" y="1714264"/>
                </a:lnTo>
                <a:lnTo>
                  <a:pt x="842738" y="1689439"/>
                </a:lnTo>
                <a:cubicBezTo>
                  <a:pt x="682774" y="1616903"/>
                  <a:pt x="586069" y="1484226"/>
                  <a:pt x="556409" y="1299294"/>
                </a:cubicBezTo>
                <a:cubicBezTo>
                  <a:pt x="538047" y="1182438"/>
                  <a:pt x="559410" y="1076172"/>
                  <a:pt x="615531" y="980699"/>
                </a:cubicBezTo>
                <a:lnTo>
                  <a:pt x="649292" y="934764"/>
                </a:lnTo>
                <a:lnTo>
                  <a:pt x="683053" y="888828"/>
                </a:lnTo>
                <a:lnTo>
                  <a:pt x="773935" y="78704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6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4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4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3483865"/>
            <a:ext cx="6324600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6324600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084564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084564" y="-1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67400" y="0"/>
            <a:ext cx="3107436" cy="6858000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8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67400" y="3483865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867400" y="-1"/>
            <a:ext cx="3107436" cy="3374135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084564" y="0"/>
            <a:ext cx="3107436" cy="6858000"/>
          </a:xfrm>
          <a:custGeom>
            <a:avLst/>
            <a:gdLst>
              <a:gd name="connsiteX0" fmla="*/ 0 w 3107436"/>
              <a:gd name="connsiteY0" fmla="*/ 0 h 3374135"/>
              <a:gd name="connsiteX1" fmla="*/ 3107436 w 3107436"/>
              <a:gd name="connsiteY1" fmla="*/ 0 h 3374135"/>
              <a:gd name="connsiteX2" fmla="*/ 3107436 w 3107436"/>
              <a:gd name="connsiteY2" fmla="*/ 3374135 h 3374135"/>
              <a:gd name="connsiteX3" fmla="*/ 0 w 3107436"/>
              <a:gd name="connsiteY3" fmla="*/ 3374135 h 337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436" h="3374135">
                <a:moveTo>
                  <a:pt x="0" y="0"/>
                </a:moveTo>
                <a:lnTo>
                  <a:pt x="3107436" y="0"/>
                </a:lnTo>
                <a:lnTo>
                  <a:pt x="3107436" y="3374135"/>
                </a:lnTo>
                <a:lnTo>
                  <a:pt x="0" y="337413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8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1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4114802" cy="6858000"/>
          </a:xfrm>
          <a:custGeom>
            <a:avLst/>
            <a:gdLst>
              <a:gd name="connsiteX0" fmla="*/ 0 w 4114802"/>
              <a:gd name="connsiteY0" fmla="*/ 0 h 6858000"/>
              <a:gd name="connsiteX1" fmla="*/ 4114802 w 4114802"/>
              <a:gd name="connsiteY1" fmla="*/ 0 h 6858000"/>
              <a:gd name="connsiteX2" fmla="*/ 4114802 w 4114802"/>
              <a:gd name="connsiteY2" fmla="*/ 6858000 h 6858000"/>
              <a:gd name="connsiteX3" fmla="*/ 0 w 4114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2" h="6858000">
                <a:moveTo>
                  <a:pt x="0" y="0"/>
                </a:moveTo>
                <a:lnTo>
                  <a:pt x="4114802" y="0"/>
                </a:lnTo>
                <a:lnTo>
                  <a:pt x="41148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36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153400" y="0"/>
            <a:ext cx="4038600" cy="6858000"/>
          </a:xfrm>
          <a:custGeom>
            <a:avLst/>
            <a:gdLst>
              <a:gd name="connsiteX0" fmla="*/ 0 w 4038600"/>
              <a:gd name="connsiteY0" fmla="*/ 0 h 6858000"/>
              <a:gd name="connsiteX1" fmla="*/ 4038600 w 4038600"/>
              <a:gd name="connsiteY1" fmla="*/ 0 h 6858000"/>
              <a:gd name="connsiteX2" fmla="*/ 4038600 w 4038600"/>
              <a:gd name="connsiteY2" fmla="*/ 6858000 h 6858000"/>
              <a:gd name="connsiteX3" fmla="*/ 0 w 4038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6858000">
                <a:moveTo>
                  <a:pt x="0" y="0"/>
                </a:moveTo>
                <a:lnTo>
                  <a:pt x="4038600" y="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75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01577" y="622775"/>
            <a:ext cx="5264754" cy="5599774"/>
          </a:xfrm>
          <a:custGeom>
            <a:avLst/>
            <a:gdLst>
              <a:gd name="connsiteX0" fmla="*/ 4756018 w 5264754"/>
              <a:gd name="connsiteY0" fmla="*/ 3326666 h 5599774"/>
              <a:gd name="connsiteX1" fmla="*/ 5161955 w 5264754"/>
              <a:gd name="connsiteY1" fmla="*/ 3502565 h 5599774"/>
              <a:gd name="connsiteX2" fmla="*/ 5087379 w 5264754"/>
              <a:gd name="connsiteY2" fmla="*/ 4164586 h 5599774"/>
              <a:gd name="connsiteX3" fmla="*/ 3416692 w 5264754"/>
              <a:gd name="connsiteY3" fmla="*/ 5496976 h 5599774"/>
              <a:gd name="connsiteX4" fmla="*/ 2754672 w 5264754"/>
              <a:gd name="connsiteY4" fmla="*/ 5422399 h 5599774"/>
              <a:gd name="connsiteX5" fmla="*/ 2829248 w 5264754"/>
              <a:gd name="connsiteY5" fmla="*/ 4760379 h 5599774"/>
              <a:gd name="connsiteX6" fmla="*/ 4499935 w 5264754"/>
              <a:gd name="connsiteY6" fmla="*/ 3427989 h 5599774"/>
              <a:gd name="connsiteX7" fmla="*/ 4756018 w 5264754"/>
              <a:gd name="connsiteY7" fmla="*/ 3326666 h 5599774"/>
              <a:gd name="connsiteX8" fmla="*/ 4747058 w 5264754"/>
              <a:gd name="connsiteY8" fmla="*/ 1974237 h 5599774"/>
              <a:gd name="connsiteX9" fmla="*/ 5152996 w 5264754"/>
              <a:gd name="connsiteY9" fmla="*/ 2150137 h 5599774"/>
              <a:gd name="connsiteX10" fmla="*/ 5078419 w 5264754"/>
              <a:gd name="connsiteY10" fmla="*/ 2812158 h 5599774"/>
              <a:gd name="connsiteX11" fmla="*/ 2100152 w 5264754"/>
              <a:gd name="connsiteY11" fmla="*/ 5187356 h 5599774"/>
              <a:gd name="connsiteX12" fmla="*/ 1438132 w 5264754"/>
              <a:gd name="connsiteY12" fmla="*/ 5112779 h 5599774"/>
              <a:gd name="connsiteX13" fmla="*/ 1512708 w 5264754"/>
              <a:gd name="connsiteY13" fmla="*/ 4450759 h 5599774"/>
              <a:gd name="connsiteX14" fmla="*/ 4490975 w 5264754"/>
              <a:gd name="connsiteY14" fmla="*/ 2075560 h 5599774"/>
              <a:gd name="connsiteX15" fmla="*/ 4747058 w 5264754"/>
              <a:gd name="connsiteY15" fmla="*/ 1974237 h 5599774"/>
              <a:gd name="connsiteX16" fmla="*/ 4734508 w 5264754"/>
              <a:gd name="connsiteY16" fmla="*/ 624076 h 5599774"/>
              <a:gd name="connsiteX17" fmla="*/ 5140446 w 5264754"/>
              <a:gd name="connsiteY17" fmla="*/ 799976 h 5599774"/>
              <a:gd name="connsiteX18" fmla="*/ 5065869 w 5264754"/>
              <a:gd name="connsiteY18" fmla="*/ 1461996 h 5599774"/>
              <a:gd name="connsiteX19" fmla="*/ 786620 w 5264754"/>
              <a:gd name="connsiteY19" fmla="*/ 4874741 h 5599774"/>
              <a:gd name="connsiteX20" fmla="*/ 124599 w 5264754"/>
              <a:gd name="connsiteY20" fmla="*/ 4800164 h 5599774"/>
              <a:gd name="connsiteX21" fmla="*/ 199176 w 5264754"/>
              <a:gd name="connsiteY21" fmla="*/ 4138144 h 5599774"/>
              <a:gd name="connsiteX22" fmla="*/ 4478425 w 5264754"/>
              <a:gd name="connsiteY22" fmla="*/ 725399 h 5599774"/>
              <a:gd name="connsiteX23" fmla="*/ 4734508 w 5264754"/>
              <a:gd name="connsiteY23" fmla="*/ 624076 h 5599774"/>
              <a:gd name="connsiteX24" fmla="*/ 3421412 w 5264754"/>
              <a:gd name="connsiteY24" fmla="*/ 312007 h 5599774"/>
              <a:gd name="connsiteX25" fmla="*/ 3827350 w 5264754"/>
              <a:gd name="connsiteY25" fmla="*/ 487906 h 5599774"/>
              <a:gd name="connsiteX26" fmla="*/ 3752773 w 5264754"/>
              <a:gd name="connsiteY26" fmla="*/ 1149927 h 5599774"/>
              <a:gd name="connsiteX27" fmla="*/ 774506 w 5264754"/>
              <a:gd name="connsiteY27" fmla="*/ 3525125 h 5599774"/>
              <a:gd name="connsiteX28" fmla="*/ 112485 w 5264754"/>
              <a:gd name="connsiteY28" fmla="*/ 3450548 h 5599774"/>
              <a:gd name="connsiteX29" fmla="*/ 187062 w 5264754"/>
              <a:gd name="connsiteY29" fmla="*/ 2788528 h 5599774"/>
              <a:gd name="connsiteX30" fmla="*/ 3165329 w 5264754"/>
              <a:gd name="connsiteY30" fmla="*/ 413329 h 5599774"/>
              <a:gd name="connsiteX31" fmla="*/ 3421412 w 5264754"/>
              <a:gd name="connsiteY31" fmla="*/ 312007 h 5599774"/>
              <a:gd name="connsiteX32" fmla="*/ 2104146 w 5264754"/>
              <a:gd name="connsiteY32" fmla="*/ 1477 h 5599774"/>
              <a:gd name="connsiteX33" fmla="*/ 2510083 w 5264754"/>
              <a:gd name="connsiteY33" fmla="*/ 177377 h 5599774"/>
              <a:gd name="connsiteX34" fmla="*/ 2435507 w 5264754"/>
              <a:gd name="connsiteY34" fmla="*/ 839397 h 5599774"/>
              <a:gd name="connsiteX35" fmla="*/ 764820 w 5264754"/>
              <a:gd name="connsiteY35" fmla="*/ 2171787 h 5599774"/>
              <a:gd name="connsiteX36" fmla="*/ 102799 w 5264754"/>
              <a:gd name="connsiteY36" fmla="*/ 2097210 h 5599774"/>
              <a:gd name="connsiteX37" fmla="*/ 177376 w 5264754"/>
              <a:gd name="connsiteY37" fmla="*/ 1435190 h 5599774"/>
              <a:gd name="connsiteX38" fmla="*/ 1848063 w 5264754"/>
              <a:gd name="connsiteY38" fmla="*/ 102800 h 5599774"/>
              <a:gd name="connsiteX39" fmla="*/ 2104146 w 5264754"/>
              <a:gd name="connsiteY39" fmla="*/ 1477 h 559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264754" h="5599774">
                <a:moveTo>
                  <a:pt x="4756018" y="3326666"/>
                </a:moveTo>
                <a:cubicBezTo>
                  <a:pt x="4906770" y="3314721"/>
                  <a:pt x="5060569" y="3375437"/>
                  <a:pt x="5161955" y="3502565"/>
                </a:cubicBezTo>
                <a:cubicBezTo>
                  <a:pt x="5324173" y="3705971"/>
                  <a:pt x="5290784" y="4002368"/>
                  <a:pt x="5087379" y="4164586"/>
                </a:cubicBezTo>
                <a:lnTo>
                  <a:pt x="3416692" y="5496976"/>
                </a:lnTo>
                <a:cubicBezTo>
                  <a:pt x="3213286" y="5659194"/>
                  <a:pt x="2916889" y="5625804"/>
                  <a:pt x="2754672" y="5422399"/>
                </a:cubicBezTo>
                <a:cubicBezTo>
                  <a:pt x="2592454" y="5218994"/>
                  <a:pt x="2625843" y="4922596"/>
                  <a:pt x="2829248" y="4760379"/>
                </a:cubicBezTo>
                <a:lnTo>
                  <a:pt x="4499935" y="3427989"/>
                </a:lnTo>
                <a:cubicBezTo>
                  <a:pt x="4576212" y="3367157"/>
                  <a:pt x="4665566" y="3333833"/>
                  <a:pt x="4756018" y="3326666"/>
                </a:cubicBezTo>
                <a:close/>
                <a:moveTo>
                  <a:pt x="4747058" y="1974237"/>
                </a:moveTo>
                <a:cubicBezTo>
                  <a:pt x="4897810" y="1962293"/>
                  <a:pt x="5051610" y="2023009"/>
                  <a:pt x="5152996" y="2150137"/>
                </a:cubicBezTo>
                <a:cubicBezTo>
                  <a:pt x="5315214" y="2353543"/>
                  <a:pt x="5281824" y="2649940"/>
                  <a:pt x="5078419" y="2812158"/>
                </a:cubicBezTo>
                <a:lnTo>
                  <a:pt x="2100152" y="5187356"/>
                </a:lnTo>
                <a:cubicBezTo>
                  <a:pt x="1896747" y="5349574"/>
                  <a:pt x="1600350" y="5316185"/>
                  <a:pt x="1438132" y="5112779"/>
                </a:cubicBezTo>
                <a:cubicBezTo>
                  <a:pt x="1275913" y="4909374"/>
                  <a:pt x="1309302" y="4612977"/>
                  <a:pt x="1512708" y="4450759"/>
                </a:cubicBezTo>
                <a:lnTo>
                  <a:pt x="4490975" y="2075560"/>
                </a:lnTo>
                <a:cubicBezTo>
                  <a:pt x="4567252" y="2014729"/>
                  <a:pt x="4656606" y="1981404"/>
                  <a:pt x="4747058" y="1974237"/>
                </a:cubicBezTo>
                <a:close/>
                <a:moveTo>
                  <a:pt x="4734508" y="624076"/>
                </a:moveTo>
                <a:cubicBezTo>
                  <a:pt x="4885260" y="612132"/>
                  <a:pt x="5039060" y="672848"/>
                  <a:pt x="5140446" y="799976"/>
                </a:cubicBezTo>
                <a:cubicBezTo>
                  <a:pt x="5302663" y="1003381"/>
                  <a:pt x="5269274" y="1299779"/>
                  <a:pt x="5065869" y="1461996"/>
                </a:cubicBezTo>
                <a:lnTo>
                  <a:pt x="786620" y="4874741"/>
                </a:lnTo>
                <a:cubicBezTo>
                  <a:pt x="583214" y="5036959"/>
                  <a:pt x="286817" y="5003570"/>
                  <a:pt x="124599" y="4800164"/>
                </a:cubicBezTo>
                <a:cubicBezTo>
                  <a:pt x="-37619" y="4596759"/>
                  <a:pt x="-4230" y="4300362"/>
                  <a:pt x="199176" y="4138144"/>
                </a:cubicBezTo>
                <a:lnTo>
                  <a:pt x="4478425" y="725399"/>
                </a:lnTo>
                <a:cubicBezTo>
                  <a:pt x="4554702" y="664568"/>
                  <a:pt x="4644056" y="631243"/>
                  <a:pt x="4734508" y="624076"/>
                </a:cubicBezTo>
                <a:close/>
                <a:moveTo>
                  <a:pt x="3421412" y="312007"/>
                </a:moveTo>
                <a:cubicBezTo>
                  <a:pt x="3572164" y="300062"/>
                  <a:pt x="3725964" y="360778"/>
                  <a:pt x="3827350" y="487906"/>
                </a:cubicBezTo>
                <a:cubicBezTo>
                  <a:pt x="3989568" y="691311"/>
                  <a:pt x="3956178" y="987709"/>
                  <a:pt x="3752773" y="1149927"/>
                </a:cubicBezTo>
                <a:lnTo>
                  <a:pt x="774506" y="3525125"/>
                </a:lnTo>
                <a:cubicBezTo>
                  <a:pt x="571100" y="3687343"/>
                  <a:pt x="274703" y="3653954"/>
                  <a:pt x="112485" y="3450548"/>
                </a:cubicBezTo>
                <a:cubicBezTo>
                  <a:pt x="-49732" y="3247143"/>
                  <a:pt x="-16344" y="2950746"/>
                  <a:pt x="187062" y="2788528"/>
                </a:cubicBezTo>
                <a:lnTo>
                  <a:pt x="3165329" y="413329"/>
                </a:lnTo>
                <a:cubicBezTo>
                  <a:pt x="3241606" y="352498"/>
                  <a:pt x="3330960" y="319173"/>
                  <a:pt x="3421412" y="312007"/>
                </a:cubicBezTo>
                <a:close/>
                <a:moveTo>
                  <a:pt x="2104146" y="1477"/>
                </a:moveTo>
                <a:cubicBezTo>
                  <a:pt x="2254898" y="-10468"/>
                  <a:pt x="2408697" y="50248"/>
                  <a:pt x="2510083" y="177377"/>
                </a:cubicBezTo>
                <a:cubicBezTo>
                  <a:pt x="2672301" y="380782"/>
                  <a:pt x="2638912" y="677179"/>
                  <a:pt x="2435507" y="839397"/>
                </a:cubicBezTo>
                <a:lnTo>
                  <a:pt x="764820" y="2171787"/>
                </a:lnTo>
                <a:cubicBezTo>
                  <a:pt x="561414" y="2334004"/>
                  <a:pt x="265017" y="2300615"/>
                  <a:pt x="102799" y="2097210"/>
                </a:cubicBezTo>
                <a:cubicBezTo>
                  <a:pt x="-59418" y="1893804"/>
                  <a:pt x="-26029" y="1597407"/>
                  <a:pt x="177376" y="1435190"/>
                </a:cubicBezTo>
                <a:lnTo>
                  <a:pt x="1848063" y="102800"/>
                </a:lnTo>
                <a:cubicBezTo>
                  <a:pt x="1924340" y="41968"/>
                  <a:pt x="2013694" y="8644"/>
                  <a:pt x="2104146" y="147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3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67200" y="0"/>
            <a:ext cx="3657600" cy="6858000"/>
          </a:xfrm>
          <a:custGeom>
            <a:avLst/>
            <a:gdLst>
              <a:gd name="connsiteX0" fmla="*/ 0 w 3657600"/>
              <a:gd name="connsiteY0" fmla="*/ 0 h 6858000"/>
              <a:gd name="connsiteX1" fmla="*/ 3657600 w 3657600"/>
              <a:gd name="connsiteY1" fmla="*/ 0 h 6858000"/>
              <a:gd name="connsiteX2" fmla="*/ 3657600 w 3657600"/>
              <a:gd name="connsiteY2" fmla="*/ 6858000 h 6858000"/>
              <a:gd name="connsiteX3" fmla="*/ 0 w 3657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0" h="6858000">
                <a:moveTo>
                  <a:pt x="0" y="0"/>
                </a:moveTo>
                <a:lnTo>
                  <a:pt x="3657600" y="0"/>
                </a:lnTo>
                <a:lnTo>
                  <a:pt x="3657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64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456904" y="0"/>
            <a:ext cx="6735096" cy="6858000"/>
          </a:xfrm>
          <a:custGeom>
            <a:avLst/>
            <a:gdLst>
              <a:gd name="connsiteX0" fmla="*/ 6735096 w 6735096"/>
              <a:gd name="connsiteY0" fmla="*/ 5955738 h 6858000"/>
              <a:gd name="connsiteX1" fmla="*/ 6735096 w 6735096"/>
              <a:gd name="connsiteY1" fmla="*/ 6858000 h 6858000"/>
              <a:gd name="connsiteX2" fmla="*/ 5644153 w 6735096"/>
              <a:gd name="connsiteY2" fmla="*/ 6858000 h 6858000"/>
              <a:gd name="connsiteX3" fmla="*/ 5809166 w 6735096"/>
              <a:gd name="connsiteY3" fmla="*/ 6673155 h 6858000"/>
              <a:gd name="connsiteX4" fmla="*/ 6210754 w 6735096"/>
              <a:gd name="connsiteY4" fmla="*/ 6223056 h 6858000"/>
              <a:gd name="connsiteX5" fmla="*/ 6210760 w 6735096"/>
              <a:gd name="connsiteY5" fmla="*/ 6223051 h 6858000"/>
              <a:gd name="connsiteX6" fmla="*/ 6299961 w 6735096"/>
              <a:gd name="connsiteY6" fmla="*/ 6136730 h 6858000"/>
              <a:gd name="connsiteX7" fmla="*/ 6318432 w 6735096"/>
              <a:gd name="connsiteY7" fmla="*/ 6123545 h 6858000"/>
              <a:gd name="connsiteX8" fmla="*/ 6329820 w 6735096"/>
              <a:gd name="connsiteY8" fmla="*/ 6113018 h 6858000"/>
              <a:gd name="connsiteX9" fmla="*/ 6353552 w 6735096"/>
              <a:gd name="connsiteY9" fmla="*/ 6098469 h 6858000"/>
              <a:gd name="connsiteX10" fmla="*/ 6398434 w 6735096"/>
              <a:gd name="connsiteY10" fmla="*/ 6066425 h 6858000"/>
              <a:gd name="connsiteX11" fmla="*/ 6441566 w 6735096"/>
              <a:gd name="connsiteY11" fmla="*/ 6044511 h 6858000"/>
              <a:gd name="connsiteX12" fmla="*/ 6463923 w 6735096"/>
              <a:gd name="connsiteY12" fmla="*/ 6030804 h 6858000"/>
              <a:gd name="connsiteX13" fmla="*/ 6480674 w 6735096"/>
              <a:gd name="connsiteY13" fmla="*/ 6024639 h 6858000"/>
              <a:gd name="connsiteX14" fmla="*/ 6504455 w 6735096"/>
              <a:gd name="connsiteY14" fmla="*/ 6012557 h 6858000"/>
              <a:gd name="connsiteX15" fmla="*/ 6594394 w 6735096"/>
              <a:gd name="connsiteY15" fmla="*/ 5982791 h 6858000"/>
              <a:gd name="connsiteX16" fmla="*/ 6609176 w 6735096"/>
              <a:gd name="connsiteY16" fmla="*/ 5977352 h 6858000"/>
              <a:gd name="connsiteX17" fmla="*/ 6612300 w 6735096"/>
              <a:gd name="connsiteY17" fmla="*/ 5976866 h 6858000"/>
              <a:gd name="connsiteX18" fmla="*/ 6616303 w 6735096"/>
              <a:gd name="connsiteY18" fmla="*/ 5975540 h 6858000"/>
              <a:gd name="connsiteX19" fmla="*/ 6732263 w 6735096"/>
              <a:gd name="connsiteY19" fmla="*/ 5955787 h 6858000"/>
              <a:gd name="connsiteX20" fmla="*/ 3523643 w 6735096"/>
              <a:gd name="connsiteY20" fmla="*/ 4528656 h 6858000"/>
              <a:gd name="connsiteX21" fmla="*/ 3747724 w 6735096"/>
              <a:gd name="connsiteY21" fmla="*/ 4557905 h 6858000"/>
              <a:gd name="connsiteX22" fmla="*/ 4331305 w 6735096"/>
              <a:gd name="connsiteY22" fmla="*/ 5150192 h 6858000"/>
              <a:gd name="connsiteX23" fmla="*/ 4357833 w 6735096"/>
              <a:gd name="connsiteY23" fmla="*/ 5334360 h 6858000"/>
              <a:gd name="connsiteX24" fmla="*/ 4169201 w 6735096"/>
              <a:gd name="connsiteY24" fmla="*/ 5836037 h 6858000"/>
              <a:gd name="connsiteX25" fmla="*/ 3589764 w 6735096"/>
              <a:gd name="connsiteY25" fmla="*/ 6511384 h 6858000"/>
              <a:gd name="connsiteX26" fmla="*/ 3288911 w 6735096"/>
              <a:gd name="connsiteY26" fmla="*/ 6858000 h 6858000"/>
              <a:gd name="connsiteX27" fmla="*/ 1644785 w 6735096"/>
              <a:gd name="connsiteY27" fmla="*/ 6858000 h 6858000"/>
              <a:gd name="connsiteX28" fmla="*/ 1635929 w 6735096"/>
              <a:gd name="connsiteY28" fmla="*/ 6829076 h 6858000"/>
              <a:gd name="connsiteX29" fmla="*/ 1806877 w 6735096"/>
              <a:gd name="connsiteY29" fmla="*/ 6132918 h 6858000"/>
              <a:gd name="connsiteX30" fmla="*/ 2954880 w 6735096"/>
              <a:gd name="connsiteY30" fmla="*/ 4801008 h 6858000"/>
              <a:gd name="connsiteX31" fmla="*/ 3523643 w 6735096"/>
              <a:gd name="connsiteY31" fmla="*/ 4528656 h 6858000"/>
              <a:gd name="connsiteX32" fmla="*/ 6735096 w 6735096"/>
              <a:gd name="connsiteY32" fmla="*/ 3489711 h 6858000"/>
              <a:gd name="connsiteX33" fmla="*/ 6735096 w 6735096"/>
              <a:gd name="connsiteY33" fmla="*/ 5508587 h 6858000"/>
              <a:gd name="connsiteX34" fmla="*/ 5529697 w 6735096"/>
              <a:gd name="connsiteY34" fmla="*/ 6858000 h 6858000"/>
              <a:gd name="connsiteX35" fmla="*/ 3745726 w 6735096"/>
              <a:gd name="connsiteY35" fmla="*/ 6858000 h 6858000"/>
              <a:gd name="connsiteX36" fmla="*/ 3738679 w 6735096"/>
              <a:gd name="connsiteY36" fmla="*/ 6763627 h 6858000"/>
              <a:gd name="connsiteX37" fmla="*/ 3940570 w 6735096"/>
              <a:gd name="connsiteY37" fmla="*/ 6240606 h 6858000"/>
              <a:gd name="connsiteX38" fmla="*/ 6072957 w 6735096"/>
              <a:gd name="connsiteY38" fmla="*/ 3853127 h 6858000"/>
              <a:gd name="connsiteX39" fmla="*/ 6154008 w 6735096"/>
              <a:gd name="connsiteY39" fmla="*/ 3761782 h 6858000"/>
              <a:gd name="connsiteX40" fmla="*/ 6703356 w 6735096"/>
              <a:gd name="connsiteY40" fmla="*/ 3489804 h 6858000"/>
              <a:gd name="connsiteX41" fmla="*/ 6735096 w 6735096"/>
              <a:gd name="connsiteY41" fmla="*/ 789950 h 6858000"/>
              <a:gd name="connsiteX42" fmla="*/ 6735096 w 6735096"/>
              <a:gd name="connsiteY42" fmla="*/ 2994110 h 6858000"/>
              <a:gd name="connsiteX43" fmla="*/ 5308970 w 6735096"/>
              <a:gd name="connsiteY43" fmla="*/ 4588940 h 6858000"/>
              <a:gd name="connsiteX44" fmla="*/ 4477752 w 6735096"/>
              <a:gd name="connsiteY44" fmla="*/ 4806238 h 6858000"/>
              <a:gd name="connsiteX45" fmla="*/ 3929504 w 6735096"/>
              <a:gd name="connsiteY45" fmla="*/ 4135192 h 6858000"/>
              <a:gd name="connsiteX46" fmla="*/ 4126254 w 6735096"/>
              <a:gd name="connsiteY46" fmla="*/ 3519387 h 6858000"/>
              <a:gd name="connsiteX47" fmla="*/ 6350201 w 6735096"/>
              <a:gd name="connsiteY47" fmla="*/ 1031134 h 6858000"/>
              <a:gd name="connsiteX48" fmla="*/ 6685515 w 6735096"/>
              <a:gd name="connsiteY48" fmla="*/ 803431 h 6858000"/>
              <a:gd name="connsiteX49" fmla="*/ 4995700 w 6735096"/>
              <a:gd name="connsiteY49" fmla="*/ 0 h 6858000"/>
              <a:gd name="connsiteX50" fmla="*/ 6735096 w 6735096"/>
              <a:gd name="connsiteY50" fmla="*/ 0 h 6858000"/>
              <a:gd name="connsiteX51" fmla="*/ 6735096 w 6735096"/>
              <a:gd name="connsiteY51" fmla="*/ 393328 h 6858000"/>
              <a:gd name="connsiteX52" fmla="*/ 6693495 w 6735096"/>
              <a:gd name="connsiteY52" fmla="*/ 477793 h 6858000"/>
              <a:gd name="connsiteX53" fmla="*/ 6605880 w 6735096"/>
              <a:gd name="connsiteY53" fmla="*/ 594769 h 6858000"/>
              <a:gd name="connsiteX54" fmla="*/ 2242256 w 6735096"/>
              <a:gd name="connsiteY54" fmla="*/ 5473517 h 6858000"/>
              <a:gd name="connsiteX55" fmla="*/ 1400038 w 6735096"/>
              <a:gd name="connsiteY55" fmla="*/ 6414940 h 6858000"/>
              <a:gd name="connsiteX56" fmla="*/ 567397 w 6735096"/>
              <a:gd name="connsiteY56" fmla="*/ 6648453 h 6858000"/>
              <a:gd name="connsiteX57" fmla="*/ 8863 w 6735096"/>
              <a:gd name="connsiteY57" fmla="*/ 5985480 h 6858000"/>
              <a:gd name="connsiteX58" fmla="*/ 205602 w 6735096"/>
              <a:gd name="connsiteY58" fmla="*/ 5356393 h 6858000"/>
              <a:gd name="connsiteX59" fmla="*/ 4726911 w 6735096"/>
              <a:gd name="connsiteY59" fmla="*/ 300851 h 6858000"/>
              <a:gd name="connsiteX60" fmla="*/ 2735252 w 6735096"/>
              <a:gd name="connsiteY60" fmla="*/ 0 h 6858000"/>
              <a:gd name="connsiteX61" fmla="*/ 4648409 w 6735096"/>
              <a:gd name="connsiteY61" fmla="*/ 0 h 6858000"/>
              <a:gd name="connsiteX62" fmla="*/ 4640977 w 6735096"/>
              <a:gd name="connsiteY62" fmla="*/ 89375 h 6858000"/>
              <a:gd name="connsiteX63" fmla="*/ 4450430 w 6735096"/>
              <a:gd name="connsiteY63" fmla="*/ 476690 h 6858000"/>
              <a:gd name="connsiteX64" fmla="*/ 2284197 w 6735096"/>
              <a:gd name="connsiteY64" fmla="*/ 2901654 h 6858000"/>
              <a:gd name="connsiteX65" fmla="*/ 2236305 w 6735096"/>
              <a:gd name="connsiteY65" fmla="*/ 2955428 h 6858000"/>
              <a:gd name="connsiteX66" fmla="*/ 1436124 w 6735096"/>
              <a:gd name="connsiteY66" fmla="*/ 3196305 h 6858000"/>
              <a:gd name="connsiteX67" fmla="*/ 859199 w 6735096"/>
              <a:gd name="connsiteY67" fmla="*/ 2598166 h 6858000"/>
              <a:gd name="connsiteX68" fmla="*/ 1049297 w 6735096"/>
              <a:gd name="connsiteY68" fmla="*/ 1886588 h 6858000"/>
              <a:gd name="connsiteX69" fmla="*/ 875178 w 6735096"/>
              <a:gd name="connsiteY69" fmla="*/ 0 h 6858000"/>
              <a:gd name="connsiteX70" fmla="*/ 2616115 w 6735096"/>
              <a:gd name="connsiteY70" fmla="*/ 0 h 6858000"/>
              <a:gd name="connsiteX71" fmla="*/ 2529548 w 6735096"/>
              <a:gd name="connsiteY71" fmla="*/ 96905 h 6858000"/>
              <a:gd name="connsiteX72" fmla="*/ 2249415 w 6735096"/>
              <a:gd name="connsiteY72" fmla="*/ 410493 h 6858000"/>
              <a:gd name="connsiteX73" fmla="*/ 2192799 w 6735096"/>
              <a:gd name="connsiteY73" fmla="*/ 465971 h 6858000"/>
              <a:gd name="connsiteX74" fmla="*/ 2163894 w 6735096"/>
              <a:gd name="connsiteY74" fmla="*/ 494294 h 6858000"/>
              <a:gd name="connsiteX75" fmla="*/ 1432275 w 6735096"/>
              <a:gd name="connsiteY75" fmla="*/ 632977 h 6858000"/>
              <a:gd name="connsiteX76" fmla="*/ 1421692 w 6735096"/>
              <a:gd name="connsiteY76" fmla="*/ 628977 h 6858000"/>
              <a:gd name="connsiteX77" fmla="*/ 1318935 w 6735096"/>
              <a:gd name="connsiteY77" fmla="*/ 590124 h 6858000"/>
              <a:gd name="connsiteX78" fmla="*/ 893128 w 6735096"/>
              <a:gd name="connsiteY78" fmla="*/ 8420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735096" h="6858000">
                <a:moveTo>
                  <a:pt x="6735096" y="5955738"/>
                </a:moveTo>
                <a:lnTo>
                  <a:pt x="6735096" y="6858000"/>
                </a:lnTo>
                <a:lnTo>
                  <a:pt x="5644153" y="6858000"/>
                </a:lnTo>
                <a:lnTo>
                  <a:pt x="5809166" y="6673155"/>
                </a:lnTo>
                <a:cubicBezTo>
                  <a:pt x="5943274" y="6522876"/>
                  <a:pt x="6077382" y="6373335"/>
                  <a:pt x="6210754" y="6223056"/>
                </a:cubicBezTo>
                <a:lnTo>
                  <a:pt x="6210760" y="6223051"/>
                </a:lnTo>
                <a:lnTo>
                  <a:pt x="6299961" y="6136730"/>
                </a:lnTo>
                <a:lnTo>
                  <a:pt x="6318432" y="6123545"/>
                </a:lnTo>
                <a:lnTo>
                  <a:pt x="6329820" y="6113018"/>
                </a:lnTo>
                <a:lnTo>
                  <a:pt x="6353552" y="6098469"/>
                </a:lnTo>
                <a:lnTo>
                  <a:pt x="6398434" y="6066425"/>
                </a:lnTo>
                <a:lnTo>
                  <a:pt x="6441566" y="6044511"/>
                </a:lnTo>
                <a:lnTo>
                  <a:pt x="6463923" y="6030804"/>
                </a:lnTo>
                <a:lnTo>
                  <a:pt x="6480674" y="6024639"/>
                </a:lnTo>
                <a:lnTo>
                  <a:pt x="6504455" y="6012557"/>
                </a:lnTo>
                <a:lnTo>
                  <a:pt x="6594394" y="5982791"/>
                </a:lnTo>
                <a:lnTo>
                  <a:pt x="6609176" y="5977352"/>
                </a:lnTo>
                <a:lnTo>
                  <a:pt x="6612300" y="5976866"/>
                </a:lnTo>
                <a:lnTo>
                  <a:pt x="6616303" y="5975540"/>
                </a:lnTo>
                <a:cubicBezTo>
                  <a:pt x="6654367" y="5966056"/>
                  <a:pt x="6693115" y="5959450"/>
                  <a:pt x="6732263" y="5955787"/>
                </a:cubicBezTo>
                <a:close/>
                <a:moveTo>
                  <a:pt x="3523643" y="4528656"/>
                </a:moveTo>
                <a:cubicBezTo>
                  <a:pt x="3595888" y="4528438"/>
                  <a:pt x="3670725" y="4538198"/>
                  <a:pt x="3747724" y="4557905"/>
                </a:cubicBezTo>
                <a:cubicBezTo>
                  <a:pt x="4055726" y="4636730"/>
                  <a:pt x="4250254" y="4842261"/>
                  <a:pt x="4331305" y="5150192"/>
                </a:cubicBezTo>
                <a:cubicBezTo>
                  <a:pt x="4346779" y="5209863"/>
                  <a:pt x="4348990" y="5272481"/>
                  <a:pt x="4357833" y="5334360"/>
                </a:cubicBezTo>
                <a:cubicBezTo>
                  <a:pt x="4351200" y="5523687"/>
                  <a:pt x="4292254" y="5692385"/>
                  <a:pt x="4169201" y="5836037"/>
                </a:cubicBezTo>
                <a:cubicBezTo>
                  <a:pt x="3975779" y="6060723"/>
                  <a:pt x="3783094" y="6286330"/>
                  <a:pt x="3589764" y="6511384"/>
                </a:cubicBezTo>
                <a:lnTo>
                  <a:pt x="3288911" y="6858000"/>
                </a:lnTo>
                <a:lnTo>
                  <a:pt x="1644785" y="6858000"/>
                </a:lnTo>
                <a:lnTo>
                  <a:pt x="1635929" y="6829076"/>
                </a:lnTo>
                <a:cubicBezTo>
                  <a:pt x="1573297" y="6571240"/>
                  <a:pt x="1631508" y="6336240"/>
                  <a:pt x="1806877" y="6132918"/>
                </a:cubicBezTo>
                <a:cubicBezTo>
                  <a:pt x="2189298" y="5688701"/>
                  <a:pt x="2569511" y="5242277"/>
                  <a:pt x="2954880" y="4801008"/>
                </a:cubicBezTo>
                <a:cubicBezTo>
                  <a:pt x="3113486" y="4619786"/>
                  <a:pt x="3306908" y="4529313"/>
                  <a:pt x="3523643" y="4528656"/>
                </a:cubicBezTo>
                <a:close/>
                <a:moveTo>
                  <a:pt x="6735096" y="3489711"/>
                </a:moveTo>
                <a:lnTo>
                  <a:pt x="6735096" y="5508587"/>
                </a:lnTo>
                <a:lnTo>
                  <a:pt x="5529697" y="6858000"/>
                </a:lnTo>
                <a:lnTo>
                  <a:pt x="3745726" y="6858000"/>
                </a:lnTo>
                <a:lnTo>
                  <a:pt x="3738679" y="6763627"/>
                </a:lnTo>
                <a:cubicBezTo>
                  <a:pt x="3740153" y="6563994"/>
                  <a:pt x="3807205" y="6390144"/>
                  <a:pt x="3940570" y="6240606"/>
                </a:cubicBezTo>
                <a:cubicBezTo>
                  <a:pt x="4651612" y="5445025"/>
                  <a:pt x="5361916" y="4649444"/>
                  <a:pt x="6072957" y="3853127"/>
                </a:cubicBezTo>
                <a:cubicBezTo>
                  <a:pt x="6100220" y="3822924"/>
                  <a:pt x="6126746" y="3792720"/>
                  <a:pt x="6154008" y="3761782"/>
                </a:cubicBezTo>
                <a:cubicBezTo>
                  <a:pt x="6300523" y="3596450"/>
                  <a:pt x="6497175" y="3502182"/>
                  <a:pt x="6703356" y="3489804"/>
                </a:cubicBezTo>
                <a:close/>
                <a:moveTo>
                  <a:pt x="6735096" y="789950"/>
                </a:moveTo>
                <a:lnTo>
                  <a:pt x="6735096" y="2994110"/>
                </a:lnTo>
                <a:lnTo>
                  <a:pt x="5308970" y="4588940"/>
                </a:lnTo>
                <a:cubicBezTo>
                  <a:pt x="5084218" y="4838650"/>
                  <a:pt x="4795355" y="4910837"/>
                  <a:pt x="4477752" y="4806238"/>
                </a:cubicBezTo>
                <a:cubicBezTo>
                  <a:pt x="4159414" y="4700905"/>
                  <a:pt x="3972981" y="4470348"/>
                  <a:pt x="3929504" y="4135192"/>
                </a:cubicBezTo>
                <a:cubicBezTo>
                  <a:pt x="3898555" y="3900951"/>
                  <a:pt x="3969296" y="3695436"/>
                  <a:pt x="4126254" y="3519387"/>
                </a:cubicBezTo>
                <a:cubicBezTo>
                  <a:pt x="4866833" y="2689971"/>
                  <a:pt x="5606676" y="1858344"/>
                  <a:pt x="6350201" y="1031134"/>
                </a:cubicBezTo>
                <a:cubicBezTo>
                  <a:pt x="6449682" y="920299"/>
                  <a:pt x="6562440" y="844423"/>
                  <a:pt x="6685515" y="803431"/>
                </a:cubicBezTo>
                <a:close/>
                <a:moveTo>
                  <a:pt x="4995700" y="0"/>
                </a:moveTo>
                <a:lnTo>
                  <a:pt x="6735096" y="0"/>
                </a:lnTo>
                <a:lnTo>
                  <a:pt x="6735096" y="393328"/>
                </a:lnTo>
                <a:lnTo>
                  <a:pt x="6693495" y="477793"/>
                </a:lnTo>
                <a:cubicBezTo>
                  <a:pt x="6668419" y="518481"/>
                  <a:pt x="6639222" y="557385"/>
                  <a:pt x="6605880" y="594769"/>
                </a:cubicBezTo>
                <a:cubicBezTo>
                  <a:pt x="5151336" y="2220527"/>
                  <a:pt x="3696796" y="3847022"/>
                  <a:pt x="2242256" y="5473517"/>
                </a:cubicBezTo>
                <a:cubicBezTo>
                  <a:pt x="1961516" y="5787324"/>
                  <a:pt x="1682988" y="6103343"/>
                  <a:pt x="1400038" y="6414940"/>
                </a:cubicBezTo>
                <a:cubicBezTo>
                  <a:pt x="1173087" y="6665397"/>
                  <a:pt x="889399" y="6750109"/>
                  <a:pt x="567397" y="6648453"/>
                </a:cubicBezTo>
                <a:cubicBezTo>
                  <a:pt x="246130" y="6547533"/>
                  <a:pt x="57497" y="6319175"/>
                  <a:pt x="8863" y="5985480"/>
                </a:cubicBezTo>
                <a:cubicBezTo>
                  <a:pt x="-26505" y="5746072"/>
                  <a:pt x="44972" y="5536130"/>
                  <a:pt x="205602" y="5356393"/>
                </a:cubicBezTo>
                <a:cubicBezTo>
                  <a:pt x="1712461" y="3670965"/>
                  <a:pt x="3220056" y="1986277"/>
                  <a:pt x="4726911" y="300851"/>
                </a:cubicBezTo>
                <a:close/>
                <a:moveTo>
                  <a:pt x="2735252" y="0"/>
                </a:moveTo>
                <a:lnTo>
                  <a:pt x="4648409" y="0"/>
                </a:lnTo>
                <a:lnTo>
                  <a:pt x="4640977" y="89375"/>
                </a:lnTo>
                <a:cubicBezTo>
                  <a:pt x="4615384" y="236504"/>
                  <a:pt x="4551557" y="363434"/>
                  <a:pt x="4450430" y="476690"/>
                </a:cubicBezTo>
                <a:cubicBezTo>
                  <a:pt x="3727615" y="1284766"/>
                  <a:pt x="3006275" y="2093579"/>
                  <a:pt x="2284197" y="2901654"/>
                </a:cubicBezTo>
                <a:cubicBezTo>
                  <a:pt x="2267988" y="2919333"/>
                  <a:pt x="2252514" y="2937749"/>
                  <a:pt x="2236305" y="2955428"/>
                </a:cubicBezTo>
                <a:cubicBezTo>
                  <a:pt x="2017470" y="3193358"/>
                  <a:pt x="1747061" y="3279543"/>
                  <a:pt x="1436124" y="3196305"/>
                </a:cubicBezTo>
                <a:cubicBezTo>
                  <a:pt x="1129610" y="3114540"/>
                  <a:pt x="931409" y="2909021"/>
                  <a:pt x="859199" y="2598166"/>
                </a:cubicBezTo>
                <a:cubicBezTo>
                  <a:pt x="797307" y="2330771"/>
                  <a:pt x="865093" y="2092107"/>
                  <a:pt x="1049297" y="1886588"/>
                </a:cubicBezTo>
                <a:close/>
                <a:moveTo>
                  <a:pt x="875178" y="0"/>
                </a:moveTo>
                <a:lnTo>
                  <a:pt x="2616115" y="0"/>
                </a:lnTo>
                <a:lnTo>
                  <a:pt x="2529548" y="96905"/>
                </a:lnTo>
                <a:lnTo>
                  <a:pt x="2249415" y="410493"/>
                </a:lnTo>
                <a:lnTo>
                  <a:pt x="2192799" y="465971"/>
                </a:lnTo>
                <a:lnTo>
                  <a:pt x="2163894" y="494294"/>
                </a:lnTo>
                <a:cubicBezTo>
                  <a:pt x="1957724" y="671332"/>
                  <a:pt x="1706281" y="718711"/>
                  <a:pt x="1432275" y="632977"/>
                </a:cubicBezTo>
                <a:lnTo>
                  <a:pt x="1421692" y="628977"/>
                </a:lnTo>
                <a:lnTo>
                  <a:pt x="1318935" y="590124"/>
                </a:lnTo>
                <a:cubicBezTo>
                  <a:pt x="1099877" y="490792"/>
                  <a:pt x="956619" y="319394"/>
                  <a:pt x="893128" y="8420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95400" y="1722121"/>
            <a:ext cx="3657600" cy="3657598"/>
          </a:xfrm>
          <a:custGeom>
            <a:avLst/>
            <a:gdLst>
              <a:gd name="connsiteX0" fmla="*/ 1828754 w 3657600"/>
              <a:gd name="connsiteY0" fmla="*/ 0 h 3657598"/>
              <a:gd name="connsiteX1" fmla="*/ 1828847 w 3657600"/>
              <a:gd name="connsiteY1" fmla="*/ 0 h 3657598"/>
              <a:gd name="connsiteX2" fmla="*/ 2015784 w 3657600"/>
              <a:gd name="connsiteY2" fmla="*/ 9441 h 3657598"/>
              <a:gd name="connsiteX3" fmla="*/ 3657600 w 3657600"/>
              <a:gd name="connsiteY3" fmla="*/ 1828798 h 3657598"/>
              <a:gd name="connsiteX4" fmla="*/ 1828800 w 3657600"/>
              <a:gd name="connsiteY4" fmla="*/ 3657598 h 3657598"/>
              <a:gd name="connsiteX5" fmla="*/ 0 w 3657600"/>
              <a:gd name="connsiteY5" fmla="*/ 1828798 h 3657598"/>
              <a:gd name="connsiteX6" fmla="*/ 1641816 w 3657600"/>
              <a:gd name="connsiteY6" fmla="*/ 9441 h 36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3657598">
                <a:moveTo>
                  <a:pt x="1828754" y="0"/>
                </a:moveTo>
                <a:lnTo>
                  <a:pt x="1828847" y="0"/>
                </a:lnTo>
                <a:lnTo>
                  <a:pt x="2015784" y="9441"/>
                </a:lnTo>
                <a:cubicBezTo>
                  <a:pt x="2937968" y="103093"/>
                  <a:pt x="3657600" y="881906"/>
                  <a:pt x="3657600" y="1828798"/>
                </a:cubicBezTo>
                <a:cubicBezTo>
                  <a:pt x="3657600" y="2838817"/>
                  <a:pt x="2838819" y="3657598"/>
                  <a:pt x="1828800" y="3657598"/>
                </a:cubicBezTo>
                <a:cubicBezTo>
                  <a:pt x="818781" y="3657598"/>
                  <a:pt x="0" y="2838817"/>
                  <a:pt x="0" y="1828798"/>
                </a:cubicBezTo>
                <a:cubicBezTo>
                  <a:pt x="0" y="881906"/>
                  <a:pt x="719632" y="103093"/>
                  <a:pt x="1641816" y="944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0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025982" y="138452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2180" y="1810160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25982" y="3481869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61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99349" y="138452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573152" y="1810160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99349" y="3481869"/>
            <a:ext cx="3237682" cy="3237678"/>
          </a:xfrm>
          <a:custGeom>
            <a:avLst/>
            <a:gdLst>
              <a:gd name="connsiteX0" fmla="*/ 1618841 w 3237682"/>
              <a:gd name="connsiteY0" fmla="*/ 0 h 3237678"/>
              <a:gd name="connsiteX1" fmla="*/ 3237682 w 3237682"/>
              <a:gd name="connsiteY1" fmla="*/ 1618839 h 3237678"/>
              <a:gd name="connsiteX2" fmla="*/ 1618841 w 3237682"/>
              <a:gd name="connsiteY2" fmla="*/ 3237678 h 3237678"/>
              <a:gd name="connsiteX3" fmla="*/ 0 w 3237682"/>
              <a:gd name="connsiteY3" fmla="*/ 1618839 h 323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7682" h="3237678">
                <a:moveTo>
                  <a:pt x="1618841" y="0"/>
                </a:moveTo>
                <a:lnTo>
                  <a:pt x="3237682" y="1618839"/>
                </a:lnTo>
                <a:lnTo>
                  <a:pt x="1618841" y="3237678"/>
                </a:lnTo>
                <a:lnTo>
                  <a:pt x="0" y="16188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65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3624349"/>
          </a:xfrm>
          <a:custGeom>
            <a:avLst/>
            <a:gdLst>
              <a:gd name="connsiteX0" fmla="*/ 0 w 12192000"/>
              <a:gd name="connsiteY0" fmla="*/ 0 h 3624349"/>
              <a:gd name="connsiteX1" fmla="*/ 12192000 w 12192000"/>
              <a:gd name="connsiteY1" fmla="*/ 0 h 3624349"/>
              <a:gd name="connsiteX2" fmla="*/ 12192000 w 12192000"/>
              <a:gd name="connsiteY2" fmla="*/ 3624349 h 3624349"/>
              <a:gd name="connsiteX3" fmla="*/ 0 w 12192000"/>
              <a:gd name="connsiteY3" fmla="*/ 3624349 h 362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24349">
                <a:moveTo>
                  <a:pt x="0" y="0"/>
                </a:moveTo>
                <a:lnTo>
                  <a:pt x="12192000" y="0"/>
                </a:lnTo>
                <a:lnTo>
                  <a:pt x="12192000" y="3624349"/>
                </a:lnTo>
                <a:lnTo>
                  <a:pt x="0" y="36243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9728" y="109729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09728" y="2360024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9728" y="4610319"/>
            <a:ext cx="3637250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95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9728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37152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64576" y="3429000"/>
            <a:ext cx="3917696" cy="3319272"/>
          </a:xfrm>
          <a:custGeom>
            <a:avLst/>
            <a:gdLst>
              <a:gd name="connsiteX0" fmla="*/ 0 w 3917696"/>
              <a:gd name="connsiteY0" fmla="*/ 0 h 3319272"/>
              <a:gd name="connsiteX1" fmla="*/ 3917696 w 3917696"/>
              <a:gd name="connsiteY1" fmla="*/ 0 h 3319272"/>
              <a:gd name="connsiteX2" fmla="*/ 3917696 w 3917696"/>
              <a:gd name="connsiteY2" fmla="*/ 3319272 h 3319272"/>
              <a:gd name="connsiteX3" fmla="*/ 0 w 3917696"/>
              <a:gd name="connsiteY3" fmla="*/ 3319272 h 331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696" h="3319272">
                <a:moveTo>
                  <a:pt x="0" y="0"/>
                </a:moveTo>
                <a:lnTo>
                  <a:pt x="3917696" y="0"/>
                </a:lnTo>
                <a:lnTo>
                  <a:pt x="3917696" y="3319272"/>
                </a:lnTo>
                <a:lnTo>
                  <a:pt x="0" y="331927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25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952999" y="109729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52999" y="2360024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952999" y="4610319"/>
            <a:ext cx="3365973" cy="2143178"/>
          </a:xfrm>
          <a:custGeom>
            <a:avLst/>
            <a:gdLst>
              <a:gd name="connsiteX0" fmla="*/ 0 w 3637250"/>
              <a:gd name="connsiteY0" fmla="*/ 0 h 2143178"/>
              <a:gd name="connsiteX1" fmla="*/ 3637250 w 3637250"/>
              <a:gd name="connsiteY1" fmla="*/ 0 h 2143178"/>
              <a:gd name="connsiteX2" fmla="*/ 3637250 w 3637250"/>
              <a:gd name="connsiteY2" fmla="*/ 2143178 h 2143178"/>
              <a:gd name="connsiteX3" fmla="*/ 0 w 3637250"/>
              <a:gd name="connsiteY3" fmla="*/ 2143178 h 214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7250" h="2143178">
                <a:moveTo>
                  <a:pt x="0" y="0"/>
                </a:moveTo>
                <a:lnTo>
                  <a:pt x="3637250" y="0"/>
                </a:lnTo>
                <a:lnTo>
                  <a:pt x="3637250" y="2143178"/>
                </a:lnTo>
                <a:lnTo>
                  <a:pt x="0" y="214317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65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68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8006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1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5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95798" y="0"/>
            <a:ext cx="7696201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7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019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724400" y="0"/>
            <a:ext cx="74676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0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99626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85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6400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1"/>
            <a:ext cx="4064000" cy="3996267"/>
          </a:xfrm>
          <a:custGeom>
            <a:avLst/>
            <a:gdLst>
              <a:gd name="connsiteX0" fmla="*/ 0 w 4064000"/>
              <a:gd name="connsiteY0" fmla="*/ 0 h 3996267"/>
              <a:gd name="connsiteX1" fmla="*/ 4064000 w 4064000"/>
              <a:gd name="connsiteY1" fmla="*/ 0 h 3996267"/>
              <a:gd name="connsiteX2" fmla="*/ 4064000 w 4064000"/>
              <a:gd name="connsiteY2" fmla="*/ 3996267 h 3996267"/>
              <a:gd name="connsiteX3" fmla="*/ 0 w 4064000"/>
              <a:gd name="connsiteY3" fmla="*/ 3996267 h 399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996267">
                <a:moveTo>
                  <a:pt x="0" y="0"/>
                </a:moveTo>
                <a:lnTo>
                  <a:pt x="4064000" y="0"/>
                </a:lnTo>
                <a:lnTo>
                  <a:pt x="4064000" y="3996267"/>
                </a:lnTo>
                <a:lnTo>
                  <a:pt x="0" y="39962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5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2"/>
            <a:ext cx="5638801" cy="6857998"/>
          </a:xfrm>
          <a:custGeom>
            <a:avLst/>
            <a:gdLst>
              <a:gd name="connsiteX0" fmla="*/ 0 w 5638801"/>
              <a:gd name="connsiteY0" fmla="*/ 0 h 6857998"/>
              <a:gd name="connsiteX1" fmla="*/ 5638801 w 5638801"/>
              <a:gd name="connsiteY1" fmla="*/ 0 h 6857998"/>
              <a:gd name="connsiteX2" fmla="*/ 5638801 w 5638801"/>
              <a:gd name="connsiteY2" fmla="*/ 6857998 h 6857998"/>
              <a:gd name="connsiteX3" fmla="*/ 0 w 563880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1" h="6857998">
                <a:moveTo>
                  <a:pt x="0" y="0"/>
                </a:moveTo>
                <a:lnTo>
                  <a:pt x="5638801" y="0"/>
                </a:lnTo>
                <a:lnTo>
                  <a:pt x="5638801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710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64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429000"/>
            <a:ext cx="4064000" cy="3429000"/>
          </a:xfrm>
          <a:custGeom>
            <a:avLst/>
            <a:gdLst>
              <a:gd name="connsiteX0" fmla="*/ 0 w 4064000"/>
              <a:gd name="connsiteY0" fmla="*/ 0 h 3429000"/>
              <a:gd name="connsiteX1" fmla="*/ 4064000 w 4064000"/>
              <a:gd name="connsiteY1" fmla="*/ 0 h 3429000"/>
              <a:gd name="connsiteX2" fmla="*/ 4064000 w 4064000"/>
              <a:gd name="connsiteY2" fmla="*/ 3429000 h 3429000"/>
              <a:gd name="connsiteX3" fmla="*/ 0 w 406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0" h="3429000">
                <a:moveTo>
                  <a:pt x="0" y="0"/>
                </a:moveTo>
                <a:lnTo>
                  <a:pt x="4064000" y="0"/>
                </a:lnTo>
                <a:lnTo>
                  <a:pt x="4064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0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553199" y="2"/>
            <a:ext cx="5638801" cy="6857998"/>
          </a:xfrm>
          <a:custGeom>
            <a:avLst/>
            <a:gdLst>
              <a:gd name="connsiteX0" fmla="*/ 0 w 5638801"/>
              <a:gd name="connsiteY0" fmla="*/ 0 h 6857998"/>
              <a:gd name="connsiteX1" fmla="*/ 5638801 w 5638801"/>
              <a:gd name="connsiteY1" fmla="*/ 0 h 6857998"/>
              <a:gd name="connsiteX2" fmla="*/ 5638801 w 5638801"/>
              <a:gd name="connsiteY2" fmla="*/ 6857998 h 6857998"/>
              <a:gd name="connsiteX3" fmla="*/ 0 w 5638801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8801" h="6857998">
                <a:moveTo>
                  <a:pt x="0" y="0"/>
                </a:moveTo>
                <a:lnTo>
                  <a:pt x="5638801" y="0"/>
                </a:lnTo>
                <a:lnTo>
                  <a:pt x="5638801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0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04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16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4800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44000" y="2497669"/>
            <a:ext cx="3048000" cy="3674533"/>
          </a:xfrm>
          <a:custGeom>
            <a:avLst/>
            <a:gdLst>
              <a:gd name="connsiteX0" fmla="*/ 0 w 3048000"/>
              <a:gd name="connsiteY0" fmla="*/ 0 h 3674533"/>
              <a:gd name="connsiteX1" fmla="*/ 3048000 w 3048000"/>
              <a:gd name="connsiteY1" fmla="*/ 0 h 3674533"/>
              <a:gd name="connsiteX2" fmla="*/ 3048000 w 3048000"/>
              <a:gd name="connsiteY2" fmla="*/ 3674533 h 3674533"/>
              <a:gd name="connsiteX3" fmla="*/ 0 w 3048000"/>
              <a:gd name="connsiteY3" fmla="*/ 3674533 h 36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674533">
                <a:moveTo>
                  <a:pt x="0" y="0"/>
                </a:moveTo>
                <a:lnTo>
                  <a:pt x="3048000" y="0"/>
                </a:lnTo>
                <a:lnTo>
                  <a:pt x="3048000" y="3674533"/>
                </a:lnTo>
                <a:lnTo>
                  <a:pt x="0" y="367453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09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" y="2701032"/>
            <a:ext cx="12191998" cy="3471169"/>
          </a:xfrm>
          <a:custGeom>
            <a:avLst/>
            <a:gdLst>
              <a:gd name="connsiteX0" fmla="*/ 0 w 12191998"/>
              <a:gd name="connsiteY0" fmla="*/ 0 h 3471169"/>
              <a:gd name="connsiteX1" fmla="*/ 12191998 w 12191998"/>
              <a:gd name="connsiteY1" fmla="*/ 0 h 3471169"/>
              <a:gd name="connsiteX2" fmla="*/ 12191998 w 12191998"/>
              <a:gd name="connsiteY2" fmla="*/ 3471169 h 3471169"/>
              <a:gd name="connsiteX3" fmla="*/ 0 w 12191998"/>
              <a:gd name="connsiteY3" fmla="*/ 3471169 h 34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3471169">
                <a:moveTo>
                  <a:pt x="0" y="0"/>
                </a:moveTo>
                <a:lnTo>
                  <a:pt x="12191998" y="0"/>
                </a:lnTo>
                <a:lnTo>
                  <a:pt x="12191998" y="3471169"/>
                </a:lnTo>
                <a:lnTo>
                  <a:pt x="0" y="347116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7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6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5814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3246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67800" y="68580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82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5814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6324600" y="3672840"/>
            <a:ext cx="2286000" cy="1892142"/>
          </a:xfrm>
          <a:custGeom>
            <a:avLst/>
            <a:gdLst>
              <a:gd name="connsiteX0" fmla="*/ 0 w 2286000"/>
              <a:gd name="connsiteY0" fmla="*/ 0 h 1892142"/>
              <a:gd name="connsiteX1" fmla="*/ 2286000 w 2286000"/>
              <a:gd name="connsiteY1" fmla="*/ 0 h 1892142"/>
              <a:gd name="connsiteX2" fmla="*/ 2286000 w 2286000"/>
              <a:gd name="connsiteY2" fmla="*/ 1892142 h 1892142"/>
              <a:gd name="connsiteX3" fmla="*/ 0 w 2286000"/>
              <a:gd name="connsiteY3" fmla="*/ 1892142 h 189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892142">
                <a:moveTo>
                  <a:pt x="0" y="0"/>
                </a:moveTo>
                <a:lnTo>
                  <a:pt x="2286000" y="0"/>
                </a:lnTo>
                <a:lnTo>
                  <a:pt x="2286000" y="1892142"/>
                </a:lnTo>
                <a:lnTo>
                  <a:pt x="0" y="189214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552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4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6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800" y="1659467"/>
            <a:ext cx="2286000" cy="3015806"/>
          </a:xfrm>
          <a:custGeom>
            <a:avLst/>
            <a:gdLst>
              <a:gd name="connsiteX0" fmla="*/ 245539 w 2286000"/>
              <a:gd name="connsiteY0" fmla="*/ 0 h 3015806"/>
              <a:gd name="connsiteX1" fmla="*/ 2040461 w 2286000"/>
              <a:gd name="connsiteY1" fmla="*/ 0 h 3015806"/>
              <a:gd name="connsiteX2" fmla="*/ 2286000 w 2286000"/>
              <a:gd name="connsiteY2" fmla="*/ 245539 h 3015806"/>
              <a:gd name="connsiteX3" fmla="*/ 2286000 w 2286000"/>
              <a:gd name="connsiteY3" fmla="*/ 2770267 h 3015806"/>
              <a:gd name="connsiteX4" fmla="*/ 2040461 w 2286000"/>
              <a:gd name="connsiteY4" fmla="*/ 3015806 h 3015806"/>
              <a:gd name="connsiteX5" fmla="*/ 245539 w 2286000"/>
              <a:gd name="connsiteY5" fmla="*/ 3015806 h 3015806"/>
              <a:gd name="connsiteX6" fmla="*/ 0 w 2286000"/>
              <a:gd name="connsiteY6" fmla="*/ 2770267 h 3015806"/>
              <a:gd name="connsiteX7" fmla="*/ 0 w 2286000"/>
              <a:gd name="connsiteY7" fmla="*/ 245539 h 3015806"/>
              <a:gd name="connsiteX8" fmla="*/ 245539 w 2286000"/>
              <a:gd name="connsiteY8" fmla="*/ 0 h 301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0" h="3015806">
                <a:moveTo>
                  <a:pt x="245539" y="0"/>
                </a:moveTo>
                <a:lnTo>
                  <a:pt x="2040461" y="0"/>
                </a:lnTo>
                <a:cubicBezTo>
                  <a:pt x="2176068" y="0"/>
                  <a:pt x="2286000" y="109932"/>
                  <a:pt x="2286000" y="245539"/>
                </a:cubicBezTo>
                <a:lnTo>
                  <a:pt x="2286000" y="2770267"/>
                </a:lnTo>
                <a:cubicBezTo>
                  <a:pt x="2286000" y="2905874"/>
                  <a:pt x="2176068" y="3015806"/>
                  <a:pt x="2040461" y="3015806"/>
                </a:cubicBezTo>
                <a:lnTo>
                  <a:pt x="245539" y="3015806"/>
                </a:lnTo>
                <a:cubicBezTo>
                  <a:pt x="109932" y="3015806"/>
                  <a:pt x="0" y="2905874"/>
                  <a:pt x="0" y="2770267"/>
                </a:cubicBezTo>
                <a:lnTo>
                  <a:pt x="0" y="245539"/>
                </a:lnTo>
                <a:cubicBezTo>
                  <a:pt x="0" y="109932"/>
                  <a:pt x="109932" y="0"/>
                  <a:pt x="245539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7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398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596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794" y="1659467"/>
            <a:ext cx="2286002" cy="3200400"/>
          </a:xfrm>
          <a:custGeom>
            <a:avLst/>
            <a:gdLst>
              <a:gd name="connsiteX0" fmla="*/ 0 w 2286002"/>
              <a:gd name="connsiteY0" fmla="*/ 0 h 3200400"/>
              <a:gd name="connsiteX1" fmla="*/ 2286002 w 2286002"/>
              <a:gd name="connsiteY1" fmla="*/ 0 h 3200400"/>
              <a:gd name="connsiteX2" fmla="*/ 2286002 w 2286002"/>
              <a:gd name="connsiteY2" fmla="*/ 3200400 h 3200400"/>
              <a:gd name="connsiteX3" fmla="*/ 0 w 2286002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2" h="3200400">
                <a:moveTo>
                  <a:pt x="0" y="0"/>
                </a:moveTo>
                <a:lnTo>
                  <a:pt x="2286002" y="0"/>
                </a:lnTo>
                <a:lnTo>
                  <a:pt x="2286002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185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2" y="1501816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81402" y="2038275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24603" y="1501816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067803" y="2038275"/>
            <a:ext cx="2285998" cy="2832544"/>
          </a:xfrm>
          <a:custGeom>
            <a:avLst/>
            <a:gdLst>
              <a:gd name="connsiteX0" fmla="*/ 381008 w 2285998"/>
              <a:gd name="connsiteY0" fmla="*/ 0 h 2832544"/>
              <a:gd name="connsiteX1" fmla="*/ 2285998 w 2285998"/>
              <a:gd name="connsiteY1" fmla="*/ 0 h 2832544"/>
              <a:gd name="connsiteX2" fmla="*/ 2285998 w 2285998"/>
              <a:gd name="connsiteY2" fmla="*/ 2451556 h 2832544"/>
              <a:gd name="connsiteX3" fmla="*/ 2278259 w 2285998"/>
              <a:gd name="connsiteY3" fmla="*/ 2528323 h 2832544"/>
              <a:gd name="connsiteX4" fmla="*/ 1904992 w 2285998"/>
              <a:gd name="connsiteY4" fmla="*/ 2832544 h 2832544"/>
              <a:gd name="connsiteX5" fmla="*/ 0 w 2285998"/>
              <a:gd name="connsiteY5" fmla="*/ 2832544 h 2832544"/>
              <a:gd name="connsiteX6" fmla="*/ 0 w 2285998"/>
              <a:gd name="connsiteY6" fmla="*/ 381008 h 2832544"/>
              <a:gd name="connsiteX7" fmla="*/ 381008 w 2285998"/>
              <a:gd name="connsiteY7" fmla="*/ 0 h 283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5998" h="2832544">
                <a:moveTo>
                  <a:pt x="381008" y="0"/>
                </a:moveTo>
                <a:lnTo>
                  <a:pt x="2285998" y="0"/>
                </a:lnTo>
                <a:lnTo>
                  <a:pt x="2285998" y="2451556"/>
                </a:lnTo>
                <a:lnTo>
                  <a:pt x="2278259" y="2528323"/>
                </a:lnTo>
                <a:cubicBezTo>
                  <a:pt x="2242732" y="2701942"/>
                  <a:pt x="2089114" y="2832544"/>
                  <a:pt x="1904992" y="2832544"/>
                </a:cubicBezTo>
                <a:lnTo>
                  <a:pt x="0" y="2832544"/>
                </a:lnTo>
                <a:lnTo>
                  <a:pt x="0" y="381008"/>
                </a:lnTo>
                <a:cubicBezTo>
                  <a:pt x="0" y="170583"/>
                  <a:pt x="170583" y="0"/>
                  <a:pt x="38100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21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958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53400" y="1659467"/>
            <a:ext cx="3200400" cy="3200400"/>
          </a:xfrm>
          <a:custGeom>
            <a:avLst/>
            <a:gdLst>
              <a:gd name="connsiteX0" fmla="*/ 0 w 3200400"/>
              <a:gd name="connsiteY0" fmla="*/ 0 h 3200400"/>
              <a:gd name="connsiteX1" fmla="*/ 3200400 w 3200400"/>
              <a:gd name="connsiteY1" fmla="*/ 0 h 3200400"/>
              <a:gd name="connsiteX2" fmla="*/ 3200400 w 3200400"/>
              <a:gd name="connsiteY2" fmla="*/ 3200400 h 3200400"/>
              <a:gd name="connsiteX3" fmla="*/ 0 w 3200400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3200400">
                <a:moveTo>
                  <a:pt x="0" y="0"/>
                </a:moveTo>
                <a:lnTo>
                  <a:pt x="3200400" y="0"/>
                </a:lnTo>
                <a:lnTo>
                  <a:pt x="3200400" y="3200400"/>
                </a:lnTo>
                <a:lnTo>
                  <a:pt x="0" y="32004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15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58694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5413247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067800" y="1566987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758694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5413247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067800" y="4072009"/>
            <a:ext cx="1368553" cy="1368551"/>
          </a:xfrm>
          <a:custGeom>
            <a:avLst/>
            <a:gdLst>
              <a:gd name="connsiteX0" fmla="*/ 684277 w 1368553"/>
              <a:gd name="connsiteY0" fmla="*/ 0 h 1368551"/>
              <a:gd name="connsiteX1" fmla="*/ 1354652 w 1368553"/>
              <a:gd name="connsiteY1" fmla="*/ 546371 h 1368551"/>
              <a:gd name="connsiteX2" fmla="*/ 1368553 w 1368553"/>
              <a:gd name="connsiteY2" fmla="*/ 684266 h 1368551"/>
              <a:gd name="connsiteX3" fmla="*/ 1368553 w 1368553"/>
              <a:gd name="connsiteY3" fmla="*/ 684286 h 1368551"/>
              <a:gd name="connsiteX4" fmla="*/ 1354652 w 1368553"/>
              <a:gd name="connsiteY4" fmla="*/ 822182 h 1368551"/>
              <a:gd name="connsiteX5" fmla="*/ 822183 w 1368553"/>
              <a:gd name="connsiteY5" fmla="*/ 1354650 h 1368551"/>
              <a:gd name="connsiteX6" fmla="*/ 684287 w 1368553"/>
              <a:gd name="connsiteY6" fmla="*/ 1368551 h 1368551"/>
              <a:gd name="connsiteX7" fmla="*/ 684267 w 1368553"/>
              <a:gd name="connsiteY7" fmla="*/ 1368551 h 1368551"/>
              <a:gd name="connsiteX8" fmla="*/ 546371 w 1368553"/>
              <a:gd name="connsiteY8" fmla="*/ 1354650 h 1368551"/>
              <a:gd name="connsiteX9" fmla="*/ 0 w 1368553"/>
              <a:gd name="connsiteY9" fmla="*/ 684276 h 1368551"/>
              <a:gd name="connsiteX10" fmla="*/ 684277 w 1368553"/>
              <a:gd name="connsiteY10" fmla="*/ 0 h 1368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8553" h="1368551">
                <a:moveTo>
                  <a:pt x="684277" y="0"/>
                </a:moveTo>
                <a:cubicBezTo>
                  <a:pt x="1014954" y="0"/>
                  <a:pt x="1290846" y="234558"/>
                  <a:pt x="1354652" y="546371"/>
                </a:cubicBezTo>
                <a:lnTo>
                  <a:pt x="1368553" y="684266"/>
                </a:lnTo>
                <a:lnTo>
                  <a:pt x="1368553" y="684286"/>
                </a:lnTo>
                <a:lnTo>
                  <a:pt x="1354652" y="822182"/>
                </a:lnTo>
                <a:cubicBezTo>
                  <a:pt x="1299961" y="1089450"/>
                  <a:pt x="1089452" y="1299959"/>
                  <a:pt x="822183" y="1354650"/>
                </a:cubicBezTo>
                <a:lnTo>
                  <a:pt x="684287" y="1368551"/>
                </a:lnTo>
                <a:lnTo>
                  <a:pt x="684267" y="1368551"/>
                </a:lnTo>
                <a:lnTo>
                  <a:pt x="546371" y="1354650"/>
                </a:lnTo>
                <a:cubicBezTo>
                  <a:pt x="234558" y="1290844"/>
                  <a:pt x="0" y="1014952"/>
                  <a:pt x="0" y="684276"/>
                </a:cubicBezTo>
                <a:cubicBezTo>
                  <a:pt x="0" y="306361"/>
                  <a:pt x="306361" y="0"/>
                  <a:pt x="684277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86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1" y="1637970"/>
            <a:ext cx="3657599" cy="4534231"/>
          </a:xfrm>
          <a:custGeom>
            <a:avLst/>
            <a:gdLst>
              <a:gd name="connsiteX0" fmla="*/ 0 w 3657599"/>
              <a:gd name="connsiteY0" fmla="*/ 0 h 4534231"/>
              <a:gd name="connsiteX1" fmla="*/ 3657599 w 3657599"/>
              <a:gd name="connsiteY1" fmla="*/ 0 h 4534231"/>
              <a:gd name="connsiteX2" fmla="*/ 3657599 w 3657599"/>
              <a:gd name="connsiteY2" fmla="*/ 4534231 h 4534231"/>
              <a:gd name="connsiteX3" fmla="*/ 0 w 3657599"/>
              <a:gd name="connsiteY3" fmla="*/ 4534231 h 45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4534231">
                <a:moveTo>
                  <a:pt x="0" y="0"/>
                </a:moveTo>
                <a:lnTo>
                  <a:pt x="3657599" y="0"/>
                </a:lnTo>
                <a:lnTo>
                  <a:pt x="3657599" y="4534231"/>
                </a:lnTo>
                <a:lnTo>
                  <a:pt x="0" y="45342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02827" y="1637968"/>
            <a:ext cx="2986346" cy="2212252"/>
          </a:xfrm>
          <a:custGeom>
            <a:avLst/>
            <a:gdLst>
              <a:gd name="connsiteX0" fmla="*/ 0 w 2986346"/>
              <a:gd name="connsiteY0" fmla="*/ 0 h 2212252"/>
              <a:gd name="connsiteX1" fmla="*/ 2986346 w 2986346"/>
              <a:gd name="connsiteY1" fmla="*/ 0 h 2212252"/>
              <a:gd name="connsiteX2" fmla="*/ 2986346 w 2986346"/>
              <a:gd name="connsiteY2" fmla="*/ 2212252 h 2212252"/>
              <a:gd name="connsiteX3" fmla="*/ 0 w 2986346"/>
              <a:gd name="connsiteY3" fmla="*/ 2212252 h 22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346" h="2212252">
                <a:moveTo>
                  <a:pt x="0" y="0"/>
                </a:moveTo>
                <a:lnTo>
                  <a:pt x="2986346" y="0"/>
                </a:lnTo>
                <a:lnTo>
                  <a:pt x="2986346" y="2212252"/>
                </a:lnTo>
                <a:lnTo>
                  <a:pt x="0" y="22122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02827" y="3959948"/>
            <a:ext cx="2986346" cy="2212252"/>
          </a:xfrm>
          <a:custGeom>
            <a:avLst/>
            <a:gdLst>
              <a:gd name="connsiteX0" fmla="*/ 0 w 2986346"/>
              <a:gd name="connsiteY0" fmla="*/ 0 h 2212252"/>
              <a:gd name="connsiteX1" fmla="*/ 2986346 w 2986346"/>
              <a:gd name="connsiteY1" fmla="*/ 0 h 2212252"/>
              <a:gd name="connsiteX2" fmla="*/ 2986346 w 2986346"/>
              <a:gd name="connsiteY2" fmla="*/ 2212252 h 2212252"/>
              <a:gd name="connsiteX3" fmla="*/ 0 w 2986346"/>
              <a:gd name="connsiteY3" fmla="*/ 2212252 h 221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346" h="2212252">
                <a:moveTo>
                  <a:pt x="0" y="0"/>
                </a:moveTo>
                <a:lnTo>
                  <a:pt x="2986346" y="0"/>
                </a:lnTo>
                <a:lnTo>
                  <a:pt x="2986346" y="2212252"/>
                </a:lnTo>
                <a:lnTo>
                  <a:pt x="0" y="221225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696199" y="1637970"/>
            <a:ext cx="3657599" cy="4534231"/>
          </a:xfrm>
          <a:custGeom>
            <a:avLst/>
            <a:gdLst>
              <a:gd name="connsiteX0" fmla="*/ 0 w 3657599"/>
              <a:gd name="connsiteY0" fmla="*/ 0 h 4534231"/>
              <a:gd name="connsiteX1" fmla="*/ 3657599 w 3657599"/>
              <a:gd name="connsiteY1" fmla="*/ 0 h 4534231"/>
              <a:gd name="connsiteX2" fmla="*/ 3657599 w 3657599"/>
              <a:gd name="connsiteY2" fmla="*/ 4534231 h 4534231"/>
              <a:gd name="connsiteX3" fmla="*/ 0 w 3657599"/>
              <a:gd name="connsiteY3" fmla="*/ 4534231 h 45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599" h="4534231">
                <a:moveTo>
                  <a:pt x="0" y="0"/>
                </a:moveTo>
                <a:lnTo>
                  <a:pt x="3657599" y="0"/>
                </a:lnTo>
                <a:lnTo>
                  <a:pt x="3657599" y="4534231"/>
                </a:lnTo>
                <a:lnTo>
                  <a:pt x="0" y="453423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4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8201" y="1637970"/>
            <a:ext cx="2689685" cy="1886049"/>
          </a:xfrm>
          <a:custGeom>
            <a:avLst/>
            <a:gdLst>
              <a:gd name="connsiteX0" fmla="*/ 0 w 2689685"/>
              <a:gd name="connsiteY0" fmla="*/ 0 h 1886049"/>
              <a:gd name="connsiteX1" fmla="*/ 2689685 w 2689685"/>
              <a:gd name="connsiteY1" fmla="*/ 0 h 1886049"/>
              <a:gd name="connsiteX2" fmla="*/ 2689685 w 2689685"/>
              <a:gd name="connsiteY2" fmla="*/ 1886049 h 1886049"/>
              <a:gd name="connsiteX3" fmla="*/ 0 w 2689685"/>
              <a:gd name="connsiteY3" fmla="*/ 1886049 h 188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685" h="1886049">
                <a:moveTo>
                  <a:pt x="0" y="0"/>
                </a:moveTo>
                <a:lnTo>
                  <a:pt x="2689685" y="0"/>
                </a:lnTo>
                <a:lnTo>
                  <a:pt x="2689685" y="1886049"/>
                </a:lnTo>
                <a:lnTo>
                  <a:pt x="0" y="18860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38200" y="3633746"/>
            <a:ext cx="2689686" cy="2538454"/>
          </a:xfrm>
          <a:custGeom>
            <a:avLst/>
            <a:gdLst>
              <a:gd name="connsiteX0" fmla="*/ 0 w 2689686"/>
              <a:gd name="connsiteY0" fmla="*/ 0 h 2538454"/>
              <a:gd name="connsiteX1" fmla="*/ 2689686 w 2689686"/>
              <a:gd name="connsiteY1" fmla="*/ 0 h 2538454"/>
              <a:gd name="connsiteX2" fmla="*/ 2689686 w 2689686"/>
              <a:gd name="connsiteY2" fmla="*/ 2538454 h 2538454"/>
              <a:gd name="connsiteX3" fmla="*/ 0 w 2689686"/>
              <a:gd name="connsiteY3" fmla="*/ 2538454 h 253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9686" h="2538454">
                <a:moveTo>
                  <a:pt x="0" y="0"/>
                </a:moveTo>
                <a:lnTo>
                  <a:pt x="2689686" y="0"/>
                </a:lnTo>
                <a:lnTo>
                  <a:pt x="2689686" y="2538454"/>
                </a:lnTo>
                <a:lnTo>
                  <a:pt x="0" y="253845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634913" y="1697372"/>
            <a:ext cx="3550572" cy="4061292"/>
          </a:xfrm>
          <a:custGeom>
            <a:avLst/>
            <a:gdLst>
              <a:gd name="connsiteX0" fmla="*/ 0 w 3550572"/>
              <a:gd name="connsiteY0" fmla="*/ 0 h 4061292"/>
              <a:gd name="connsiteX1" fmla="*/ 3550572 w 3550572"/>
              <a:gd name="connsiteY1" fmla="*/ 0 h 4061292"/>
              <a:gd name="connsiteX2" fmla="*/ 3550572 w 3550572"/>
              <a:gd name="connsiteY2" fmla="*/ 4061292 h 4061292"/>
              <a:gd name="connsiteX3" fmla="*/ 0 w 3550572"/>
              <a:gd name="connsiteY3" fmla="*/ 4061292 h 4061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572" h="4061292">
                <a:moveTo>
                  <a:pt x="0" y="0"/>
                </a:moveTo>
                <a:lnTo>
                  <a:pt x="3550572" y="0"/>
                </a:lnTo>
                <a:lnTo>
                  <a:pt x="3550572" y="4061292"/>
                </a:lnTo>
                <a:lnTo>
                  <a:pt x="0" y="406129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7292519" y="1637971"/>
            <a:ext cx="1977127" cy="2209425"/>
          </a:xfrm>
          <a:custGeom>
            <a:avLst/>
            <a:gdLst>
              <a:gd name="connsiteX0" fmla="*/ 0 w 1977127"/>
              <a:gd name="connsiteY0" fmla="*/ 0 h 2209425"/>
              <a:gd name="connsiteX1" fmla="*/ 1977127 w 1977127"/>
              <a:gd name="connsiteY1" fmla="*/ 0 h 2209425"/>
              <a:gd name="connsiteX2" fmla="*/ 1977127 w 1977127"/>
              <a:gd name="connsiteY2" fmla="*/ 2209425 h 2209425"/>
              <a:gd name="connsiteX3" fmla="*/ 0 w 1977127"/>
              <a:gd name="connsiteY3" fmla="*/ 2209425 h 220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09425">
                <a:moveTo>
                  <a:pt x="0" y="0"/>
                </a:moveTo>
                <a:lnTo>
                  <a:pt x="1977127" y="0"/>
                </a:lnTo>
                <a:lnTo>
                  <a:pt x="1977127" y="2209425"/>
                </a:lnTo>
                <a:lnTo>
                  <a:pt x="0" y="22094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7292519" y="3959951"/>
            <a:ext cx="1977127" cy="2212251"/>
          </a:xfrm>
          <a:custGeom>
            <a:avLst/>
            <a:gdLst>
              <a:gd name="connsiteX0" fmla="*/ 0 w 1977127"/>
              <a:gd name="connsiteY0" fmla="*/ 0 h 2212251"/>
              <a:gd name="connsiteX1" fmla="*/ 1977127 w 1977127"/>
              <a:gd name="connsiteY1" fmla="*/ 0 h 2212251"/>
              <a:gd name="connsiteX2" fmla="*/ 1977127 w 1977127"/>
              <a:gd name="connsiteY2" fmla="*/ 2212251 h 2212251"/>
              <a:gd name="connsiteX3" fmla="*/ 0 w 1977127"/>
              <a:gd name="connsiteY3" fmla="*/ 2212251 h 221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12251">
                <a:moveTo>
                  <a:pt x="0" y="0"/>
                </a:moveTo>
                <a:lnTo>
                  <a:pt x="1977127" y="0"/>
                </a:lnTo>
                <a:lnTo>
                  <a:pt x="1977127" y="2212251"/>
                </a:lnTo>
                <a:lnTo>
                  <a:pt x="0" y="221225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6"/>
          </p:nvPr>
        </p:nvSpPr>
        <p:spPr>
          <a:xfrm>
            <a:off x="9376674" y="1637971"/>
            <a:ext cx="1977127" cy="876941"/>
          </a:xfrm>
          <a:custGeom>
            <a:avLst/>
            <a:gdLst>
              <a:gd name="connsiteX0" fmla="*/ 0 w 1977127"/>
              <a:gd name="connsiteY0" fmla="*/ 0 h 876941"/>
              <a:gd name="connsiteX1" fmla="*/ 1977127 w 1977127"/>
              <a:gd name="connsiteY1" fmla="*/ 0 h 876941"/>
              <a:gd name="connsiteX2" fmla="*/ 1977127 w 1977127"/>
              <a:gd name="connsiteY2" fmla="*/ 876941 h 876941"/>
              <a:gd name="connsiteX3" fmla="*/ 0 w 1977127"/>
              <a:gd name="connsiteY3" fmla="*/ 876941 h 8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876941">
                <a:moveTo>
                  <a:pt x="0" y="0"/>
                </a:moveTo>
                <a:lnTo>
                  <a:pt x="1977127" y="0"/>
                </a:lnTo>
                <a:lnTo>
                  <a:pt x="1977127" y="876941"/>
                </a:lnTo>
                <a:lnTo>
                  <a:pt x="0" y="876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9376671" y="2624640"/>
            <a:ext cx="1977127" cy="2209425"/>
          </a:xfrm>
          <a:custGeom>
            <a:avLst/>
            <a:gdLst>
              <a:gd name="connsiteX0" fmla="*/ 0 w 1977127"/>
              <a:gd name="connsiteY0" fmla="*/ 0 h 2209425"/>
              <a:gd name="connsiteX1" fmla="*/ 1977127 w 1977127"/>
              <a:gd name="connsiteY1" fmla="*/ 0 h 2209425"/>
              <a:gd name="connsiteX2" fmla="*/ 1977127 w 1977127"/>
              <a:gd name="connsiteY2" fmla="*/ 2209425 h 2209425"/>
              <a:gd name="connsiteX3" fmla="*/ 0 w 1977127"/>
              <a:gd name="connsiteY3" fmla="*/ 2209425 h 220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2209425">
                <a:moveTo>
                  <a:pt x="0" y="0"/>
                </a:moveTo>
                <a:lnTo>
                  <a:pt x="1977127" y="0"/>
                </a:lnTo>
                <a:lnTo>
                  <a:pt x="1977127" y="2209425"/>
                </a:lnTo>
                <a:lnTo>
                  <a:pt x="0" y="220942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8"/>
          </p:nvPr>
        </p:nvSpPr>
        <p:spPr>
          <a:xfrm>
            <a:off x="9376674" y="4941129"/>
            <a:ext cx="1977127" cy="876941"/>
          </a:xfrm>
          <a:custGeom>
            <a:avLst/>
            <a:gdLst>
              <a:gd name="connsiteX0" fmla="*/ 0 w 1977127"/>
              <a:gd name="connsiteY0" fmla="*/ 0 h 876941"/>
              <a:gd name="connsiteX1" fmla="*/ 1977127 w 1977127"/>
              <a:gd name="connsiteY1" fmla="*/ 0 h 876941"/>
              <a:gd name="connsiteX2" fmla="*/ 1977127 w 1977127"/>
              <a:gd name="connsiteY2" fmla="*/ 876941 h 876941"/>
              <a:gd name="connsiteX3" fmla="*/ 0 w 1977127"/>
              <a:gd name="connsiteY3" fmla="*/ 876941 h 87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7127" h="876941">
                <a:moveTo>
                  <a:pt x="0" y="0"/>
                </a:moveTo>
                <a:lnTo>
                  <a:pt x="1977127" y="0"/>
                </a:lnTo>
                <a:lnTo>
                  <a:pt x="1977127" y="876941"/>
                </a:lnTo>
                <a:lnTo>
                  <a:pt x="0" y="87694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23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8200" y="1501819"/>
            <a:ext cx="2057400" cy="2581667"/>
          </a:xfrm>
          <a:custGeom>
            <a:avLst/>
            <a:gdLst>
              <a:gd name="connsiteX0" fmla="*/ 0 w 2057400"/>
              <a:gd name="connsiteY0" fmla="*/ 0 h 2581667"/>
              <a:gd name="connsiteX1" fmla="*/ 2057400 w 2057400"/>
              <a:gd name="connsiteY1" fmla="*/ 0 h 2581667"/>
              <a:gd name="connsiteX2" fmla="*/ 2057400 w 2057400"/>
              <a:gd name="connsiteY2" fmla="*/ 2581667 h 2581667"/>
              <a:gd name="connsiteX3" fmla="*/ 0 w 2057400"/>
              <a:gd name="connsiteY3" fmla="*/ 2581667 h 258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2581667">
                <a:moveTo>
                  <a:pt x="0" y="0"/>
                </a:moveTo>
                <a:lnTo>
                  <a:pt x="2057400" y="0"/>
                </a:lnTo>
                <a:lnTo>
                  <a:pt x="2057400" y="2581667"/>
                </a:lnTo>
                <a:lnTo>
                  <a:pt x="0" y="258166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295400" y="4189447"/>
            <a:ext cx="2285998" cy="1982755"/>
          </a:xfrm>
          <a:custGeom>
            <a:avLst/>
            <a:gdLst>
              <a:gd name="connsiteX0" fmla="*/ 0 w 2285998"/>
              <a:gd name="connsiteY0" fmla="*/ 0 h 1982755"/>
              <a:gd name="connsiteX1" fmla="*/ 2285998 w 2285998"/>
              <a:gd name="connsiteY1" fmla="*/ 0 h 1982755"/>
              <a:gd name="connsiteX2" fmla="*/ 2285998 w 2285998"/>
              <a:gd name="connsiteY2" fmla="*/ 1982755 h 1982755"/>
              <a:gd name="connsiteX3" fmla="*/ 0 w 2285998"/>
              <a:gd name="connsiteY3" fmla="*/ 1982755 h 19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8" h="1982755">
                <a:moveTo>
                  <a:pt x="0" y="0"/>
                </a:moveTo>
                <a:lnTo>
                  <a:pt x="2285998" y="0"/>
                </a:lnTo>
                <a:lnTo>
                  <a:pt x="2285998" y="1982755"/>
                </a:lnTo>
                <a:lnTo>
                  <a:pt x="0" y="19827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3002627" y="1944130"/>
            <a:ext cx="3321973" cy="2139354"/>
          </a:xfrm>
          <a:custGeom>
            <a:avLst/>
            <a:gdLst>
              <a:gd name="connsiteX0" fmla="*/ 0 w 3321973"/>
              <a:gd name="connsiteY0" fmla="*/ 0 h 2139354"/>
              <a:gd name="connsiteX1" fmla="*/ 3321973 w 3321973"/>
              <a:gd name="connsiteY1" fmla="*/ 0 h 2139354"/>
              <a:gd name="connsiteX2" fmla="*/ 3321973 w 3321973"/>
              <a:gd name="connsiteY2" fmla="*/ 2139354 h 2139354"/>
              <a:gd name="connsiteX3" fmla="*/ 0 w 3321973"/>
              <a:gd name="connsiteY3" fmla="*/ 2139354 h 213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1973" h="2139354">
                <a:moveTo>
                  <a:pt x="0" y="0"/>
                </a:moveTo>
                <a:lnTo>
                  <a:pt x="3321973" y="0"/>
                </a:lnTo>
                <a:lnTo>
                  <a:pt x="3321973" y="2139354"/>
                </a:lnTo>
                <a:lnTo>
                  <a:pt x="0" y="213935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688426" y="4189447"/>
            <a:ext cx="2636172" cy="1982755"/>
          </a:xfrm>
          <a:custGeom>
            <a:avLst/>
            <a:gdLst>
              <a:gd name="connsiteX0" fmla="*/ 0 w 2636172"/>
              <a:gd name="connsiteY0" fmla="*/ 0 h 1982755"/>
              <a:gd name="connsiteX1" fmla="*/ 2636172 w 2636172"/>
              <a:gd name="connsiteY1" fmla="*/ 0 h 1982755"/>
              <a:gd name="connsiteX2" fmla="*/ 2636172 w 2636172"/>
              <a:gd name="connsiteY2" fmla="*/ 1982755 h 1982755"/>
              <a:gd name="connsiteX3" fmla="*/ 0 w 2636172"/>
              <a:gd name="connsiteY3" fmla="*/ 1982755 h 198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172" h="1982755">
                <a:moveTo>
                  <a:pt x="0" y="0"/>
                </a:moveTo>
                <a:lnTo>
                  <a:pt x="2636172" y="0"/>
                </a:lnTo>
                <a:lnTo>
                  <a:pt x="2636172" y="1982755"/>
                </a:lnTo>
                <a:lnTo>
                  <a:pt x="0" y="198275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431626" y="1944130"/>
            <a:ext cx="2292245" cy="2784389"/>
          </a:xfrm>
          <a:custGeom>
            <a:avLst/>
            <a:gdLst>
              <a:gd name="connsiteX0" fmla="*/ 0 w 2292245"/>
              <a:gd name="connsiteY0" fmla="*/ 0 h 2784389"/>
              <a:gd name="connsiteX1" fmla="*/ 2292245 w 2292245"/>
              <a:gd name="connsiteY1" fmla="*/ 0 h 2784389"/>
              <a:gd name="connsiteX2" fmla="*/ 2292245 w 2292245"/>
              <a:gd name="connsiteY2" fmla="*/ 2784389 h 2784389"/>
              <a:gd name="connsiteX3" fmla="*/ 0 w 2292245"/>
              <a:gd name="connsiteY3" fmla="*/ 2784389 h 278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45" h="2784389">
                <a:moveTo>
                  <a:pt x="0" y="0"/>
                </a:moveTo>
                <a:lnTo>
                  <a:pt x="2292245" y="0"/>
                </a:lnTo>
                <a:lnTo>
                  <a:pt x="2292245" y="2784389"/>
                </a:lnTo>
                <a:lnTo>
                  <a:pt x="0" y="27843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431628" y="4836365"/>
            <a:ext cx="2292243" cy="1335837"/>
          </a:xfrm>
          <a:custGeom>
            <a:avLst/>
            <a:gdLst>
              <a:gd name="connsiteX0" fmla="*/ 0 w 2292243"/>
              <a:gd name="connsiteY0" fmla="*/ 0 h 1335837"/>
              <a:gd name="connsiteX1" fmla="*/ 2292243 w 2292243"/>
              <a:gd name="connsiteY1" fmla="*/ 0 h 1335837"/>
              <a:gd name="connsiteX2" fmla="*/ 2292243 w 2292243"/>
              <a:gd name="connsiteY2" fmla="*/ 1335837 h 1335837"/>
              <a:gd name="connsiteX3" fmla="*/ 0 w 2292243"/>
              <a:gd name="connsiteY3" fmla="*/ 1335837 h 13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243" h="1335837">
                <a:moveTo>
                  <a:pt x="0" y="0"/>
                </a:moveTo>
                <a:lnTo>
                  <a:pt x="2292243" y="0"/>
                </a:lnTo>
                <a:lnTo>
                  <a:pt x="2292243" y="1335837"/>
                </a:lnTo>
                <a:lnTo>
                  <a:pt x="0" y="13358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7"/>
          </p:nvPr>
        </p:nvSpPr>
        <p:spPr>
          <a:xfrm>
            <a:off x="8825638" y="1643178"/>
            <a:ext cx="2528163" cy="1611549"/>
          </a:xfrm>
          <a:custGeom>
            <a:avLst/>
            <a:gdLst>
              <a:gd name="connsiteX0" fmla="*/ 0 w 2528163"/>
              <a:gd name="connsiteY0" fmla="*/ 0 h 1611549"/>
              <a:gd name="connsiteX1" fmla="*/ 2528163 w 2528163"/>
              <a:gd name="connsiteY1" fmla="*/ 0 h 1611549"/>
              <a:gd name="connsiteX2" fmla="*/ 2528163 w 2528163"/>
              <a:gd name="connsiteY2" fmla="*/ 1611549 h 1611549"/>
              <a:gd name="connsiteX3" fmla="*/ 0 w 2528163"/>
              <a:gd name="connsiteY3" fmla="*/ 1611549 h 161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163" h="1611549">
                <a:moveTo>
                  <a:pt x="0" y="0"/>
                </a:moveTo>
                <a:lnTo>
                  <a:pt x="2528163" y="0"/>
                </a:lnTo>
                <a:lnTo>
                  <a:pt x="2528163" y="1611549"/>
                </a:lnTo>
                <a:lnTo>
                  <a:pt x="0" y="161154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8825637" y="3362568"/>
            <a:ext cx="2528163" cy="2528164"/>
          </a:xfrm>
          <a:custGeom>
            <a:avLst/>
            <a:gdLst>
              <a:gd name="connsiteX0" fmla="*/ 0 w 2528163"/>
              <a:gd name="connsiteY0" fmla="*/ 0 h 2528164"/>
              <a:gd name="connsiteX1" fmla="*/ 2528163 w 2528163"/>
              <a:gd name="connsiteY1" fmla="*/ 0 h 2528164"/>
              <a:gd name="connsiteX2" fmla="*/ 2528163 w 2528163"/>
              <a:gd name="connsiteY2" fmla="*/ 2528164 h 2528164"/>
              <a:gd name="connsiteX3" fmla="*/ 0 w 2528163"/>
              <a:gd name="connsiteY3" fmla="*/ 2528164 h 2528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8163" h="2528164">
                <a:moveTo>
                  <a:pt x="0" y="0"/>
                </a:moveTo>
                <a:lnTo>
                  <a:pt x="2528163" y="0"/>
                </a:lnTo>
                <a:lnTo>
                  <a:pt x="2528163" y="2528164"/>
                </a:lnTo>
                <a:lnTo>
                  <a:pt x="0" y="252816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82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0" y="179832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608637" y="241554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79076" y="179832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49513" y="241554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919952" y="155067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9690389" y="2167890"/>
            <a:ext cx="1663411" cy="3756660"/>
          </a:xfrm>
          <a:custGeom>
            <a:avLst/>
            <a:gdLst>
              <a:gd name="connsiteX0" fmla="*/ 0 w 1663411"/>
              <a:gd name="connsiteY0" fmla="*/ 0 h 3756660"/>
              <a:gd name="connsiteX1" fmla="*/ 1663411 w 1663411"/>
              <a:gd name="connsiteY1" fmla="*/ 0 h 3756660"/>
              <a:gd name="connsiteX2" fmla="*/ 1663411 w 1663411"/>
              <a:gd name="connsiteY2" fmla="*/ 3756660 h 3756660"/>
              <a:gd name="connsiteX3" fmla="*/ 0 w 1663411"/>
              <a:gd name="connsiteY3" fmla="*/ 3756660 h 37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3411" h="3756660">
                <a:moveTo>
                  <a:pt x="0" y="0"/>
                </a:moveTo>
                <a:lnTo>
                  <a:pt x="1663411" y="0"/>
                </a:lnTo>
                <a:lnTo>
                  <a:pt x="1663411" y="3756660"/>
                </a:lnTo>
                <a:lnTo>
                  <a:pt x="0" y="375666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9601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001002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74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82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4958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153400" y="15960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382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4958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8153400" y="4048440"/>
            <a:ext cx="3200400" cy="1769533"/>
          </a:xfrm>
          <a:custGeom>
            <a:avLst/>
            <a:gdLst>
              <a:gd name="connsiteX0" fmla="*/ 107694 w 3200400"/>
              <a:gd name="connsiteY0" fmla="*/ 0 h 1769533"/>
              <a:gd name="connsiteX1" fmla="*/ 3092706 w 3200400"/>
              <a:gd name="connsiteY1" fmla="*/ 0 h 1769533"/>
              <a:gd name="connsiteX2" fmla="*/ 3200400 w 3200400"/>
              <a:gd name="connsiteY2" fmla="*/ 107694 h 1769533"/>
              <a:gd name="connsiteX3" fmla="*/ 3200400 w 3200400"/>
              <a:gd name="connsiteY3" fmla="*/ 1661839 h 1769533"/>
              <a:gd name="connsiteX4" fmla="*/ 3092706 w 3200400"/>
              <a:gd name="connsiteY4" fmla="*/ 1769533 h 1769533"/>
              <a:gd name="connsiteX5" fmla="*/ 107694 w 3200400"/>
              <a:gd name="connsiteY5" fmla="*/ 1769533 h 1769533"/>
              <a:gd name="connsiteX6" fmla="*/ 0 w 3200400"/>
              <a:gd name="connsiteY6" fmla="*/ 1661839 h 1769533"/>
              <a:gd name="connsiteX7" fmla="*/ 0 w 3200400"/>
              <a:gd name="connsiteY7" fmla="*/ 107694 h 1769533"/>
              <a:gd name="connsiteX8" fmla="*/ 107694 w 3200400"/>
              <a:gd name="connsiteY8" fmla="*/ 0 h 17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0400" h="1769533">
                <a:moveTo>
                  <a:pt x="107694" y="0"/>
                </a:moveTo>
                <a:lnTo>
                  <a:pt x="3092706" y="0"/>
                </a:lnTo>
                <a:cubicBezTo>
                  <a:pt x="3152184" y="0"/>
                  <a:pt x="3200400" y="48216"/>
                  <a:pt x="3200400" y="107694"/>
                </a:cubicBezTo>
                <a:lnTo>
                  <a:pt x="3200400" y="1661839"/>
                </a:lnTo>
                <a:cubicBezTo>
                  <a:pt x="3200400" y="1721317"/>
                  <a:pt x="3152184" y="1769533"/>
                  <a:pt x="3092706" y="1769533"/>
                </a:cubicBezTo>
                <a:lnTo>
                  <a:pt x="107694" y="1769533"/>
                </a:lnTo>
                <a:cubicBezTo>
                  <a:pt x="48216" y="1769533"/>
                  <a:pt x="0" y="1721317"/>
                  <a:pt x="0" y="1661839"/>
                </a:cubicBezTo>
                <a:lnTo>
                  <a:pt x="0" y="107694"/>
                </a:lnTo>
                <a:cubicBezTo>
                  <a:pt x="0" y="48216"/>
                  <a:pt x="48216" y="0"/>
                  <a:pt x="1076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1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38202" y="1637970"/>
            <a:ext cx="2286000" cy="3701909"/>
          </a:xfrm>
          <a:custGeom>
            <a:avLst/>
            <a:gdLst>
              <a:gd name="connsiteX0" fmla="*/ 0 w 2286000"/>
              <a:gd name="connsiteY0" fmla="*/ 0 h 3701909"/>
              <a:gd name="connsiteX1" fmla="*/ 2286000 w 2286000"/>
              <a:gd name="connsiteY1" fmla="*/ 0 h 3701909"/>
              <a:gd name="connsiteX2" fmla="*/ 2286000 w 2286000"/>
              <a:gd name="connsiteY2" fmla="*/ 3701909 h 3701909"/>
              <a:gd name="connsiteX3" fmla="*/ 0 w 2286000"/>
              <a:gd name="connsiteY3" fmla="*/ 3701909 h 370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701909">
                <a:moveTo>
                  <a:pt x="0" y="0"/>
                </a:moveTo>
                <a:lnTo>
                  <a:pt x="2286000" y="0"/>
                </a:lnTo>
                <a:lnTo>
                  <a:pt x="2286000" y="3701909"/>
                </a:lnTo>
                <a:lnTo>
                  <a:pt x="0" y="370190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581399" y="1637968"/>
            <a:ext cx="2286000" cy="3070726"/>
          </a:xfrm>
          <a:custGeom>
            <a:avLst/>
            <a:gdLst>
              <a:gd name="connsiteX0" fmla="*/ 0 w 2286000"/>
              <a:gd name="connsiteY0" fmla="*/ 0 h 3070726"/>
              <a:gd name="connsiteX1" fmla="*/ 2286000 w 2286000"/>
              <a:gd name="connsiteY1" fmla="*/ 0 h 3070726"/>
              <a:gd name="connsiteX2" fmla="*/ 2286000 w 2286000"/>
              <a:gd name="connsiteY2" fmla="*/ 3070726 h 3070726"/>
              <a:gd name="connsiteX3" fmla="*/ 0 w 2286000"/>
              <a:gd name="connsiteY3" fmla="*/ 3070726 h 307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070726">
                <a:moveTo>
                  <a:pt x="0" y="0"/>
                </a:moveTo>
                <a:lnTo>
                  <a:pt x="2286000" y="0"/>
                </a:lnTo>
                <a:lnTo>
                  <a:pt x="2286000" y="3070726"/>
                </a:lnTo>
                <a:lnTo>
                  <a:pt x="0" y="307072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24596" y="1637970"/>
            <a:ext cx="2286004" cy="2286005"/>
          </a:xfrm>
          <a:custGeom>
            <a:avLst/>
            <a:gdLst>
              <a:gd name="connsiteX0" fmla="*/ 0 w 2286004"/>
              <a:gd name="connsiteY0" fmla="*/ 0 h 2286005"/>
              <a:gd name="connsiteX1" fmla="*/ 2286004 w 2286004"/>
              <a:gd name="connsiteY1" fmla="*/ 0 h 2286005"/>
              <a:gd name="connsiteX2" fmla="*/ 2286004 w 2286004"/>
              <a:gd name="connsiteY2" fmla="*/ 2286005 h 2286005"/>
              <a:gd name="connsiteX3" fmla="*/ 0 w 2286004"/>
              <a:gd name="connsiteY3" fmla="*/ 2286005 h 228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4" h="2286005">
                <a:moveTo>
                  <a:pt x="0" y="0"/>
                </a:moveTo>
                <a:lnTo>
                  <a:pt x="2286004" y="0"/>
                </a:lnTo>
                <a:lnTo>
                  <a:pt x="2286004" y="2286005"/>
                </a:lnTo>
                <a:lnTo>
                  <a:pt x="0" y="228600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067800" y="1637969"/>
            <a:ext cx="2286000" cy="3304339"/>
          </a:xfrm>
          <a:custGeom>
            <a:avLst/>
            <a:gdLst>
              <a:gd name="connsiteX0" fmla="*/ 0 w 2286000"/>
              <a:gd name="connsiteY0" fmla="*/ 0 h 3304339"/>
              <a:gd name="connsiteX1" fmla="*/ 2286000 w 2286000"/>
              <a:gd name="connsiteY1" fmla="*/ 0 h 3304339"/>
              <a:gd name="connsiteX2" fmla="*/ 2286000 w 2286000"/>
              <a:gd name="connsiteY2" fmla="*/ 3304339 h 3304339"/>
              <a:gd name="connsiteX3" fmla="*/ 0 w 2286000"/>
              <a:gd name="connsiteY3" fmla="*/ 3304339 h 33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3304339">
                <a:moveTo>
                  <a:pt x="0" y="0"/>
                </a:moveTo>
                <a:lnTo>
                  <a:pt x="2286000" y="0"/>
                </a:lnTo>
                <a:lnTo>
                  <a:pt x="2286000" y="3304339"/>
                </a:lnTo>
                <a:lnTo>
                  <a:pt x="0" y="330433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15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594929" y="1185322"/>
            <a:ext cx="2087411" cy="4515728"/>
          </a:xfrm>
          <a:custGeom>
            <a:avLst/>
            <a:gdLst>
              <a:gd name="connsiteX0" fmla="*/ 249788 w 2087411"/>
              <a:gd name="connsiteY0" fmla="*/ 600 h 4515728"/>
              <a:gd name="connsiteX1" fmla="*/ 571136 w 2087411"/>
              <a:gd name="connsiteY1" fmla="*/ 600 h 4515728"/>
              <a:gd name="connsiteX2" fmla="*/ 608941 w 2087411"/>
              <a:gd name="connsiteY2" fmla="*/ 39704 h 4515728"/>
              <a:gd name="connsiteX3" fmla="*/ 612992 w 2087411"/>
              <a:gd name="connsiteY3" fmla="*/ 80157 h 4515728"/>
              <a:gd name="connsiteX4" fmla="*/ 707506 w 2087411"/>
              <a:gd name="connsiteY4" fmla="*/ 167805 h 4515728"/>
              <a:gd name="connsiteX5" fmla="*/ 743961 w 2087411"/>
              <a:gd name="connsiteY5" fmla="*/ 170502 h 4515728"/>
              <a:gd name="connsiteX6" fmla="*/ 1343451 w 2087411"/>
              <a:gd name="connsiteY6" fmla="*/ 170502 h 4515728"/>
              <a:gd name="connsiteX7" fmla="*/ 1389358 w 2087411"/>
              <a:gd name="connsiteY7" fmla="*/ 165108 h 4515728"/>
              <a:gd name="connsiteX8" fmla="*/ 1477120 w 2087411"/>
              <a:gd name="connsiteY8" fmla="*/ 69370 h 4515728"/>
              <a:gd name="connsiteX9" fmla="*/ 1479821 w 2087411"/>
              <a:gd name="connsiteY9" fmla="*/ 37008 h 4515728"/>
              <a:gd name="connsiteX10" fmla="*/ 1514926 w 2087411"/>
              <a:gd name="connsiteY10" fmla="*/ 600 h 4515728"/>
              <a:gd name="connsiteX11" fmla="*/ 1518977 w 2087411"/>
              <a:gd name="connsiteY11" fmla="*/ 600 h 4515728"/>
              <a:gd name="connsiteX12" fmla="*/ 1834924 w 2087411"/>
              <a:gd name="connsiteY12" fmla="*/ 600 h 4515728"/>
              <a:gd name="connsiteX13" fmla="*/ 2049606 w 2087411"/>
              <a:gd name="connsiteY13" fmla="*/ 119262 h 4515728"/>
              <a:gd name="connsiteX14" fmla="*/ 2087411 w 2087411"/>
              <a:gd name="connsiteY14" fmla="*/ 250058 h 4515728"/>
              <a:gd name="connsiteX15" fmla="*/ 2087411 w 2087411"/>
              <a:gd name="connsiteY15" fmla="*/ 268937 h 4515728"/>
              <a:gd name="connsiteX16" fmla="*/ 2087411 w 2087411"/>
              <a:gd name="connsiteY16" fmla="*/ 2257864 h 4515728"/>
              <a:gd name="connsiteX17" fmla="*/ 2087411 w 2087411"/>
              <a:gd name="connsiteY17" fmla="*/ 4258928 h 4515728"/>
              <a:gd name="connsiteX18" fmla="*/ 2055007 w 2087411"/>
              <a:gd name="connsiteY18" fmla="*/ 4387028 h 4515728"/>
              <a:gd name="connsiteX19" fmla="*/ 1834924 w 2087411"/>
              <a:gd name="connsiteY19" fmla="*/ 4515129 h 4515728"/>
              <a:gd name="connsiteX20" fmla="*/ 1190878 w 2087411"/>
              <a:gd name="connsiteY20" fmla="*/ 4515129 h 4515728"/>
              <a:gd name="connsiteX21" fmla="*/ 257889 w 2087411"/>
              <a:gd name="connsiteY21" fmla="*/ 4515129 h 4515728"/>
              <a:gd name="connsiteX22" fmla="*/ 157975 w 2087411"/>
              <a:gd name="connsiteY22" fmla="*/ 4497599 h 4515728"/>
              <a:gd name="connsiteX23" fmla="*/ 1351 w 2087411"/>
              <a:gd name="connsiteY23" fmla="*/ 4288593 h 4515728"/>
              <a:gd name="connsiteX24" fmla="*/ 0 w 2087411"/>
              <a:gd name="connsiteY24" fmla="*/ 4257579 h 4515728"/>
              <a:gd name="connsiteX25" fmla="*/ 0 w 2087411"/>
              <a:gd name="connsiteY25" fmla="*/ 259498 h 4515728"/>
              <a:gd name="connsiteX26" fmla="*/ 74262 w 2087411"/>
              <a:gd name="connsiteY26" fmla="*/ 74764 h 4515728"/>
              <a:gd name="connsiteX27" fmla="*/ 249788 w 2087411"/>
              <a:gd name="connsiteY27" fmla="*/ 600 h 45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7411" h="4515728">
                <a:moveTo>
                  <a:pt x="249788" y="600"/>
                </a:moveTo>
                <a:cubicBezTo>
                  <a:pt x="356454" y="-749"/>
                  <a:pt x="463119" y="600"/>
                  <a:pt x="571136" y="600"/>
                </a:cubicBezTo>
                <a:cubicBezTo>
                  <a:pt x="596790" y="600"/>
                  <a:pt x="607591" y="12736"/>
                  <a:pt x="608941" y="39704"/>
                </a:cubicBezTo>
                <a:cubicBezTo>
                  <a:pt x="608941" y="53189"/>
                  <a:pt x="608941" y="66673"/>
                  <a:pt x="612992" y="80157"/>
                </a:cubicBezTo>
                <a:cubicBezTo>
                  <a:pt x="625144" y="130049"/>
                  <a:pt x="657549" y="158366"/>
                  <a:pt x="707506" y="167805"/>
                </a:cubicBezTo>
                <a:cubicBezTo>
                  <a:pt x="719658" y="170502"/>
                  <a:pt x="731809" y="170502"/>
                  <a:pt x="743961" y="170502"/>
                </a:cubicBezTo>
                <a:cubicBezTo>
                  <a:pt x="943792" y="171850"/>
                  <a:pt x="1143621" y="171850"/>
                  <a:pt x="1343451" y="170502"/>
                </a:cubicBezTo>
                <a:cubicBezTo>
                  <a:pt x="1358304" y="170502"/>
                  <a:pt x="1374506" y="169153"/>
                  <a:pt x="1389358" y="165108"/>
                </a:cubicBezTo>
                <a:cubicBezTo>
                  <a:pt x="1439315" y="154321"/>
                  <a:pt x="1470370" y="119262"/>
                  <a:pt x="1477120" y="69370"/>
                </a:cubicBezTo>
                <a:cubicBezTo>
                  <a:pt x="1478471" y="58582"/>
                  <a:pt x="1479821" y="47795"/>
                  <a:pt x="1479821" y="37008"/>
                </a:cubicBezTo>
                <a:cubicBezTo>
                  <a:pt x="1479821" y="14084"/>
                  <a:pt x="1491973" y="1948"/>
                  <a:pt x="1514926" y="600"/>
                </a:cubicBezTo>
                <a:cubicBezTo>
                  <a:pt x="1516277" y="600"/>
                  <a:pt x="1517626" y="600"/>
                  <a:pt x="1518977" y="600"/>
                </a:cubicBezTo>
                <a:cubicBezTo>
                  <a:pt x="1624292" y="600"/>
                  <a:pt x="1729608" y="-749"/>
                  <a:pt x="1834924" y="600"/>
                </a:cubicBezTo>
                <a:cubicBezTo>
                  <a:pt x="1926738" y="1948"/>
                  <a:pt x="1998298" y="42401"/>
                  <a:pt x="2049606" y="119262"/>
                </a:cubicBezTo>
                <a:cubicBezTo>
                  <a:pt x="2073909" y="158366"/>
                  <a:pt x="2087411" y="202864"/>
                  <a:pt x="2087411" y="250058"/>
                </a:cubicBezTo>
                <a:cubicBezTo>
                  <a:pt x="2087411" y="255452"/>
                  <a:pt x="2087411" y="262194"/>
                  <a:pt x="2087411" y="268937"/>
                </a:cubicBezTo>
                <a:cubicBezTo>
                  <a:pt x="2087411" y="932362"/>
                  <a:pt x="2087411" y="1595787"/>
                  <a:pt x="2087411" y="2257864"/>
                </a:cubicBezTo>
                <a:cubicBezTo>
                  <a:pt x="2087411" y="2925335"/>
                  <a:pt x="2087411" y="3591457"/>
                  <a:pt x="2087411" y="4258928"/>
                </a:cubicBezTo>
                <a:cubicBezTo>
                  <a:pt x="2087411" y="4304774"/>
                  <a:pt x="2077960" y="4347924"/>
                  <a:pt x="2055007" y="4387028"/>
                </a:cubicBezTo>
                <a:cubicBezTo>
                  <a:pt x="2005049" y="4470631"/>
                  <a:pt x="1932138" y="4515129"/>
                  <a:pt x="1834924" y="4515129"/>
                </a:cubicBezTo>
                <a:cubicBezTo>
                  <a:pt x="1620242" y="4516477"/>
                  <a:pt x="1405559" y="4515129"/>
                  <a:pt x="1190878" y="4515129"/>
                </a:cubicBezTo>
                <a:cubicBezTo>
                  <a:pt x="880332" y="4515129"/>
                  <a:pt x="568435" y="4515129"/>
                  <a:pt x="257889" y="4515129"/>
                </a:cubicBezTo>
                <a:cubicBezTo>
                  <a:pt x="222784" y="4515129"/>
                  <a:pt x="189028" y="4511084"/>
                  <a:pt x="157975" y="4497599"/>
                </a:cubicBezTo>
                <a:cubicBezTo>
                  <a:pt x="66160" y="4457146"/>
                  <a:pt x="13503" y="4387028"/>
                  <a:pt x="1351" y="4288593"/>
                </a:cubicBezTo>
                <a:cubicBezTo>
                  <a:pt x="0" y="4277806"/>
                  <a:pt x="0" y="4267019"/>
                  <a:pt x="0" y="4257579"/>
                </a:cubicBezTo>
                <a:cubicBezTo>
                  <a:pt x="0" y="2923986"/>
                  <a:pt x="0" y="1591742"/>
                  <a:pt x="0" y="259498"/>
                </a:cubicBezTo>
                <a:cubicBezTo>
                  <a:pt x="0" y="188031"/>
                  <a:pt x="22954" y="126004"/>
                  <a:pt x="74262" y="74764"/>
                </a:cubicBezTo>
                <a:cubicBezTo>
                  <a:pt x="121518" y="26220"/>
                  <a:pt x="180928" y="1948"/>
                  <a:pt x="249788" y="60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08174" y="1185322"/>
            <a:ext cx="2087411" cy="4515728"/>
          </a:xfrm>
          <a:custGeom>
            <a:avLst/>
            <a:gdLst>
              <a:gd name="connsiteX0" fmla="*/ 249788 w 2087411"/>
              <a:gd name="connsiteY0" fmla="*/ 600 h 4515728"/>
              <a:gd name="connsiteX1" fmla="*/ 571136 w 2087411"/>
              <a:gd name="connsiteY1" fmla="*/ 600 h 4515728"/>
              <a:gd name="connsiteX2" fmla="*/ 608941 w 2087411"/>
              <a:gd name="connsiteY2" fmla="*/ 39704 h 4515728"/>
              <a:gd name="connsiteX3" fmla="*/ 612992 w 2087411"/>
              <a:gd name="connsiteY3" fmla="*/ 80157 h 4515728"/>
              <a:gd name="connsiteX4" fmla="*/ 707506 w 2087411"/>
              <a:gd name="connsiteY4" fmla="*/ 167805 h 4515728"/>
              <a:gd name="connsiteX5" fmla="*/ 743961 w 2087411"/>
              <a:gd name="connsiteY5" fmla="*/ 170502 h 4515728"/>
              <a:gd name="connsiteX6" fmla="*/ 1343451 w 2087411"/>
              <a:gd name="connsiteY6" fmla="*/ 170502 h 4515728"/>
              <a:gd name="connsiteX7" fmla="*/ 1389358 w 2087411"/>
              <a:gd name="connsiteY7" fmla="*/ 165108 h 4515728"/>
              <a:gd name="connsiteX8" fmla="*/ 1477120 w 2087411"/>
              <a:gd name="connsiteY8" fmla="*/ 69370 h 4515728"/>
              <a:gd name="connsiteX9" fmla="*/ 1479821 w 2087411"/>
              <a:gd name="connsiteY9" fmla="*/ 37008 h 4515728"/>
              <a:gd name="connsiteX10" fmla="*/ 1514926 w 2087411"/>
              <a:gd name="connsiteY10" fmla="*/ 600 h 4515728"/>
              <a:gd name="connsiteX11" fmla="*/ 1518977 w 2087411"/>
              <a:gd name="connsiteY11" fmla="*/ 600 h 4515728"/>
              <a:gd name="connsiteX12" fmla="*/ 1834924 w 2087411"/>
              <a:gd name="connsiteY12" fmla="*/ 600 h 4515728"/>
              <a:gd name="connsiteX13" fmla="*/ 2049606 w 2087411"/>
              <a:gd name="connsiteY13" fmla="*/ 119262 h 4515728"/>
              <a:gd name="connsiteX14" fmla="*/ 2087411 w 2087411"/>
              <a:gd name="connsiteY14" fmla="*/ 250058 h 4515728"/>
              <a:gd name="connsiteX15" fmla="*/ 2087411 w 2087411"/>
              <a:gd name="connsiteY15" fmla="*/ 268937 h 4515728"/>
              <a:gd name="connsiteX16" fmla="*/ 2087411 w 2087411"/>
              <a:gd name="connsiteY16" fmla="*/ 2257864 h 4515728"/>
              <a:gd name="connsiteX17" fmla="*/ 2087411 w 2087411"/>
              <a:gd name="connsiteY17" fmla="*/ 4258928 h 4515728"/>
              <a:gd name="connsiteX18" fmla="*/ 2055007 w 2087411"/>
              <a:gd name="connsiteY18" fmla="*/ 4387028 h 4515728"/>
              <a:gd name="connsiteX19" fmla="*/ 1834924 w 2087411"/>
              <a:gd name="connsiteY19" fmla="*/ 4515129 h 4515728"/>
              <a:gd name="connsiteX20" fmla="*/ 1190878 w 2087411"/>
              <a:gd name="connsiteY20" fmla="*/ 4515129 h 4515728"/>
              <a:gd name="connsiteX21" fmla="*/ 257889 w 2087411"/>
              <a:gd name="connsiteY21" fmla="*/ 4515129 h 4515728"/>
              <a:gd name="connsiteX22" fmla="*/ 157975 w 2087411"/>
              <a:gd name="connsiteY22" fmla="*/ 4497599 h 4515728"/>
              <a:gd name="connsiteX23" fmla="*/ 1351 w 2087411"/>
              <a:gd name="connsiteY23" fmla="*/ 4288593 h 4515728"/>
              <a:gd name="connsiteX24" fmla="*/ 0 w 2087411"/>
              <a:gd name="connsiteY24" fmla="*/ 4257579 h 4515728"/>
              <a:gd name="connsiteX25" fmla="*/ 0 w 2087411"/>
              <a:gd name="connsiteY25" fmla="*/ 259498 h 4515728"/>
              <a:gd name="connsiteX26" fmla="*/ 74262 w 2087411"/>
              <a:gd name="connsiteY26" fmla="*/ 74764 h 4515728"/>
              <a:gd name="connsiteX27" fmla="*/ 249788 w 2087411"/>
              <a:gd name="connsiteY27" fmla="*/ 600 h 45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7411" h="4515728">
                <a:moveTo>
                  <a:pt x="249788" y="600"/>
                </a:moveTo>
                <a:cubicBezTo>
                  <a:pt x="356454" y="-749"/>
                  <a:pt x="463119" y="600"/>
                  <a:pt x="571136" y="600"/>
                </a:cubicBezTo>
                <a:cubicBezTo>
                  <a:pt x="596790" y="600"/>
                  <a:pt x="607591" y="12736"/>
                  <a:pt x="608941" y="39704"/>
                </a:cubicBezTo>
                <a:cubicBezTo>
                  <a:pt x="608941" y="53189"/>
                  <a:pt x="608941" y="66673"/>
                  <a:pt x="612992" y="80157"/>
                </a:cubicBezTo>
                <a:cubicBezTo>
                  <a:pt x="625144" y="130049"/>
                  <a:pt x="657549" y="158366"/>
                  <a:pt x="707506" y="167805"/>
                </a:cubicBezTo>
                <a:cubicBezTo>
                  <a:pt x="719658" y="170502"/>
                  <a:pt x="731809" y="170502"/>
                  <a:pt x="743961" y="170502"/>
                </a:cubicBezTo>
                <a:cubicBezTo>
                  <a:pt x="943792" y="171850"/>
                  <a:pt x="1143621" y="171850"/>
                  <a:pt x="1343451" y="170502"/>
                </a:cubicBezTo>
                <a:cubicBezTo>
                  <a:pt x="1358304" y="170502"/>
                  <a:pt x="1374506" y="169153"/>
                  <a:pt x="1389358" y="165108"/>
                </a:cubicBezTo>
                <a:cubicBezTo>
                  <a:pt x="1439315" y="154321"/>
                  <a:pt x="1470370" y="119262"/>
                  <a:pt x="1477120" y="69370"/>
                </a:cubicBezTo>
                <a:cubicBezTo>
                  <a:pt x="1478471" y="58582"/>
                  <a:pt x="1479821" y="47795"/>
                  <a:pt x="1479821" y="37008"/>
                </a:cubicBezTo>
                <a:cubicBezTo>
                  <a:pt x="1479821" y="14084"/>
                  <a:pt x="1491973" y="1948"/>
                  <a:pt x="1514926" y="600"/>
                </a:cubicBezTo>
                <a:cubicBezTo>
                  <a:pt x="1516277" y="600"/>
                  <a:pt x="1517626" y="600"/>
                  <a:pt x="1518977" y="600"/>
                </a:cubicBezTo>
                <a:cubicBezTo>
                  <a:pt x="1624292" y="600"/>
                  <a:pt x="1729608" y="-749"/>
                  <a:pt x="1834924" y="600"/>
                </a:cubicBezTo>
                <a:cubicBezTo>
                  <a:pt x="1926738" y="1948"/>
                  <a:pt x="1998298" y="42401"/>
                  <a:pt x="2049606" y="119262"/>
                </a:cubicBezTo>
                <a:cubicBezTo>
                  <a:pt x="2073909" y="158366"/>
                  <a:pt x="2087411" y="202864"/>
                  <a:pt x="2087411" y="250058"/>
                </a:cubicBezTo>
                <a:cubicBezTo>
                  <a:pt x="2087411" y="255452"/>
                  <a:pt x="2087411" y="262194"/>
                  <a:pt x="2087411" y="268937"/>
                </a:cubicBezTo>
                <a:cubicBezTo>
                  <a:pt x="2087411" y="932362"/>
                  <a:pt x="2087411" y="1595787"/>
                  <a:pt x="2087411" y="2257864"/>
                </a:cubicBezTo>
                <a:cubicBezTo>
                  <a:pt x="2087411" y="2925335"/>
                  <a:pt x="2087411" y="3591457"/>
                  <a:pt x="2087411" y="4258928"/>
                </a:cubicBezTo>
                <a:cubicBezTo>
                  <a:pt x="2087411" y="4304774"/>
                  <a:pt x="2077960" y="4347924"/>
                  <a:pt x="2055007" y="4387028"/>
                </a:cubicBezTo>
                <a:cubicBezTo>
                  <a:pt x="2005049" y="4470631"/>
                  <a:pt x="1932138" y="4515129"/>
                  <a:pt x="1834924" y="4515129"/>
                </a:cubicBezTo>
                <a:cubicBezTo>
                  <a:pt x="1620242" y="4516477"/>
                  <a:pt x="1405559" y="4515129"/>
                  <a:pt x="1190878" y="4515129"/>
                </a:cubicBezTo>
                <a:cubicBezTo>
                  <a:pt x="880332" y="4515129"/>
                  <a:pt x="568435" y="4515129"/>
                  <a:pt x="257889" y="4515129"/>
                </a:cubicBezTo>
                <a:cubicBezTo>
                  <a:pt x="222784" y="4515129"/>
                  <a:pt x="189028" y="4511084"/>
                  <a:pt x="157975" y="4497599"/>
                </a:cubicBezTo>
                <a:cubicBezTo>
                  <a:pt x="66160" y="4457146"/>
                  <a:pt x="13503" y="4387028"/>
                  <a:pt x="1351" y="4288593"/>
                </a:cubicBezTo>
                <a:cubicBezTo>
                  <a:pt x="0" y="4277806"/>
                  <a:pt x="0" y="4267019"/>
                  <a:pt x="0" y="4257579"/>
                </a:cubicBezTo>
                <a:cubicBezTo>
                  <a:pt x="0" y="2923986"/>
                  <a:pt x="0" y="1591742"/>
                  <a:pt x="0" y="259498"/>
                </a:cubicBezTo>
                <a:cubicBezTo>
                  <a:pt x="0" y="188031"/>
                  <a:pt x="22954" y="126004"/>
                  <a:pt x="74262" y="74764"/>
                </a:cubicBezTo>
                <a:cubicBezTo>
                  <a:pt x="121518" y="26220"/>
                  <a:pt x="180928" y="1948"/>
                  <a:pt x="249788" y="60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875313" y="816645"/>
            <a:ext cx="2428355" cy="5253295"/>
          </a:xfrm>
          <a:custGeom>
            <a:avLst/>
            <a:gdLst>
              <a:gd name="connsiteX0" fmla="*/ 290586 w 2428355"/>
              <a:gd name="connsiteY0" fmla="*/ 698 h 5253295"/>
              <a:gd name="connsiteX1" fmla="*/ 664422 w 2428355"/>
              <a:gd name="connsiteY1" fmla="*/ 698 h 5253295"/>
              <a:gd name="connsiteX2" fmla="*/ 708401 w 2428355"/>
              <a:gd name="connsiteY2" fmla="*/ 46189 h 5253295"/>
              <a:gd name="connsiteX3" fmla="*/ 713114 w 2428355"/>
              <a:gd name="connsiteY3" fmla="*/ 93249 h 5253295"/>
              <a:gd name="connsiteX4" fmla="*/ 823065 w 2428355"/>
              <a:gd name="connsiteY4" fmla="*/ 195213 h 5253295"/>
              <a:gd name="connsiteX5" fmla="*/ 865475 w 2428355"/>
              <a:gd name="connsiteY5" fmla="*/ 198350 h 5253295"/>
              <a:gd name="connsiteX6" fmla="*/ 1562881 w 2428355"/>
              <a:gd name="connsiteY6" fmla="*/ 198350 h 5253295"/>
              <a:gd name="connsiteX7" fmla="*/ 1616286 w 2428355"/>
              <a:gd name="connsiteY7" fmla="*/ 192075 h 5253295"/>
              <a:gd name="connsiteX8" fmla="*/ 1718383 w 2428355"/>
              <a:gd name="connsiteY8" fmla="*/ 80700 h 5253295"/>
              <a:gd name="connsiteX9" fmla="*/ 1721525 w 2428355"/>
              <a:gd name="connsiteY9" fmla="*/ 43052 h 5253295"/>
              <a:gd name="connsiteX10" fmla="*/ 1762364 w 2428355"/>
              <a:gd name="connsiteY10" fmla="*/ 698 h 5253295"/>
              <a:gd name="connsiteX11" fmla="*/ 1767076 w 2428355"/>
              <a:gd name="connsiteY11" fmla="*/ 698 h 5253295"/>
              <a:gd name="connsiteX12" fmla="*/ 2134628 w 2428355"/>
              <a:gd name="connsiteY12" fmla="*/ 698 h 5253295"/>
              <a:gd name="connsiteX13" fmla="*/ 2384375 w 2428355"/>
              <a:gd name="connsiteY13" fmla="*/ 138741 h 5253295"/>
              <a:gd name="connsiteX14" fmla="*/ 2428355 w 2428355"/>
              <a:gd name="connsiteY14" fmla="*/ 290901 h 5253295"/>
              <a:gd name="connsiteX15" fmla="*/ 2428355 w 2428355"/>
              <a:gd name="connsiteY15" fmla="*/ 312863 h 5253295"/>
              <a:gd name="connsiteX16" fmla="*/ 2428355 w 2428355"/>
              <a:gd name="connsiteY16" fmla="*/ 2626648 h 5253295"/>
              <a:gd name="connsiteX17" fmla="*/ 2428355 w 2428355"/>
              <a:gd name="connsiteY17" fmla="*/ 4954552 h 5253295"/>
              <a:gd name="connsiteX18" fmla="*/ 2390658 w 2428355"/>
              <a:gd name="connsiteY18" fmla="*/ 5103575 h 5253295"/>
              <a:gd name="connsiteX19" fmla="*/ 2134628 w 2428355"/>
              <a:gd name="connsiteY19" fmla="*/ 5252599 h 5253295"/>
              <a:gd name="connsiteX20" fmla="*/ 1385388 w 2428355"/>
              <a:gd name="connsiteY20" fmla="*/ 5252599 h 5253295"/>
              <a:gd name="connsiteX21" fmla="*/ 300010 w 2428355"/>
              <a:gd name="connsiteY21" fmla="*/ 5252599 h 5253295"/>
              <a:gd name="connsiteX22" fmla="*/ 183777 w 2428355"/>
              <a:gd name="connsiteY22" fmla="*/ 5232206 h 5253295"/>
              <a:gd name="connsiteX23" fmla="*/ 1571 w 2428355"/>
              <a:gd name="connsiteY23" fmla="*/ 4989062 h 5253295"/>
              <a:gd name="connsiteX24" fmla="*/ 0 w 2428355"/>
              <a:gd name="connsiteY24" fmla="*/ 4952983 h 5253295"/>
              <a:gd name="connsiteX25" fmla="*/ 0 w 2428355"/>
              <a:gd name="connsiteY25" fmla="*/ 301882 h 5253295"/>
              <a:gd name="connsiteX26" fmla="*/ 86391 w 2428355"/>
              <a:gd name="connsiteY26" fmla="*/ 86975 h 5253295"/>
              <a:gd name="connsiteX27" fmla="*/ 290586 w 2428355"/>
              <a:gd name="connsiteY27" fmla="*/ 698 h 525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28355" h="5253295">
                <a:moveTo>
                  <a:pt x="290586" y="698"/>
                </a:moveTo>
                <a:cubicBezTo>
                  <a:pt x="414674" y="-871"/>
                  <a:pt x="538762" y="698"/>
                  <a:pt x="664422" y="698"/>
                </a:cubicBezTo>
                <a:cubicBezTo>
                  <a:pt x="694265" y="698"/>
                  <a:pt x="706831" y="14816"/>
                  <a:pt x="708401" y="46189"/>
                </a:cubicBezTo>
                <a:cubicBezTo>
                  <a:pt x="708401" y="61876"/>
                  <a:pt x="708401" y="77563"/>
                  <a:pt x="713114" y="93249"/>
                </a:cubicBezTo>
                <a:cubicBezTo>
                  <a:pt x="727251" y="151290"/>
                  <a:pt x="764948" y="184232"/>
                  <a:pt x="823065" y="195213"/>
                </a:cubicBezTo>
                <a:cubicBezTo>
                  <a:pt x="837202" y="198350"/>
                  <a:pt x="851339" y="198350"/>
                  <a:pt x="865475" y="198350"/>
                </a:cubicBezTo>
                <a:cubicBezTo>
                  <a:pt x="1097944" y="199919"/>
                  <a:pt x="1330412" y="199919"/>
                  <a:pt x="1562881" y="198350"/>
                </a:cubicBezTo>
                <a:cubicBezTo>
                  <a:pt x="1580159" y="198350"/>
                  <a:pt x="1599008" y="196781"/>
                  <a:pt x="1616286" y="192075"/>
                </a:cubicBezTo>
                <a:cubicBezTo>
                  <a:pt x="1674403" y="179526"/>
                  <a:pt x="1710530" y="138741"/>
                  <a:pt x="1718383" y="80700"/>
                </a:cubicBezTo>
                <a:cubicBezTo>
                  <a:pt x="1719954" y="68150"/>
                  <a:pt x="1721525" y="55601"/>
                  <a:pt x="1721525" y="43052"/>
                </a:cubicBezTo>
                <a:cubicBezTo>
                  <a:pt x="1721525" y="16384"/>
                  <a:pt x="1735661" y="2266"/>
                  <a:pt x="1762364" y="698"/>
                </a:cubicBezTo>
                <a:cubicBezTo>
                  <a:pt x="1763935" y="698"/>
                  <a:pt x="1765505" y="698"/>
                  <a:pt x="1767076" y="698"/>
                </a:cubicBezTo>
                <a:cubicBezTo>
                  <a:pt x="1889593" y="698"/>
                  <a:pt x="2012111" y="-871"/>
                  <a:pt x="2134628" y="698"/>
                </a:cubicBezTo>
                <a:cubicBezTo>
                  <a:pt x="2241438" y="2266"/>
                  <a:pt x="2324687" y="49326"/>
                  <a:pt x="2384375" y="138741"/>
                </a:cubicBezTo>
                <a:cubicBezTo>
                  <a:pt x="2412648" y="184232"/>
                  <a:pt x="2428355" y="235998"/>
                  <a:pt x="2428355" y="290901"/>
                </a:cubicBezTo>
                <a:cubicBezTo>
                  <a:pt x="2428355" y="297176"/>
                  <a:pt x="2428355" y="305019"/>
                  <a:pt x="2428355" y="312863"/>
                </a:cubicBezTo>
                <a:cubicBezTo>
                  <a:pt x="2428355" y="1084647"/>
                  <a:pt x="2428355" y="1856432"/>
                  <a:pt x="2428355" y="2626648"/>
                </a:cubicBezTo>
                <a:cubicBezTo>
                  <a:pt x="2428355" y="3403139"/>
                  <a:pt x="2428355" y="4178061"/>
                  <a:pt x="2428355" y="4954552"/>
                </a:cubicBezTo>
                <a:cubicBezTo>
                  <a:pt x="2428355" y="5007886"/>
                  <a:pt x="2417360" y="5058084"/>
                  <a:pt x="2390658" y="5103575"/>
                </a:cubicBezTo>
                <a:cubicBezTo>
                  <a:pt x="2332540" y="5200833"/>
                  <a:pt x="2247721" y="5252599"/>
                  <a:pt x="2134628" y="5252599"/>
                </a:cubicBezTo>
                <a:cubicBezTo>
                  <a:pt x="1884881" y="5254167"/>
                  <a:pt x="1635134" y="5252599"/>
                  <a:pt x="1385388" y="5252599"/>
                </a:cubicBezTo>
                <a:cubicBezTo>
                  <a:pt x="1024119" y="5252599"/>
                  <a:pt x="661279" y="5252599"/>
                  <a:pt x="300010" y="5252599"/>
                </a:cubicBezTo>
                <a:cubicBezTo>
                  <a:pt x="259172" y="5252599"/>
                  <a:pt x="219903" y="5247893"/>
                  <a:pt x="183777" y="5232206"/>
                </a:cubicBezTo>
                <a:cubicBezTo>
                  <a:pt x="76966" y="5185146"/>
                  <a:pt x="15708" y="5103575"/>
                  <a:pt x="1571" y="4989062"/>
                </a:cubicBezTo>
                <a:cubicBezTo>
                  <a:pt x="0" y="4976513"/>
                  <a:pt x="0" y="4963964"/>
                  <a:pt x="0" y="4952983"/>
                </a:cubicBezTo>
                <a:cubicBezTo>
                  <a:pt x="0" y="3401570"/>
                  <a:pt x="0" y="1851726"/>
                  <a:pt x="0" y="301882"/>
                </a:cubicBezTo>
                <a:cubicBezTo>
                  <a:pt x="0" y="218743"/>
                  <a:pt x="26703" y="146584"/>
                  <a:pt x="86391" y="86975"/>
                </a:cubicBezTo>
                <a:cubicBezTo>
                  <a:pt x="141366" y="30502"/>
                  <a:pt x="210479" y="2266"/>
                  <a:pt x="290586" y="69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1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928846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89347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7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8067252" y="794658"/>
            <a:ext cx="2001096" cy="4321495"/>
          </a:xfrm>
          <a:custGeom>
            <a:avLst/>
            <a:gdLst>
              <a:gd name="connsiteX0" fmla="*/ 272656 w 2001096"/>
              <a:gd name="connsiteY0" fmla="*/ 0 h 4321495"/>
              <a:gd name="connsiteX1" fmla="*/ 529081 w 2001096"/>
              <a:gd name="connsiteY1" fmla="*/ 0 h 4321495"/>
              <a:gd name="connsiteX2" fmla="*/ 559917 w 2001096"/>
              <a:gd name="connsiteY2" fmla="*/ 3241 h 4321495"/>
              <a:gd name="connsiteX3" fmla="*/ 584262 w 2001096"/>
              <a:gd name="connsiteY3" fmla="*/ 29167 h 4321495"/>
              <a:gd name="connsiteX4" fmla="*/ 590753 w 2001096"/>
              <a:gd name="connsiteY4" fmla="*/ 82638 h 4321495"/>
              <a:gd name="connsiteX5" fmla="*/ 637819 w 2001096"/>
              <a:gd name="connsiteY5" fmla="*/ 150693 h 4321495"/>
              <a:gd name="connsiteX6" fmla="*/ 697868 w 2001096"/>
              <a:gd name="connsiteY6" fmla="*/ 168517 h 4321495"/>
              <a:gd name="connsiteX7" fmla="*/ 736819 w 2001096"/>
              <a:gd name="connsiteY7" fmla="*/ 170138 h 4321495"/>
              <a:gd name="connsiteX8" fmla="*/ 1244802 w 2001096"/>
              <a:gd name="connsiteY8" fmla="*/ 170138 h 4321495"/>
              <a:gd name="connsiteX9" fmla="*/ 1322703 w 2001096"/>
              <a:gd name="connsiteY9" fmla="*/ 165277 h 4321495"/>
              <a:gd name="connsiteX10" fmla="*/ 1384375 w 2001096"/>
              <a:gd name="connsiteY10" fmla="*/ 132869 h 4321495"/>
              <a:gd name="connsiteX11" fmla="*/ 1415212 w 2001096"/>
              <a:gd name="connsiteY11" fmla="*/ 56713 h 4321495"/>
              <a:gd name="connsiteX12" fmla="*/ 1418457 w 2001096"/>
              <a:gd name="connsiteY12" fmla="*/ 19444 h 4321495"/>
              <a:gd name="connsiteX13" fmla="*/ 1434687 w 2001096"/>
              <a:gd name="connsiteY13" fmla="*/ 1620 h 4321495"/>
              <a:gd name="connsiteX14" fmla="*/ 1450916 w 2001096"/>
              <a:gd name="connsiteY14" fmla="*/ 0 h 4321495"/>
              <a:gd name="connsiteX15" fmla="*/ 1726818 w 2001096"/>
              <a:gd name="connsiteY15" fmla="*/ 0 h 4321495"/>
              <a:gd name="connsiteX16" fmla="*/ 1871260 w 2001096"/>
              <a:gd name="connsiteY16" fmla="*/ 30787 h 4321495"/>
              <a:gd name="connsiteX17" fmla="*/ 1890736 w 2001096"/>
              <a:gd name="connsiteY17" fmla="*/ 40509 h 4321495"/>
              <a:gd name="connsiteX18" fmla="*/ 1991358 w 2001096"/>
              <a:gd name="connsiteY18" fmla="*/ 178240 h 4321495"/>
              <a:gd name="connsiteX19" fmla="*/ 1997850 w 2001096"/>
              <a:gd name="connsiteY19" fmla="*/ 249535 h 4321495"/>
              <a:gd name="connsiteX20" fmla="*/ 2001096 w 2001096"/>
              <a:gd name="connsiteY20" fmla="*/ 382405 h 4321495"/>
              <a:gd name="connsiteX21" fmla="*/ 2001096 w 2001096"/>
              <a:gd name="connsiteY21" fmla="*/ 4008766 h 4321495"/>
              <a:gd name="connsiteX22" fmla="*/ 1992981 w 2001096"/>
              <a:gd name="connsiteY22" fmla="*/ 4135154 h 4321495"/>
              <a:gd name="connsiteX23" fmla="*/ 1942670 w 2001096"/>
              <a:gd name="connsiteY23" fmla="*/ 4237237 h 4321495"/>
              <a:gd name="connsiteX24" fmla="*/ 1772260 w 2001096"/>
              <a:gd name="connsiteY24" fmla="*/ 4318255 h 4321495"/>
              <a:gd name="connsiteX25" fmla="*/ 1670014 w 2001096"/>
              <a:gd name="connsiteY25" fmla="*/ 4321495 h 4321495"/>
              <a:gd name="connsiteX26" fmla="*/ 342442 w 2001096"/>
              <a:gd name="connsiteY26" fmla="*/ 4321495 h 4321495"/>
              <a:gd name="connsiteX27" fmla="*/ 194754 w 2001096"/>
              <a:gd name="connsiteY27" fmla="*/ 4313393 h 4321495"/>
              <a:gd name="connsiteX28" fmla="*/ 99000 w 2001096"/>
              <a:gd name="connsiteY28" fmla="*/ 4274505 h 4321495"/>
              <a:gd name="connsiteX29" fmla="*/ 8115 w 2001096"/>
              <a:gd name="connsiteY29" fmla="*/ 4122191 h 4321495"/>
              <a:gd name="connsiteX30" fmla="*/ 1623 w 2001096"/>
              <a:gd name="connsiteY30" fmla="*/ 4052516 h 4321495"/>
              <a:gd name="connsiteX31" fmla="*/ 0 w 2001096"/>
              <a:gd name="connsiteY31" fmla="*/ 3856452 h 4321495"/>
              <a:gd name="connsiteX32" fmla="*/ 0 w 2001096"/>
              <a:gd name="connsiteY32" fmla="*/ 2164799 h 4321495"/>
              <a:gd name="connsiteX33" fmla="*/ 0 w 2001096"/>
              <a:gd name="connsiteY33" fmla="*/ 272220 h 4321495"/>
              <a:gd name="connsiteX34" fmla="*/ 27590 w 2001096"/>
              <a:gd name="connsiteY34" fmla="*/ 132869 h 4321495"/>
              <a:gd name="connsiteX35" fmla="*/ 129836 w 2001096"/>
              <a:gd name="connsiteY35" fmla="*/ 29167 h 4321495"/>
              <a:gd name="connsiteX36" fmla="*/ 272656 w 2001096"/>
              <a:gd name="connsiteY36" fmla="*/ 0 h 432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1096" h="4321495">
                <a:moveTo>
                  <a:pt x="272656" y="0"/>
                </a:moveTo>
                <a:cubicBezTo>
                  <a:pt x="357049" y="1620"/>
                  <a:pt x="443065" y="0"/>
                  <a:pt x="529081" y="0"/>
                </a:cubicBezTo>
                <a:cubicBezTo>
                  <a:pt x="538819" y="0"/>
                  <a:pt x="550180" y="1620"/>
                  <a:pt x="559917" y="3241"/>
                </a:cubicBezTo>
                <a:cubicBezTo>
                  <a:pt x="577770" y="6482"/>
                  <a:pt x="582639" y="11343"/>
                  <a:pt x="584262" y="29167"/>
                </a:cubicBezTo>
                <a:cubicBezTo>
                  <a:pt x="585885" y="46991"/>
                  <a:pt x="587508" y="64814"/>
                  <a:pt x="590753" y="82638"/>
                </a:cubicBezTo>
                <a:cubicBezTo>
                  <a:pt x="593999" y="113425"/>
                  <a:pt x="611852" y="136110"/>
                  <a:pt x="637819" y="150693"/>
                </a:cubicBezTo>
                <a:cubicBezTo>
                  <a:pt x="657294" y="162036"/>
                  <a:pt x="676770" y="170138"/>
                  <a:pt x="697868" y="168517"/>
                </a:cubicBezTo>
                <a:cubicBezTo>
                  <a:pt x="710852" y="168517"/>
                  <a:pt x="723835" y="170138"/>
                  <a:pt x="736819" y="170138"/>
                </a:cubicBezTo>
                <a:cubicBezTo>
                  <a:pt x="907228" y="170138"/>
                  <a:pt x="1076015" y="170138"/>
                  <a:pt x="1244802" y="170138"/>
                </a:cubicBezTo>
                <a:cubicBezTo>
                  <a:pt x="1270769" y="170138"/>
                  <a:pt x="1296736" y="168517"/>
                  <a:pt x="1322703" y="165277"/>
                </a:cubicBezTo>
                <a:cubicBezTo>
                  <a:pt x="1347048" y="162036"/>
                  <a:pt x="1368146" y="150693"/>
                  <a:pt x="1384375" y="132869"/>
                </a:cubicBezTo>
                <a:cubicBezTo>
                  <a:pt x="1405474" y="110185"/>
                  <a:pt x="1415212" y="85879"/>
                  <a:pt x="1415212" y="56713"/>
                </a:cubicBezTo>
                <a:cubicBezTo>
                  <a:pt x="1416834" y="43750"/>
                  <a:pt x="1418457" y="32407"/>
                  <a:pt x="1418457" y="19444"/>
                </a:cubicBezTo>
                <a:cubicBezTo>
                  <a:pt x="1420080" y="8102"/>
                  <a:pt x="1423326" y="4861"/>
                  <a:pt x="1434687" y="1620"/>
                </a:cubicBezTo>
                <a:cubicBezTo>
                  <a:pt x="1439556" y="0"/>
                  <a:pt x="1446048" y="0"/>
                  <a:pt x="1450916" y="0"/>
                </a:cubicBezTo>
                <a:cubicBezTo>
                  <a:pt x="1541802" y="0"/>
                  <a:pt x="1634310" y="0"/>
                  <a:pt x="1726818" y="0"/>
                </a:cubicBezTo>
                <a:cubicBezTo>
                  <a:pt x="1777129" y="0"/>
                  <a:pt x="1825818" y="8102"/>
                  <a:pt x="1871260" y="30787"/>
                </a:cubicBezTo>
                <a:cubicBezTo>
                  <a:pt x="1877752" y="34028"/>
                  <a:pt x="1884244" y="37268"/>
                  <a:pt x="1890736" y="40509"/>
                </a:cubicBezTo>
                <a:cubicBezTo>
                  <a:pt x="1939424" y="74537"/>
                  <a:pt x="1976752" y="118286"/>
                  <a:pt x="1991358" y="178240"/>
                </a:cubicBezTo>
                <a:cubicBezTo>
                  <a:pt x="1996227" y="200925"/>
                  <a:pt x="1996227" y="225230"/>
                  <a:pt x="1997850" y="249535"/>
                </a:cubicBezTo>
                <a:cubicBezTo>
                  <a:pt x="1999473" y="293285"/>
                  <a:pt x="2001096" y="338655"/>
                  <a:pt x="2001096" y="382405"/>
                </a:cubicBezTo>
                <a:cubicBezTo>
                  <a:pt x="2001096" y="1591192"/>
                  <a:pt x="2001096" y="2799979"/>
                  <a:pt x="2001096" y="4008766"/>
                </a:cubicBezTo>
                <a:cubicBezTo>
                  <a:pt x="2001096" y="4050895"/>
                  <a:pt x="2001096" y="4093025"/>
                  <a:pt x="1992981" y="4135154"/>
                </a:cubicBezTo>
                <a:cubicBezTo>
                  <a:pt x="1984866" y="4174043"/>
                  <a:pt x="1968637" y="4208070"/>
                  <a:pt x="1942670" y="4237237"/>
                </a:cubicBezTo>
                <a:cubicBezTo>
                  <a:pt x="1897227" y="4290708"/>
                  <a:pt x="1840424" y="4315014"/>
                  <a:pt x="1772260" y="4318255"/>
                </a:cubicBezTo>
                <a:cubicBezTo>
                  <a:pt x="1738178" y="4319875"/>
                  <a:pt x="1704096" y="4321495"/>
                  <a:pt x="1670014" y="4321495"/>
                </a:cubicBezTo>
                <a:cubicBezTo>
                  <a:pt x="1226949" y="4321495"/>
                  <a:pt x="785507" y="4321495"/>
                  <a:pt x="342442" y="4321495"/>
                </a:cubicBezTo>
                <a:cubicBezTo>
                  <a:pt x="293754" y="4321495"/>
                  <a:pt x="243443" y="4319875"/>
                  <a:pt x="194754" y="4313393"/>
                </a:cubicBezTo>
                <a:cubicBezTo>
                  <a:pt x="159049" y="4308532"/>
                  <a:pt x="128213" y="4293949"/>
                  <a:pt x="99000" y="4274505"/>
                </a:cubicBezTo>
                <a:cubicBezTo>
                  <a:pt x="43820" y="4238857"/>
                  <a:pt x="19476" y="4183765"/>
                  <a:pt x="8115" y="4122191"/>
                </a:cubicBezTo>
                <a:cubicBezTo>
                  <a:pt x="3246" y="4097886"/>
                  <a:pt x="1623" y="4075201"/>
                  <a:pt x="1623" y="4052516"/>
                </a:cubicBezTo>
                <a:cubicBezTo>
                  <a:pt x="0" y="3986081"/>
                  <a:pt x="0" y="3921267"/>
                  <a:pt x="0" y="3856452"/>
                </a:cubicBezTo>
                <a:cubicBezTo>
                  <a:pt x="0" y="3292568"/>
                  <a:pt x="0" y="2728683"/>
                  <a:pt x="0" y="2164799"/>
                </a:cubicBezTo>
                <a:cubicBezTo>
                  <a:pt x="0" y="1534479"/>
                  <a:pt x="0" y="902540"/>
                  <a:pt x="0" y="272220"/>
                </a:cubicBezTo>
                <a:cubicBezTo>
                  <a:pt x="0" y="223610"/>
                  <a:pt x="8115" y="176619"/>
                  <a:pt x="27590" y="132869"/>
                </a:cubicBezTo>
                <a:cubicBezTo>
                  <a:pt x="48689" y="85879"/>
                  <a:pt x="81148" y="50231"/>
                  <a:pt x="129836" y="29167"/>
                </a:cubicBezTo>
                <a:cubicBezTo>
                  <a:pt x="175279" y="8102"/>
                  <a:pt x="222344" y="0"/>
                  <a:pt x="27265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493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817548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4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4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481684" y="987497"/>
            <a:ext cx="2257830" cy="4884400"/>
          </a:xfrm>
          <a:custGeom>
            <a:avLst/>
            <a:gdLst>
              <a:gd name="connsiteX0" fmla="*/ 270180 w 2257830"/>
              <a:gd name="connsiteY0" fmla="*/ 649 h 4884400"/>
              <a:gd name="connsiteX1" fmla="*/ 617764 w 2257830"/>
              <a:gd name="connsiteY1" fmla="*/ 649 h 4884400"/>
              <a:gd name="connsiteX2" fmla="*/ 658656 w 2257830"/>
              <a:gd name="connsiteY2" fmla="*/ 42946 h 4884400"/>
              <a:gd name="connsiteX3" fmla="*/ 663037 w 2257830"/>
              <a:gd name="connsiteY3" fmla="*/ 86701 h 4884400"/>
              <a:gd name="connsiteX4" fmla="*/ 765267 w 2257830"/>
              <a:gd name="connsiteY4" fmla="*/ 181504 h 4884400"/>
              <a:gd name="connsiteX5" fmla="*/ 804699 w 2257830"/>
              <a:gd name="connsiteY5" fmla="*/ 184421 h 4884400"/>
              <a:gd name="connsiteX6" fmla="*/ 1453131 w 2257830"/>
              <a:gd name="connsiteY6" fmla="*/ 184421 h 4884400"/>
              <a:gd name="connsiteX7" fmla="*/ 1502786 w 2257830"/>
              <a:gd name="connsiteY7" fmla="*/ 178587 h 4884400"/>
              <a:gd name="connsiteX8" fmla="*/ 1597714 w 2257830"/>
              <a:gd name="connsiteY8" fmla="*/ 75033 h 4884400"/>
              <a:gd name="connsiteX9" fmla="*/ 1600635 w 2257830"/>
              <a:gd name="connsiteY9" fmla="*/ 40028 h 4884400"/>
              <a:gd name="connsiteX10" fmla="*/ 1638606 w 2257830"/>
              <a:gd name="connsiteY10" fmla="*/ 649 h 4884400"/>
              <a:gd name="connsiteX11" fmla="*/ 1642988 w 2257830"/>
              <a:gd name="connsiteY11" fmla="*/ 649 h 4884400"/>
              <a:gd name="connsiteX12" fmla="*/ 1984729 w 2257830"/>
              <a:gd name="connsiteY12" fmla="*/ 649 h 4884400"/>
              <a:gd name="connsiteX13" fmla="*/ 2216938 w 2257830"/>
              <a:gd name="connsiteY13" fmla="*/ 128998 h 4884400"/>
              <a:gd name="connsiteX14" fmla="*/ 2257830 w 2257830"/>
              <a:gd name="connsiteY14" fmla="*/ 270474 h 4884400"/>
              <a:gd name="connsiteX15" fmla="*/ 2257830 w 2257830"/>
              <a:gd name="connsiteY15" fmla="*/ 290893 h 4884400"/>
              <a:gd name="connsiteX16" fmla="*/ 2257830 w 2257830"/>
              <a:gd name="connsiteY16" fmla="*/ 2442200 h 4884400"/>
              <a:gd name="connsiteX17" fmla="*/ 2257830 w 2257830"/>
              <a:gd name="connsiteY17" fmla="*/ 4606634 h 4884400"/>
              <a:gd name="connsiteX18" fmla="*/ 2222780 w 2257830"/>
              <a:gd name="connsiteY18" fmla="*/ 4745193 h 4884400"/>
              <a:gd name="connsiteX19" fmla="*/ 1984729 w 2257830"/>
              <a:gd name="connsiteY19" fmla="*/ 4883752 h 4884400"/>
              <a:gd name="connsiteX20" fmla="*/ 1288102 w 2257830"/>
              <a:gd name="connsiteY20" fmla="*/ 4883752 h 4884400"/>
              <a:gd name="connsiteX21" fmla="*/ 278943 w 2257830"/>
              <a:gd name="connsiteY21" fmla="*/ 4883752 h 4884400"/>
              <a:gd name="connsiteX22" fmla="*/ 170871 w 2257830"/>
              <a:gd name="connsiteY22" fmla="*/ 4864791 h 4884400"/>
              <a:gd name="connsiteX23" fmla="*/ 1461 w 2257830"/>
              <a:gd name="connsiteY23" fmla="*/ 4638721 h 4884400"/>
              <a:gd name="connsiteX24" fmla="*/ 0 w 2257830"/>
              <a:gd name="connsiteY24" fmla="*/ 4605176 h 4884400"/>
              <a:gd name="connsiteX25" fmla="*/ 0 w 2257830"/>
              <a:gd name="connsiteY25" fmla="*/ 280683 h 4884400"/>
              <a:gd name="connsiteX26" fmla="*/ 80324 w 2257830"/>
              <a:gd name="connsiteY26" fmla="*/ 80867 h 4884400"/>
              <a:gd name="connsiteX27" fmla="*/ 270180 w 2257830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0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5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1" y="171295"/>
                  <a:pt x="765267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3" y="185880"/>
                  <a:pt x="1236987" y="185880"/>
                  <a:pt x="1453131" y="184421"/>
                </a:cubicBezTo>
                <a:cubicBezTo>
                  <a:pt x="1469196" y="184421"/>
                  <a:pt x="1486721" y="182963"/>
                  <a:pt x="1502786" y="178587"/>
                </a:cubicBezTo>
                <a:cubicBezTo>
                  <a:pt x="1556822" y="166919"/>
                  <a:pt x="1590412" y="128998"/>
                  <a:pt x="1597714" y="75033"/>
                </a:cubicBezTo>
                <a:cubicBezTo>
                  <a:pt x="1599174" y="63365"/>
                  <a:pt x="1600635" y="51697"/>
                  <a:pt x="1600635" y="40028"/>
                </a:cubicBezTo>
                <a:cubicBezTo>
                  <a:pt x="1600635" y="15234"/>
                  <a:pt x="1613779" y="2107"/>
                  <a:pt x="1638606" y="649"/>
                </a:cubicBezTo>
                <a:cubicBezTo>
                  <a:pt x="1640067" y="649"/>
                  <a:pt x="1641527" y="649"/>
                  <a:pt x="1642988" y="649"/>
                </a:cubicBezTo>
                <a:cubicBezTo>
                  <a:pt x="1756901" y="649"/>
                  <a:pt x="1870815" y="-810"/>
                  <a:pt x="1984729" y="649"/>
                </a:cubicBezTo>
                <a:cubicBezTo>
                  <a:pt x="2084038" y="2107"/>
                  <a:pt x="2161442" y="45863"/>
                  <a:pt x="2216938" y="128998"/>
                </a:cubicBezTo>
                <a:cubicBezTo>
                  <a:pt x="2243226" y="171295"/>
                  <a:pt x="2257830" y="219426"/>
                  <a:pt x="2257830" y="270474"/>
                </a:cubicBezTo>
                <a:cubicBezTo>
                  <a:pt x="2257830" y="276308"/>
                  <a:pt x="2257830" y="283600"/>
                  <a:pt x="2257830" y="290893"/>
                </a:cubicBezTo>
                <a:cubicBezTo>
                  <a:pt x="2257830" y="1008481"/>
                  <a:pt x="2257830" y="1726070"/>
                  <a:pt x="2257830" y="2442200"/>
                </a:cubicBezTo>
                <a:cubicBezTo>
                  <a:pt x="2257830" y="3164164"/>
                  <a:pt x="2257830" y="3884670"/>
                  <a:pt x="2257830" y="4606634"/>
                </a:cubicBezTo>
                <a:cubicBezTo>
                  <a:pt x="2257830" y="4656224"/>
                  <a:pt x="2247607" y="4702896"/>
                  <a:pt x="2222780" y="4745193"/>
                </a:cubicBezTo>
                <a:cubicBezTo>
                  <a:pt x="2168744" y="4835621"/>
                  <a:pt x="2089880" y="4883752"/>
                  <a:pt x="1984729" y="4883752"/>
                </a:cubicBezTo>
                <a:cubicBezTo>
                  <a:pt x="1752520" y="4885210"/>
                  <a:pt x="1520311" y="4883752"/>
                  <a:pt x="1288102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5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11133" y="1143878"/>
            <a:ext cx="2113215" cy="4571551"/>
          </a:xfrm>
          <a:custGeom>
            <a:avLst/>
            <a:gdLst>
              <a:gd name="connsiteX0" fmla="*/ 252875 w 2113215"/>
              <a:gd name="connsiteY0" fmla="*/ 607 h 4571551"/>
              <a:gd name="connsiteX1" fmla="*/ 578195 w 2113215"/>
              <a:gd name="connsiteY1" fmla="*/ 607 h 4571551"/>
              <a:gd name="connsiteX2" fmla="*/ 616468 w 2113215"/>
              <a:gd name="connsiteY2" fmla="*/ 40195 h 4571551"/>
              <a:gd name="connsiteX3" fmla="*/ 620569 w 2113215"/>
              <a:gd name="connsiteY3" fmla="*/ 81148 h 4571551"/>
              <a:gd name="connsiteX4" fmla="*/ 716251 w 2113215"/>
              <a:gd name="connsiteY4" fmla="*/ 169879 h 4571551"/>
              <a:gd name="connsiteX5" fmla="*/ 753158 w 2113215"/>
              <a:gd name="connsiteY5" fmla="*/ 172609 h 4571551"/>
              <a:gd name="connsiteX6" fmla="*/ 1360058 w 2113215"/>
              <a:gd name="connsiteY6" fmla="*/ 172609 h 4571551"/>
              <a:gd name="connsiteX7" fmla="*/ 1406532 w 2113215"/>
              <a:gd name="connsiteY7" fmla="*/ 167149 h 4571551"/>
              <a:gd name="connsiteX8" fmla="*/ 1495380 w 2113215"/>
              <a:gd name="connsiteY8" fmla="*/ 70227 h 4571551"/>
              <a:gd name="connsiteX9" fmla="*/ 1498114 w 2113215"/>
              <a:gd name="connsiteY9" fmla="*/ 37465 h 4571551"/>
              <a:gd name="connsiteX10" fmla="*/ 1533653 w 2113215"/>
              <a:gd name="connsiteY10" fmla="*/ 607 h 4571551"/>
              <a:gd name="connsiteX11" fmla="*/ 1537754 w 2113215"/>
              <a:gd name="connsiteY11" fmla="*/ 607 h 4571551"/>
              <a:gd name="connsiteX12" fmla="*/ 1857606 w 2113215"/>
              <a:gd name="connsiteY12" fmla="*/ 607 h 4571551"/>
              <a:gd name="connsiteX13" fmla="*/ 2074942 w 2113215"/>
              <a:gd name="connsiteY13" fmla="*/ 120736 h 4571551"/>
              <a:gd name="connsiteX14" fmla="*/ 2113215 w 2113215"/>
              <a:gd name="connsiteY14" fmla="*/ 253150 h 4571551"/>
              <a:gd name="connsiteX15" fmla="*/ 2113215 w 2113215"/>
              <a:gd name="connsiteY15" fmla="*/ 272261 h 4571551"/>
              <a:gd name="connsiteX16" fmla="*/ 2113215 w 2113215"/>
              <a:gd name="connsiteY16" fmla="*/ 2285776 h 4571551"/>
              <a:gd name="connsiteX17" fmla="*/ 2113215 w 2113215"/>
              <a:gd name="connsiteY17" fmla="*/ 4311577 h 4571551"/>
              <a:gd name="connsiteX18" fmla="*/ 2080410 w 2113215"/>
              <a:gd name="connsiteY18" fmla="*/ 4441261 h 4571551"/>
              <a:gd name="connsiteX19" fmla="*/ 1857606 w 2113215"/>
              <a:gd name="connsiteY19" fmla="*/ 4570945 h 4571551"/>
              <a:gd name="connsiteX20" fmla="*/ 1205599 w 2113215"/>
              <a:gd name="connsiteY20" fmla="*/ 4570945 h 4571551"/>
              <a:gd name="connsiteX21" fmla="*/ 261076 w 2113215"/>
              <a:gd name="connsiteY21" fmla="*/ 4570945 h 4571551"/>
              <a:gd name="connsiteX22" fmla="*/ 159926 w 2113215"/>
              <a:gd name="connsiteY22" fmla="*/ 4553199 h 4571551"/>
              <a:gd name="connsiteX23" fmla="*/ 1367 w 2113215"/>
              <a:gd name="connsiteY23" fmla="*/ 4341609 h 4571551"/>
              <a:gd name="connsiteX24" fmla="*/ 0 w 2113215"/>
              <a:gd name="connsiteY24" fmla="*/ 4310212 h 4571551"/>
              <a:gd name="connsiteX25" fmla="*/ 0 w 2113215"/>
              <a:gd name="connsiteY25" fmla="*/ 262705 h 4571551"/>
              <a:gd name="connsiteX26" fmla="*/ 75179 w 2113215"/>
              <a:gd name="connsiteY26" fmla="*/ 75687 h 4571551"/>
              <a:gd name="connsiteX27" fmla="*/ 252875 w 2113215"/>
              <a:gd name="connsiteY27" fmla="*/ 607 h 45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13215" h="4571551">
                <a:moveTo>
                  <a:pt x="252875" y="607"/>
                </a:moveTo>
                <a:cubicBezTo>
                  <a:pt x="360859" y="-758"/>
                  <a:pt x="468844" y="607"/>
                  <a:pt x="578195" y="607"/>
                </a:cubicBezTo>
                <a:cubicBezTo>
                  <a:pt x="604166" y="607"/>
                  <a:pt x="615101" y="12893"/>
                  <a:pt x="616468" y="40195"/>
                </a:cubicBezTo>
                <a:cubicBezTo>
                  <a:pt x="616468" y="53846"/>
                  <a:pt x="616468" y="67497"/>
                  <a:pt x="620569" y="81148"/>
                </a:cubicBezTo>
                <a:cubicBezTo>
                  <a:pt x="632871" y="131656"/>
                  <a:pt x="665676" y="160323"/>
                  <a:pt x="716251" y="169879"/>
                </a:cubicBezTo>
                <a:cubicBezTo>
                  <a:pt x="728553" y="172609"/>
                  <a:pt x="740855" y="172609"/>
                  <a:pt x="753158" y="172609"/>
                </a:cubicBezTo>
                <a:cubicBezTo>
                  <a:pt x="955458" y="173974"/>
                  <a:pt x="1157758" y="173974"/>
                  <a:pt x="1360058" y="172609"/>
                </a:cubicBezTo>
                <a:cubicBezTo>
                  <a:pt x="1375093" y="172609"/>
                  <a:pt x="1391496" y="171244"/>
                  <a:pt x="1406532" y="167149"/>
                </a:cubicBezTo>
                <a:cubicBezTo>
                  <a:pt x="1457107" y="156228"/>
                  <a:pt x="1488545" y="120736"/>
                  <a:pt x="1495380" y="70227"/>
                </a:cubicBezTo>
                <a:cubicBezTo>
                  <a:pt x="1496747" y="59306"/>
                  <a:pt x="1498114" y="48386"/>
                  <a:pt x="1498114" y="37465"/>
                </a:cubicBezTo>
                <a:cubicBezTo>
                  <a:pt x="1498114" y="14258"/>
                  <a:pt x="1510416" y="1972"/>
                  <a:pt x="1533653" y="607"/>
                </a:cubicBezTo>
                <a:cubicBezTo>
                  <a:pt x="1535020" y="607"/>
                  <a:pt x="1536387" y="607"/>
                  <a:pt x="1537754" y="607"/>
                </a:cubicBezTo>
                <a:cubicBezTo>
                  <a:pt x="1644371" y="607"/>
                  <a:pt x="1750989" y="-758"/>
                  <a:pt x="1857606" y="607"/>
                </a:cubicBezTo>
                <a:cubicBezTo>
                  <a:pt x="1950555" y="1972"/>
                  <a:pt x="2023000" y="42925"/>
                  <a:pt x="2074942" y="120736"/>
                </a:cubicBezTo>
                <a:cubicBezTo>
                  <a:pt x="2099546" y="160323"/>
                  <a:pt x="2113215" y="205372"/>
                  <a:pt x="2113215" y="253150"/>
                </a:cubicBezTo>
                <a:cubicBezTo>
                  <a:pt x="2113215" y="258610"/>
                  <a:pt x="2113215" y="265436"/>
                  <a:pt x="2113215" y="272261"/>
                </a:cubicBezTo>
                <a:cubicBezTo>
                  <a:pt x="2113215" y="943888"/>
                  <a:pt x="2113215" y="1615515"/>
                  <a:pt x="2113215" y="2285776"/>
                </a:cubicBezTo>
                <a:cubicBezTo>
                  <a:pt x="2113215" y="2961498"/>
                  <a:pt x="2113215" y="3635855"/>
                  <a:pt x="2113215" y="4311577"/>
                </a:cubicBezTo>
                <a:cubicBezTo>
                  <a:pt x="2113215" y="4357990"/>
                  <a:pt x="2103647" y="4401673"/>
                  <a:pt x="2080410" y="4441261"/>
                </a:cubicBezTo>
                <a:cubicBezTo>
                  <a:pt x="2029835" y="4525897"/>
                  <a:pt x="1956022" y="4570945"/>
                  <a:pt x="1857606" y="4570945"/>
                </a:cubicBezTo>
                <a:cubicBezTo>
                  <a:pt x="1640270" y="4572310"/>
                  <a:pt x="1422934" y="4570945"/>
                  <a:pt x="1205599" y="4570945"/>
                </a:cubicBezTo>
                <a:cubicBezTo>
                  <a:pt x="891214" y="4570945"/>
                  <a:pt x="575462" y="4570945"/>
                  <a:pt x="261076" y="4570945"/>
                </a:cubicBezTo>
                <a:cubicBezTo>
                  <a:pt x="225537" y="4570945"/>
                  <a:pt x="191365" y="4566850"/>
                  <a:pt x="159926" y="4553199"/>
                </a:cubicBezTo>
                <a:cubicBezTo>
                  <a:pt x="66978" y="4512246"/>
                  <a:pt x="13669" y="4441261"/>
                  <a:pt x="1367" y="4341609"/>
                </a:cubicBezTo>
                <a:cubicBezTo>
                  <a:pt x="0" y="4330688"/>
                  <a:pt x="0" y="4319768"/>
                  <a:pt x="0" y="4310212"/>
                </a:cubicBezTo>
                <a:cubicBezTo>
                  <a:pt x="0" y="2960133"/>
                  <a:pt x="0" y="1611419"/>
                  <a:pt x="0" y="262705"/>
                </a:cubicBezTo>
                <a:cubicBezTo>
                  <a:pt x="0" y="190355"/>
                  <a:pt x="23237" y="127561"/>
                  <a:pt x="75179" y="75687"/>
                </a:cubicBezTo>
                <a:cubicBezTo>
                  <a:pt x="123020" y="26544"/>
                  <a:pt x="183164" y="1972"/>
                  <a:pt x="252875" y="607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14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28847" y="-1265046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928847" y="4379877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789348" y="-2747873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789348" y="2897050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4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4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4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19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0" y="5078507"/>
                  <a:pt x="1564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44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934899" y="757698"/>
            <a:ext cx="7682025" cy="4403027"/>
          </a:xfrm>
          <a:custGeom>
            <a:avLst/>
            <a:gdLst>
              <a:gd name="connsiteX0" fmla="*/ 54290 w 7682025"/>
              <a:gd name="connsiteY0" fmla="*/ 0 h 4403027"/>
              <a:gd name="connsiteX1" fmla="*/ 3636805 w 7682025"/>
              <a:gd name="connsiteY1" fmla="*/ 0 h 4403027"/>
              <a:gd name="connsiteX2" fmla="*/ 3643800 w 7682025"/>
              <a:gd name="connsiteY2" fmla="*/ 38161 h 4403027"/>
              <a:gd name="connsiteX3" fmla="*/ 3674519 w 7682025"/>
              <a:gd name="connsiteY3" fmla="*/ 66910 h 4403027"/>
              <a:gd name="connsiteX4" fmla="*/ 4005930 w 7682025"/>
              <a:gd name="connsiteY4" fmla="*/ 66910 h 4403027"/>
              <a:gd name="connsiteX5" fmla="*/ 4036650 w 7682025"/>
              <a:gd name="connsiteY5" fmla="*/ 38161 h 4403027"/>
              <a:gd name="connsiteX6" fmla="*/ 4043646 w 7682025"/>
              <a:gd name="connsiteY6" fmla="*/ 0 h 4403027"/>
              <a:gd name="connsiteX7" fmla="*/ 7627736 w 7682025"/>
              <a:gd name="connsiteY7" fmla="*/ 0 h 4403027"/>
              <a:gd name="connsiteX8" fmla="*/ 7682025 w 7682025"/>
              <a:gd name="connsiteY8" fmla="*/ 54289 h 4403027"/>
              <a:gd name="connsiteX9" fmla="*/ 7682025 w 7682025"/>
              <a:gd name="connsiteY9" fmla="*/ 4348738 h 4403027"/>
              <a:gd name="connsiteX10" fmla="*/ 7627736 w 7682025"/>
              <a:gd name="connsiteY10" fmla="*/ 4403027 h 4403027"/>
              <a:gd name="connsiteX11" fmla="*/ 54290 w 7682025"/>
              <a:gd name="connsiteY11" fmla="*/ 4403027 h 4403027"/>
              <a:gd name="connsiteX12" fmla="*/ 0 w 7682025"/>
              <a:gd name="connsiteY12" fmla="*/ 4348738 h 4403027"/>
              <a:gd name="connsiteX13" fmla="*/ 0 w 7682025"/>
              <a:gd name="connsiteY13" fmla="*/ 54289 h 4403027"/>
              <a:gd name="connsiteX14" fmla="*/ 54290 w 7682025"/>
              <a:gd name="connsiteY14" fmla="*/ 0 h 440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82025" h="4403027">
                <a:moveTo>
                  <a:pt x="54290" y="0"/>
                </a:moveTo>
                <a:lnTo>
                  <a:pt x="3636805" y="0"/>
                </a:lnTo>
                <a:lnTo>
                  <a:pt x="3643800" y="38161"/>
                </a:lnTo>
                <a:cubicBezTo>
                  <a:pt x="3651662" y="55924"/>
                  <a:pt x="3662523" y="66910"/>
                  <a:pt x="3674519" y="66910"/>
                </a:cubicBezTo>
                <a:lnTo>
                  <a:pt x="4005930" y="66910"/>
                </a:lnTo>
                <a:cubicBezTo>
                  <a:pt x="4017927" y="66910"/>
                  <a:pt x="4028788" y="55924"/>
                  <a:pt x="4036650" y="38161"/>
                </a:cubicBezTo>
                <a:lnTo>
                  <a:pt x="4043646" y="0"/>
                </a:lnTo>
                <a:lnTo>
                  <a:pt x="7627736" y="0"/>
                </a:lnTo>
                <a:cubicBezTo>
                  <a:pt x="7657720" y="0"/>
                  <a:pt x="7682025" y="24305"/>
                  <a:pt x="7682025" y="54289"/>
                </a:cubicBezTo>
                <a:lnTo>
                  <a:pt x="7682025" y="4348738"/>
                </a:lnTo>
                <a:cubicBezTo>
                  <a:pt x="7682025" y="4378722"/>
                  <a:pt x="7657720" y="4403027"/>
                  <a:pt x="7627736" y="4403027"/>
                </a:cubicBezTo>
                <a:lnTo>
                  <a:pt x="54290" y="4403027"/>
                </a:lnTo>
                <a:cubicBezTo>
                  <a:pt x="24305" y="4403027"/>
                  <a:pt x="0" y="4378722"/>
                  <a:pt x="0" y="4348738"/>
                </a:cubicBezTo>
                <a:lnTo>
                  <a:pt x="0" y="54289"/>
                </a:lnTo>
                <a:cubicBezTo>
                  <a:pt x="0" y="24305"/>
                  <a:pt x="24305" y="0"/>
                  <a:pt x="5429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2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759978" y="3347208"/>
            <a:ext cx="6233020" cy="2952925"/>
          </a:xfrm>
          <a:custGeom>
            <a:avLst/>
            <a:gdLst>
              <a:gd name="connsiteX0" fmla="*/ 357954 w 6233020"/>
              <a:gd name="connsiteY0" fmla="*/ 0 h 2952925"/>
              <a:gd name="connsiteX1" fmla="*/ 5875066 w 6233020"/>
              <a:gd name="connsiteY1" fmla="*/ 0 h 2952925"/>
              <a:gd name="connsiteX2" fmla="*/ 6233020 w 6233020"/>
              <a:gd name="connsiteY2" fmla="*/ 357954 h 2952925"/>
              <a:gd name="connsiteX3" fmla="*/ 6233020 w 6233020"/>
              <a:gd name="connsiteY3" fmla="*/ 2594971 h 2952925"/>
              <a:gd name="connsiteX4" fmla="*/ 5875066 w 6233020"/>
              <a:gd name="connsiteY4" fmla="*/ 2952925 h 2952925"/>
              <a:gd name="connsiteX5" fmla="*/ 357954 w 6233020"/>
              <a:gd name="connsiteY5" fmla="*/ 2952925 h 2952925"/>
              <a:gd name="connsiteX6" fmla="*/ 0 w 6233020"/>
              <a:gd name="connsiteY6" fmla="*/ 2594971 h 2952925"/>
              <a:gd name="connsiteX7" fmla="*/ 0 w 6233020"/>
              <a:gd name="connsiteY7" fmla="*/ 357954 h 2952925"/>
              <a:gd name="connsiteX8" fmla="*/ 357954 w 6233020"/>
              <a:gd name="connsiteY8" fmla="*/ 0 h 295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3020" h="2952925">
                <a:moveTo>
                  <a:pt x="357954" y="0"/>
                </a:moveTo>
                <a:lnTo>
                  <a:pt x="5875066" y="0"/>
                </a:lnTo>
                <a:cubicBezTo>
                  <a:pt x="6072759" y="0"/>
                  <a:pt x="6233020" y="160261"/>
                  <a:pt x="6233020" y="357954"/>
                </a:cubicBezTo>
                <a:lnTo>
                  <a:pt x="6233020" y="2594971"/>
                </a:lnTo>
                <a:cubicBezTo>
                  <a:pt x="6233020" y="2792664"/>
                  <a:pt x="6072759" y="2952925"/>
                  <a:pt x="5875066" y="2952925"/>
                </a:cubicBezTo>
                <a:lnTo>
                  <a:pt x="357954" y="2952925"/>
                </a:lnTo>
                <a:cubicBezTo>
                  <a:pt x="160261" y="2952925"/>
                  <a:pt x="0" y="2792664"/>
                  <a:pt x="0" y="2594971"/>
                </a:cubicBezTo>
                <a:lnTo>
                  <a:pt x="0" y="357954"/>
                </a:lnTo>
                <a:cubicBezTo>
                  <a:pt x="0" y="160261"/>
                  <a:pt x="160261" y="0"/>
                  <a:pt x="35795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22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41614" y="740156"/>
            <a:ext cx="7676709" cy="5029756"/>
          </a:xfrm>
          <a:custGeom>
            <a:avLst/>
            <a:gdLst>
              <a:gd name="connsiteX0" fmla="*/ 214218 w 7676709"/>
              <a:gd name="connsiteY0" fmla="*/ 0 h 5029756"/>
              <a:gd name="connsiteX1" fmla="*/ 7462491 w 7676709"/>
              <a:gd name="connsiteY1" fmla="*/ 0 h 5029756"/>
              <a:gd name="connsiteX2" fmla="*/ 7676709 w 7676709"/>
              <a:gd name="connsiteY2" fmla="*/ 214218 h 5029756"/>
              <a:gd name="connsiteX3" fmla="*/ 7676709 w 7676709"/>
              <a:gd name="connsiteY3" fmla="*/ 5029756 h 5029756"/>
              <a:gd name="connsiteX4" fmla="*/ 0 w 7676709"/>
              <a:gd name="connsiteY4" fmla="*/ 5029756 h 5029756"/>
              <a:gd name="connsiteX5" fmla="*/ 0 w 7676709"/>
              <a:gd name="connsiteY5" fmla="*/ 214218 h 5029756"/>
              <a:gd name="connsiteX6" fmla="*/ 214218 w 7676709"/>
              <a:gd name="connsiteY6" fmla="*/ 0 h 50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76709" h="5029756">
                <a:moveTo>
                  <a:pt x="214218" y="0"/>
                </a:moveTo>
                <a:lnTo>
                  <a:pt x="7462491" y="0"/>
                </a:lnTo>
                <a:cubicBezTo>
                  <a:pt x="7580801" y="0"/>
                  <a:pt x="7676709" y="95908"/>
                  <a:pt x="7676709" y="214218"/>
                </a:cubicBezTo>
                <a:lnTo>
                  <a:pt x="7676709" y="5029756"/>
                </a:lnTo>
                <a:lnTo>
                  <a:pt x="0" y="5029756"/>
                </a:lnTo>
                <a:lnTo>
                  <a:pt x="0" y="214218"/>
                </a:lnTo>
                <a:cubicBezTo>
                  <a:pt x="0" y="95908"/>
                  <a:pt x="95908" y="0"/>
                  <a:pt x="21421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746444"/>
          </a:xfrm>
          <a:custGeom>
            <a:avLst/>
            <a:gdLst>
              <a:gd name="connsiteX0" fmla="*/ 11090790 w 12192000"/>
              <a:gd name="connsiteY0" fmla="*/ 0 h 3746444"/>
              <a:gd name="connsiteX1" fmla="*/ 12192000 w 12192000"/>
              <a:gd name="connsiteY1" fmla="*/ 0 h 3746444"/>
              <a:gd name="connsiteX2" fmla="*/ 12192000 w 12192000"/>
              <a:gd name="connsiteY2" fmla="*/ 3280933 h 3746444"/>
              <a:gd name="connsiteX3" fmla="*/ 12177614 w 12192000"/>
              <a:gd name="connsiteY3" fmla="*/ 3307438 h 3746444"/>
              <a:gd name="connsiteX4" fmla="*/ 11684937 w 12192000"/>
              <a:gd name="connsiteY4" fmla="*/ 3569392 h 3746444"/>
              <a:gd name="connsiteX5" fmla="*/ 11684938 w 12192000"/>
              <a:gd name="connsiteY5" fmla="*/ 3569391 h 3746444"/>
              <a:gd name="connsiteX6" fmla="*/ 11090790 w 12192000"/>
              <a:gd name="connsiteY6" fmla="*/ 2975243 h 3746444"/>
              <a:gd name="connsiteX7" fmla="*/ 9848801 w 12192000"/>
              <a:gd name="connsiteY7" fmla="*/ 0 h 3746444"/>
              <a:gd name="connsiteX8" fmla="*/ 11037097 w 12192000"/>
              <a:gd name="connsiteY8" fmla="*/ 0 h 3746444"/>
              <a:gd name="connsiteX9" fmla="*/ 11037096 w 12192000"/>
              <a:gd name="connsiteY9" fmla="*/ 1812299 h 3746444"/>
              <a:gd name="connsiteX10" fmla="*/ 10442948 w 12192000"/>
              <a:gd name="connsiteY10" fmla="*/ 2406447 h 3746444"/>
              <a:gd name="connsiteX11" fmla="*/ 10442949 w 12192000"/>
              <a:gd name="connsiteY11" fmla="*/ 2406446 h 3746444"/>
              <a:gd name="connsiteX12" fmla="*/ 9848801 w 12192000"/>
              <a:gd name="connsiteY12" fmla="*/ 1812298 h 3746444"/>
              <a:gd name="connsiteX13" fmla="*/ 8606815 w 12192000"/>
              <a:gd name="connsiteY13" fmla="*/ 0 h 3746444"/>
              <a:gd name="connsiteX14" fmla="*/ 9795111 w 12192000"/>
              <a:gd name="connsiteY14" fmla="*/ 0 h 3746444"/>
              <a:gd name="connsiteX15" fmla="*/ 9795110 w 12192000"/>
              <a:gd name="connsiteY15" fmla="*/ 2385113 h 3746444"/>
              <a:gd name="connsiteX16" fmla="*/ 9200962 w 12192000"/>
              <a:gd name="connsiteY16" fmla="*/ 2979261 h 3746444"/>
              <a:gd name="connsiteX17" fmla="*/ 9200963 w 12192000"/>
              <a:gd name="connsiteY17" fmla="*/ 2979260 h 3746444"/>
              <a:gd name="connsiteX18" fmla="*/ 8606815 w 12192000"/>
              <a:gd name="connsiteY18" fmla="*/ 2385112 h 3746444"/>
              <a:gd name="connsiteX19" fmla="*/ 7364829 w 12192000"/>
              <a:gd name="connsiteY19" fmla="*/ 0 h 3746444"/>
              <a:gd name="connsiteX20" fmla="*/ 8553125 w 12192000"/>
              <a:gd name="connsiteY20" fmla="*/ 0 h 3746444"/>
              <a:gd name="connsiteX21" fmla="*/ 8553124 w 12192000"/>
              <a:gd name="connsiteY21" fmla="*/ 2896552 h 3746444"/>
              <a:gd name="connsiteX22" fmla="*/ 7958976 w 12192000"/>
              <a:gd name="connsiteY22" fmla="*/ 3490700 h 3746444"/>
              <a:gd name="connsiteX23" fmla="*/ 7958977 w 12192000"/>
              <a:gd name="connsiteY23" fmla="*/ 3490699 h 3746444"/>
              <a:gd name="connsiteX24" fmla="*/ 7364829 w 12192000"/>
              <a:gd name="connsiteY24" fmla="*/ 2896551 h 3746444"/>
              <a:gd name="connsiteX25" fmla="*/ 6122843 w 12192000"/>
              <a:gd name="connsiteY25" fmla="*/ 0 h 3746444"/>
              <a:gd name="connsiteX26" fmla="*/ 7311139 w 12192000"/>
              <a:gd name="connsiteY26" fmla="*/ 0 h 3746444"/>
              <a:gd name="connsiteX27" fmla="*/ 7311138 w 12192000"/>
              <a:gd name="connsiteY27" fmla="*/ 2691976 h 3746444"/>
              <a:gd name="connsiteX28" fmla="*/ 6716990 w 12192000"/>
              <a:gd name="connsiteY28" fmla="*/ 3286124 h 3746444"/>
              <a:gd name="connsiteX29" fmla="*/ 6716991 w 12192000"/>
              <a:gd name="connsiteY29" fmla="*/ 3286123 h 3746444"/>
              <a:gd name="connsiteX30" fmla="*/ 6122843 w 12192000"/>
              <a:gd name="connsiteY30" fmla="*/ 2691975 h 3746444"/>
              <a:gd name="connsiteX31" fmla="*/ 4880857 w 12192000"/>
              <a:gd name="connsiteY31" fmla="*/ 0 h 3746444"/>
              <a:gd name="connsiteX32" fmla="*/ 6069154 w 12192000"/>
              <a:gd name="connsiteY32" fmla="*/ 0 h 3746444"/>
              <a:gd name="connsiteX33" fmla="*/ 6069153 w 12192000"/>
              <a:gd name="connsiteY33" fmla="*/ 2975244 h 3746444"/>
              <a:gd name="connsiteX34" fmla="*/ 5475005 w 12192000"/>
              <a:gd name="connsiteY34" fmla="*/ 3569392 h 3746444"/>
              <a:gd name="connsiteX35" fmla="*/ 5475005 w 12192000"/>
              <a:gd name="connsiteY35" fmla="*/ 3569391 h 3746444"/>
              <a:gd name="connsiteX36" fmla="*/ 4880857 w 12192000"/>
              <a:gd name="connsiteY36" fmla="*/ 2975243 h 3746444"/>
              <a:gd name="connsiteX37" fmla="*/ 3638871 w 12192000"/>
              <a:gd name="connsiteY37" fmla="*/ 0 h 3746444"/>
              <a:gd name="connsiteX38" fmla="*/ 4827167 w 12192000"/>
              <a:gd name="connsiteY38" fmla="*/ 0 h 3746444"/>
              <a:gd name="connsiteX39" fmla="*/ 4827166 w 12192000"/>
              <a:gd name="connsiteY39" fmla="*/ 2385113 h 3746444"/>
              <a:gd name="connsiteX40" fmla="*/ 4233018 w 12192000"/>
              <a:gd name="connsiteY40" fmla="*/ 2979261 h 3746444"/>
              <a:gd name="connsiteX41" fmla="*/ 4233021 w 12192000"/>
              <a:gd name="connsiteY41" fmla="*/ 2979260 h 3746444"/>
              <a:gd name="connsiteX42" fmla="*/ 3638871 w 12192000"/>
              <a:gd name="connsiteY42" fmla="*/ 2385112 h 3746444"/>
              <a:gd name="connsiteX43" fmla="*/ 2396886 w 12192000"/>
              <a:gd name="connsiteY43" fmla="*/ 0 h 3746444"/>
              <a:gd name="connsiteX44" fmla="*/ 3585182 w 12192000"/>
              <a:gd name="connsiteY44" fmla="*/ 0 h 3746444"/>
              <a:gd name="connsiteX45" fmla="*/ 3585181 w 12192000"/>
              <a:gd name="connsiteY45" fmla="*/ 2149848 h 3746444"/>
              <a:gd name="connsiteX46" fmla="*/ 2991033 w 12192000"/>
              <a:gd name="connsiteY46" fmla="*/ 2743996 h 3746444"/>
              <a:gd name="connsiteX47" fmla="*/ 2991034 w 12192000"/>
              <a:gd name="connsiteY47" fmla="*/ 2743995 h 3746444"/>
              <a:gd name="connsiteX48" fmla="*/ 2396886 w 12192000"/>
              <a:gd name="connsiteY48" fmla="*/ 2149847 h 3746444"/>
              <a:gd name="connsiteX49" fmla="*/ 1154900 w 12192000"/>
              <a:gd name="connsiteY49" fmla="*/ 0 h 3746444"/>
              <a:gd name="connsiteX50" fmla="*/ 2343196 w 12192000"/>
              <a:gd name="connsiteY50" fmla="*/ 0 h 3746444"/>
              <a:gd name="connsiteX51" fmla="*/ 2343195 w 12192000"/>
              <a:gd name="connsiteY51" fmla="*/ 2691976 h 3746444"/>
              <a:gd name="connsiteX52" fmla="*/ 1749047 w 12192000"/>
              <a:gd name="connsiteY52" fmla="*/ 3286124 h 3746444"/>
              <a:gd name="connsiteX53" fmla="*/ 1749048 w 12192000"/>
              <a:gd name="connsiteY53" fmla="*/ 3286123 h 3746444"/>
              <a:gd name="connsiteX54" fmla="*/ 1154900 w 12192000"/>
              <a:gd name="connsiteY54" fmla="*/ 2691975 h 3746444"/>
              <a:gd name="connsiteX55" fmla="*/ 0 w 12192000"/>
              <a:gd name="connsiteY55" fmla="*/ 0 h 3746444"/>
              <a:gd name="connsiteX56" fmla="*/ 1101210 w 12192000"/>
              <a:gd name="connsiteY56" fmla="*/ 0 h 3746444"/>
              <a:gd name="connsiteX57" fmla="*/ 1101209 w 12192000"/>
              <a:gd name="connsiteY57" fmla="*/ 3152296 h 3746444"/>
              <a:gd name="connsiteX58" fmla="*/ 507061 w 12192000"/>
              <a:gd name="connsiteY58" fmla="*/ 3746444 h 3746444"/>
              <a:gd name="connsiteX59" fmla="*/ 507062 w 12192000"/>
              <a:gd name="connsiteY59" fmla="*/ 3746443 h 3746444"/>
              <a:gd name="connsiteX60" fmla="*/ 14385 w 12192000"/>
              <a:gd name="connsiteY60" fmla="*/ 3484489 h 3746444"/>
              <a:gd name="connsiteX61" fmla="*/ 0 w 12192000"/>
              <a:gd name="connsiteY61" fmla="*/ 3457986 h 37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92000" h="3746444">
                <a:moveTo>
                  <a:pt x="11090790" y="0"/>
                </a:moveTo>
                <a:lnTo>
                  <a:pt x="12192000" y="0"/>
                </a:lnTo>
                <a:lnTo>
                  <a:pt x="12192000" y="3280933"/>
                </a:lnTo>
                <a:lnTo>
                  <a:pt x="12177614" y="3307438"/>
                </a:lnTo>
                <a:cubicBezTo>
                  <a:pt x="12070841" y="3465482"/>
                  <a:pt x="11890024" y="3569392"/>
                  <a:pt x="11684937" y="3569392"/>
                </a:cubicBezTo>
                <a:lnTo>
                  <a:pt x="11684938" y="3569391"/>
                </a:lnTo>
                <a:cubicBezTo>
                  <a:pt x="11356799" y="3569391"/>
                  <a:pt x="11090790" y="3303382"/>
                  <a:pt x="11090790" y="2975243"/>
                </a:cubicBezTo>
                <a:close/>
                <a:moveTo>
                  <a:pt x="9848801" y="0"/>
                </a:moveTo>
                <a:lnTo>
                  <a:pt x="11037097" y="0"/>
                </a:lnTo>
                <a:lnTo>
                  <a:pt x="11037096" y="1812299"/>
                </a:lnTo>
                <a:cubicBezTo>
                  <a:pt x="11037096" y="2140438"/>
                  <a:pt x="10771087" y="2406447"/>
                  <a:pt x="10442948" y="2406447"/>
                </a:cubicBezTo>
                <a:lnTo>
                  <a:pt x="10442949" y="2406446"/>
                </a:lnTo>
                <a:cubicBezTo>
                  <a:pt x="10114810" y="2406446"/>
                  <a:pt x="9848801" y="2140437"/>
                  <a:pt x="9848801" y="1812298"/>
                </a:cubicBezTo>
                <a:close/>
                <a:moveTo>
                  <a:pt x="8606815" y="0"/>
                </a:moveTo>
                <a:lnTo>
                  <a:pt x="9795111" y="0"/>
                </a:lnTo>
                <a:lnTo>
                  <a:pt x="9795110" y="2385113"/>
                </a:lnTo>
                <a:cubicBezTo>
                  <a:pt x="9795110" y="2713252"/>
                  <a:pt x="9529101" y="2979261"/>
                  <a:pt x="9200962" y="2979261"/>
                </a:cubicBezTo>
                <a:lnTo>
                  <a:pt x="9200963" y="2979260"/>
                </a:lnTo>
                <a:cubicBezTo>
                  <a:pt x="8872824" y="2979260"/>
                  <a:pt x="8606815" y="2713251"/>
                  <a:pt x="8606815" y="2385112"/>
                </a:cubicBezTo>
                <a:close/>
                <a:moveTo>
                  <a:pt x="7364829" y="0"/>
                </a:moveTo>
                <a:lnTo>
                  <a:pt x="8553125" y="0"/>
                </a:lnTo>
                <a:lnTo>
                  <a:pt x="8553124" y="2896552"/>
                </a:lnTo>
                <a:cubicBezTo>
                  <a:pt x="8553124" y="3224691"/>
                  <a:pt x="8287115" y="3490700"/>
                  <a:pt x="7958976" y="3490700"/>
                </a:cubicBezTo>
                <a:lnTo>
                  <a:pt x="7958977" y="3490699"/>
                </a:lnTo>
                <a:cubicBezTo>
                  <a:pt x="7630838" y="3490699"/>
                  <a:pt x="7364829" y="3224690"/>
                  <a:pt x="7364829" y="2896551"/>
                </a:cubicBezTo>
                <a:close/>
                <a:moveTo>
                  <a:pt x="6122843" y="0"/>
                </a:moveTo>
                <a:lnTo>
                  <a:pt x="7311139" y="0"/>
                </a:lnTo>
                <a:lnTo>
                  <a:pt x="7311138" y="2691976"/>
                </a:lnTo>
                <a:cubicBezTo>
                  <a:pt x="7311138" y="3020115"/>
                  <a:pt x="7045129" y="3286124"/>
                  <a:pt x="6716990" y="3286124"/>
                </a:cubicBezTo>
                <a:lnTo>
                  <a:pt x="6716991" y="3286123"/>
                </a:lnTo>
                <a:cubicBezTo>
                  <a:pt x="6388852" y="3286123"/>
                  <a:pt x="6122843" y="3020114"/>
                  <a:pt x="6122843" y="2691975"/>
                </a:cubicBezTo>
                <a:close/>
                <a:moveTo>
                  <a:pt x="4880857" y="0"/>
                </a:moveTo>
                <a:lnTo>
                  <a:pt x="6069154" y="0"/>
                </a:lnTo>
                <a:lnTo>
                  <a:pt x="6069153" y="2975244"/>
                </a:lnTo>
                <a:cubicBezTo>
                  <a:pt x="6069153" y="3303383"/>
                  <a:pt x="5803144" y="3569392"/>
                  <a:pt x="5475005" y="3569392"/>
                </a:cubicBezTo>
                <a:lnTo>
                  <a:pt x="5475005" y="3569391"/>
                </a:lnTo>
                <a:cubicBezTo>
                  <a:pt x="5146867" y="3569391"/>
                  <a:pt x="4880857" y="3303382"/>
                  <a:pt x="4880857" y="2975243"/>
                </a:cubicBezTo>
                <a:close/>
                <a:moveTo>
                  <a:pt x="3638871" y="0"/>
                </a:moveTo>
                <a:lnTo>
                  <a:pt x="4827167" y="0"/>
                </a:lnTo>
                <a:lnTo>
                  <a:pt x="4827166" y="2385113"/>
                </a:lnTo>
                <a:cubicBezTo>
                  <a:pt x="4827166" y="2713252"/>
                  <a:pt x="4561157" y="2979261"/>
                  <a:pt x="4233018" y="2979261"/>
                </a:cubicBezTo>
                <a:lnTo>
                  <a:pt x="4233021" y="2979260"/>
                </a:lnTo>
                <a:cubicBezTo>
                  <a:pt x="3904881" y="2979260"/>
                  <a:pt x="3638871" y="2713251"/>
                  <a:pt x="3638871" y="2385112"/>
                </a:cubicBezTo>
                <a:close/>
                <a:moveTo>
                  <a:pt x="2396886" y="0"/>
                </a:moveTo>
                <a:lnTo>
                  <a:pt x="3585182" y="0"/>
                </a:lnTo>
                <a:lnTo>
                  <a:pt x="3585181" y="2149848"/>
                </a:lnTo>
                <a:cubicBezTo>
                  <a:pt x="3585181" y="2477987"/>
                  <a:pt x="3319172" y="2743996"/>
                  <a:pt x="2991033" y="2743996"/>
                </a:cubicBezTo>
                <a:lnTo>
                  <a:pt x="2991034" y="2743995"/>
                </a:lnTo>
                <a:cubicBezTo>
                  <a:pt x="2662895" y="2743995"/>
                  <a:pt x="2396886" y="2477986"/>
                  <a:pt x="2396886" y="2149847"/>
                </a:cubicBezTo>
                <a:close/>
                <a:moveTo>
                  <a:pt x="1154900" y="0"/>
                </a:moveTo>
                <a:lnTo>
                  <a:pt x="2343196" y="0"/>
                </a:lnTo>
                <a:lnTo>
                  <a:pt x="2343195" y="2691976"/>
                </a:lnTo>
                <a:cubicBezTo>
                  <a:pt x="2343195" y="3020115"/>
                  <a:pt x="2077186" y="3286124"/>
                  <a:pt x="1749047" y="3286124"/>
                </a:cubicBezTo>
                <a:lnTo>
                  <a:pt x="1749048" y="3286123"/>
                </a:lnTo>
                <a:cubicBezTo>
                  <a:pt x="1420909" y="3286123"/>
                  <a:pt x="1154900" y="3020114"/>
                  <a:pt x="1154900" y="2691975"/>
                </a:cubicBezTo>
                <a:close/>
                <a:moveTo>
                  <a:pt x="0" y="0"/>
                </a:moveTo>
                <a:lnTo>
                  <a:pt x="1101210" y="0"/>
                </a:lnTo>
                <a:lnTo>
                  <a:pt x="1101209" y="3152296"/>
                </a:lnTo>
                <a:cubicBezTo>
                  <a:pt x="1101209" y="3480435"/>
                  <a:pt x="835200" y="3746444"/>
                  <a:pt x="507061" y="3746444"/>
                </a:cubicBezTo>
                <a:lnTo>
                  <a:pt x="507062" y="3746443"/>
                </a:lnTo>
                <a:cubicBezTo>
                  <a:pt x="301975" y="3746443"/>
                  <a:pt x="121158" y="3642533"/>
                  <a:pt x="14385" y="3484489"/>
                </a:cubicBezTo>
                <a:lnTo>
                  <a:pt x="0" y="34579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75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95313" y="891855"/>
            <a:ext cx="5066769" cy="2354351"/>
          </a:xfrm>
          <a:custGeom>
            <a:avLst/>
            <a:gdLst>
              <a:gd name="connsiteX0" fmla="*/ 352994 w 5066769"/>
              <a:gd name="connsiteY0" fmla="*/ 0 h 2354351"/>
              <a:gd name="connsiteX1" fmla="*/ 2537689 w 5066769"/>
              <a:gd name="connsiteY1" fmla="*/ 0 h 2354351"/>
              <a:gd name="connsiteX2" fmla="*/ 4705164 w 5066769"/>
              <a:gd name="connsiteY2" fmla="*/ 0 h 2354351"/>
              <a:gd name="connsiteX3" fmla="*/ 4847224 w 5066769"/>
              <a:gd name="connsiteY3" fmla="*/ 10779 h 2354351"/>
              <a:gd name="connsiteX4" fmla="*/ 5028026 w 5066769"/>
              <a:gd name="connsiteY4" fmla="*/ 146597 h 2354351"/>
              <a:gd name="connsiteX5" fmla="*/ 5058160 w 5066769"/>
              <a:gd name="connsiteY5" fmla="*/ 252233 h 2354351"/>
              <a:gd name="connsiteX6" fmla="*/ 5066769 w 5066769"/>
              <a:gd name="connsiteY6" fmla="*/ 385895 h 2354351"/>
              <a:gd name="connsiteX7" fmla="*/ 5066769 w 5066769"/>
              <a:gd name="connsiteY7" fmla="*/ 1849709 h 2354351"/>
              <a:gd name="connsiteX8" fmla="*/ 5058160 w 5066769"/>
              <a:gd name="connsiteY8" fmla="*/ 2080384 h 2354351"/>
              <a:gd name="connsiteX9" fmla="*/ 5015111 w 5066769"/>
              <a:gd name="connsiteY9" fmla="*/ 2224825 h 2354351"/>
              <a:gd name="connsiteX10" fmla="*/ 4866595 w 5066769"/>
              <a:gd name="connsiteY10" fmla="*/ 2334773 h 2354351"/>
              <a:gd name="connsiteX11" fmla="*/ 4778346 w 5066769"/>
              <a:gd name="connsiteY11" fmla="*/ 2345552 h 2354351"/>
              <a:gd name="connsiteX12" fmla="*/ 4509295 w 5066769"/>
              <a:gd name="connsiteY12" fmla="*/ 2354175 h 2354351"/>
              <a:gd name="connsiteX13" fmla="*/ 355147 w 5066769"/>
              <a:gd name="connsiteY13" fmla="*/ 2354175 h 2354351"/>
              <a:gd name="connsiteX14" fmla="*/ 200174 w 5066769"/>
              <a:gd name="connsiteY14" fmla="*/ 2334773 h 2354351"/>
              <a:gd name="connsiteX15" fmla="*/ 25828 w 5066769"/>
              <a:gd name="connsiteY15" fmla="*/ 2166617 h 2354351"/>
              <a:gd name="connsiteX16" fmla="*/ 2152 w 5066769"/>
              <a:gd name="connsiteY16" fmla="*/ 2004930 h 2354351"/>
              <a:gd name="connsiteX17" fmla="*/ 2152 w 5066769"/>
              <a:gd name="connsiteY17" fmla="*/ 1713891 h 2354351"/>
              <a:gd name="connsiteX18" fmla="*/ 2152 w 5066769"/>
              <a:gd name="connsiteY18" fmla="*/ 1705268 h 2354351"/>
              <a:gd name="connsiteX19" fmla="*/ 45200 w 5066769"/>
              <a:gd name="connsiteY19" fmla="*/ 1664307 h 2354351"/>
              <a:gd name="connsiteX20" fmla="*/ 88248 w 5066769"/>
              <a:gd name="connsiteY20" fmla="*/ 1659995 h 2354351"/>
              <a:gd name="connsiteX21" fmla="*/ 204478 w 5066769"/>
              <a:gd name="connsiteY21" fmla="*/ 1532801 h 2354351"/>
              <a:gd name="connsiteX22" fmla="*/ 204478 w 5066769"/>
              <a:gd name="connsiteY22" fmla="*/ 845089 h 2354351"/>
              <a:gd name="connsiteX23" fmla="*/ 178649 w 5066769"/>
              <a:gd name="connsiteY23" fmla="*/ 745920 h 2354351"/>
              <a:gd name="connsiteX24" fmla="*/ 90400 w 5066769"/>
              <a:gd name="connsiteY24" fmla="*/ 694180 h 2354351"/>
              <a:gd name="connsiteX25" fmla="*/ 51658 w 5066769"/>
              <a:gd name="connsiteY25" fmla="*/ 689868 h 2354351"/>
              <a:gd name="connsiteX26" fmla="*/ 25828 w 5066769"/>
              <a:gd name="connsiteY26" fmla="*/ 685557 h 2354351"/>
              <a:gd name="connsiteX27" fmla="*/ 2152 w 5066769"/>
              <a:gd name="connsiteY27" fmla="*/ 653219 h 2354351"/>
              <a:gd name="connsiteX28" fmla="*/ 2152 w 5066769"/>
              <a:gd name="connsiteY28" fmla="*/ 635972 h 2354351"/>
              <a:gd name="connsiteX29" fmla="*/ 0 w 5066769"/>
              <a:gd name="connsiteY29" fmla="*/ 379428 h 2354351"/>
              <a:gd name="connsiteX30" fmla="*/ 17219 w 5066769"/>
              <a:gd name="connsiteY30" fmla="*/ 215584 h 2354351"/>
              <a:gd name="connsiteX31" fmla="*/ 71029 w 5066769"/>
              <a:gd name="connsiteY31" fmla="*/ 105636 h 2354351"/>
              <a:gd name="connsiteX32" fmla="*/ 279812 w 5066769"/>
              <a:gd name="connsiteY32" fmla="*/ 4312 h 2354351"/>
              <a:gd name="connsiteX33" fmla="*/ 352994 w 5066769"/>
              <a:gd name="connsiteY33" fmla="*/ 0 h 235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66769" h="2354351">
                <a:moveTo>
                  <a:pt x="352994" y="0"/>
                </a:moveTo>
                <a:cubicBezTo>
                  <a:pt x="1082661" y="0"/>
                  <a:pt x="1810175" y="0"/>
                  <a:pt x="2537689" y="0"/>
                </a:cubicBezTo>
                <a:cubicBezTo>
                  <a:pt x="3260898" y="0"/>
                  <a:pt x="3981955" y="0"/>
                  <a:pt x="4705164" y="0"/>
                </a:cubicBezTo>
                <a:cubicBezTo>
                  <a:pt x="4752518" y="0"/>
                  <a:pt x="4799870" y="0"/>
                  <a:pt x="4847224" y="10779"/>
                </a:cubicBezTo>
                <a:cubicBezTo>
                  <a:pt x="4926862" y="30182"/>
                  <a:pt x="4987130" y="73299"/>
                  <a:pt x="5028026" y="146597"/>
                </a:cubicBezTo>
                <a:cubicBezTo>
                  <a:pt x="5045245" y="178935"/>
                  <a:pt x="5053854" y="215584"/>
                  <a:pt x="5058160" y="252233"/>
                </a:cubicBezTo>
                <a:cubicBezTo>
                  <a:pt x="5066769" y="297506"/>
                  <a:pt x="5066769" y="340622"/>
                  <a:pt x="5066769" y="385895"/>
                </a:cubicBezTo>
                <a:cubicBezTo>
                  <a:pt x="5066769" y="873115"/>
                  <a:pt x="5066769" y="1362490"/>
                  <a:pt x="5066769" y="1849709"/>
                </a:cubicBezTo>
                <a:cubicBezTo>
                  <a:pt x="5066769" y="1927319"/>
                  <a:pt x="5064616" y="2004930"/>
                  <a:pt x="5058160" y="2080384"/>
                </a:cubicBezTo>
                <a:cubicBezTo>
                  <a:pt x="5053854" y="2132124"/>
                  <a:pt x="5043092" y="2181708"/>
                  <a:pt x="5015111" y="2224825"/>
                </a:cubicBezTo>
                <a:cubicBezTo>
                  <a:pt x="4978520" y="2278721"/>
                  <a:pt x="4931168" y="2319682"/>
                  <a:pt x="4866595" y="2334773"/>
                </a:cubicBezTo>
                <a:cubicBezTo>
                  <a:pt x="4838614" y="2341240"/>
                  <a:pt x="4808480" y="2343396"/>
                  <a:pt x="4778346" y="2345552"/>
                </a:cubicBezTo>
                <a:cubicBezTo>
                  <a:pt x="4687945" y="2356331"/>
                  <a:pt x="4599696" y="2354175"/>
                  <a:pt x="4509295" y="2354175"/>
                </a:cubicBezTo>
                <a:cubicBezTo>
                  <a:pt x="3123144" y="2354175"/>
                  <a:pt x="1739145" y="2354175"/>
                  <a:pt x="355147" y="2354175"/>
                </a:cubicBezTo>
                <a:cubicBezTo>
                  <a:pt x="301336" y="2354175"/>
                  <a:pt x="249679" y="2349864"/>
                  <a:pt x="200174" y="2334773"/>
                </a:cubicBezTo>
                <a:cubicBezTo>
                  <a:pt x="116230" y="2306747"/>
                  <a:pt x="55962" y="2250695"/>
                  <a:pt x="25828" y="2166617"/>
                </a:cubicBezTo>
                <a:cubicBezTo>
                  <a:pt x="8609" y="2114877"/>
                  <a:pt x="2152" y="2058826"/>
                  <a:pt x="2152" y="2004930"/>
                </a:cubicBezTo>
                <a:cubicBezTo>
                  <a:pt x="0" y="1907917"/>
                  <a:pt x="2152" y="1810904"/>
                  <a:pt x="2152" y="1713891"/>
                </a:cubicBezTo>
                <a:cubicBezTo>
                  <a:pt x="2152" y="1709580"/>
                  <a:pt x="2152" y="1707424"/>
                  <a:pt x="2152" y="1705268"/>
                </a:cubicBezTo>
                <a:cubicBezTo>
                  <a:pt x="4304" y="1675086"/>
                  <a:pt x="15066" y="1664307"/>
                  <a:pt x="45200" y="1664307"/>
                </a:cubicBezTo>
                <a:cubicBezTo>
                  <a:pt x="58114" y="1662151"/>
                  <a:pt x="73181" y="1662151"/>
                  <a:pt x="88248" y="1659995"/>
                </a:cubicBezTo>
                <a:cubicBezTo>
                  <a:pt x="150668" y="1653528"/>
                  <a:pt x="204478" y="1595320"/>
                  <a:pt x="204478" y="1532801"/>
                </a:cubicBezTo>
                <a:cubicBezTo>
                  <a:pt x="204478" y="1304282"/>
                  <a:pt x="204478" y="1073608"/>
                  <a:pt x="204478" y="845089"/>
                </a:cubicBezTo>
                <a:cubicBezTo>
                  <a:pt x="204478" y="808439"/>
                  <a:pt x="200174" y="776102"/>
                  <a:pt x="178649" y="745920"/>
                </a:cubicBezTo>
                <a:cubicBezTo>
                  <a:pt x="157125" y="715738"/>
                  <a:pt x="126991" y="698492"/>
                  <a:pt x="90400" y="694180"/>
                </a:cubicBezTo>
                <a:cubicBezTo>
                  <a:pt x="77486" y="692024"/>
                  <a:pt x="64572" y="692024"/>
                  <a:pt x="51658" y="689868"/>
                </a:cubicBezTo>
                <a:cubicBezTo>
                  <a:pt x="43047" y="689868"/>
                  <a:pt x="34438" y="687712"/>
                  <a:pt x="25828" y="685557"/>
                </a:cubicBezTo>
                <a:cubicBezTo>
                  <a:pt x="10761" y="681245"/>
                  <a:pt x="2152" y="668310"/>
                  <a:pt x="2152" y="653219"/>
                </a:cubicBezTo>
                <a:cubicBezTo>
                  <a:pt x="2152" y="646752"/>
                  <a:pt x="2152" y="642440"/>
                  <a:pt x="2152" y="635972"/>
                </a:cubicBezTo>
                <a:cubicBezTo>
                  <a:pt x="2152" y="549739"/>
                  <a:pt x="2152" y="465661"/>
                  <a:pt x="0" y="379428"/>
                </a:cubicBezTo>
                <a:cubicBezTo>
                  <a:pt x="0" y="323376"/>
                  <a:pt x="6456" y="269480"/>
                  <a:pt x="17219" y="215584"/>
                </a:cubicBezTo>
                <a:cubicBezTo>
                  <a:pt x="25828" y="174623"/>
                  <a:pt x="45200" y="137974"/>
                  <a:pt x="71029" y="105636"/>
                </a:cubicBezTo>
                <a:cubicBezTo>
                  <a:pt x="126991" y="38805"/>
                  <a:pt x="200174" y="15091"/>
                  <a:pt x="279812" y="4312"/>
                </a:cubicBezTo>
                <a:cubicBezTo>
                  <a:pt x="303489" y="0"/>
                  <a:pt x="329318" y="0"/>
                  <a:pt x="3529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18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07233" y="987497"/>
            <a:ext cx="2257831" cy="4884400"/>
          </a:xfrm>
          <a:custGeom>
            <a:avLst/>
            <a:gdLst>
              <a:gd name="connsiteX0" fmla="*/ 270180 w 2257831"/>
              <a:gd name="connsiteY0" fmla="*/ 649 h 4884400"/>
              <a:gd name="connsiteX1" fmla="*/ 617764 w 2257831"/>
              <a:gd name="connsiteY1" fmla="*/ 649 h 4884400"/>
              <a:gd name="connsiteX2" fmla="*/ 658656 w 2257831"/>
              <a:gd name="connsiteY2" fmla="*/ 42946 h 4884400"/>
              <a:gd name="connsiteX3" fmla="*/ 663037 w 2257831"/>
              <a:gd name="connsiteY3" fmla="*/ 86701 h 4884400"/>
              <a:gd name="connsiteX4" fmla="*/ 765268 w 2257831"/>
              <a:gd name="connsiteY4" fmla="*/ 181504 h 4884400"/>
              <a:gd name="connsiteX5" fmla="*/ 804699 w 2257831"/>
              <a:gd name="connsiteY5" fmla="*/ 184421 h 4884400"/>
              <a:gd name="connsiteX6" fmla="*/ 1453132 w 2257831"/>
              <a:gd name="connsiteY6" fmla="*/ 184421 h 4884400"/>
              <a:gd name="connsiteX7" fmla="*/ 1502787 w 2257831"/>
              <a:gd name="connsiteY7" fmla="*/ 178587 h 4884400"/>
              <a:gd name="connsiteX8" fmla="*/ 1597715 w 2257831"/>
              <a:gd name="connsiteY8" fmla="*/ 75033 h 4884400"/>
              <a:gd name="connsiteX9" fmla="*/ 1600636 w 2257831"/>
              <a:gd name="connsiteY9" fmla="*/ 40028 h 4884400"/>
              <a:gd name="connsiteX10" fmla="*/ 1638607 w 2257831"/>
              <a:gd name="connsiteY10" fmla="*/ 649 h 4884400"/>
              <a:gd name="connsiteX11" fmla="*/ 1642989 w 2257831"/>
              <a:gd name="connsiteY11" fmla="*/ 649 h 4884400"/>
              <a:gd name="connsiteX12" fmla="*/ 1984730 w 2257831"/>
              <a:gd name="connsiteY12" fmla="*/ 649 h 4884400"/>
              <a:gd name="connsiteX13" fmla="*/ 2216939 w 2257831"/>
              <a:gd name="connsiteY13" fmla="*/ 128998 h 4884400"/>
              <a:gd name="connsiteX14" fmla="*/ 2257831 w 2257831"/>
              <a:gd name="connsiteY14" fmla="*/ 270474 h 4884400"/>
              <a:gd name="connsiteX15" fmla="*/ 2257831 w 2257831"/>
              <a:gd name="connsiteY15" fmla="*/ 290893 h 4884400"/>
              <a:gd name="connsiteX16" fmla="*/ 2257831 w 2257831"/>
              <a:gd name="connsiteY16" fmla="*/ 2442200 h 4884400"/>
              <a:gd name="connsiteX17" fmla="*/ 2257831 w 2257831"/>
              <a:gd name="connsiteY17" fmla="*/ 4606634 h 4884400"/>
              <a:gd name="connsiteX18" fmla="*/ 2222781 w 2257831"/>
              <a:gd name="connsiteY18" fmla="*/ 4745193 h 4884400"/>
              <a:gd name="connsiteX19" fmla="*/ 1984730 w 2257831"/>
              <a:gd name="connsiteY19" fmla="*/ 4883752 h 4884400"/>
              <a:gd name="connsiteX20" fmla="*/ 1288103 w 2257831"/>
              <a:gd name="connsiteY20" fmla="*/ 4883752 h 4884400"/>
              <a:gd name="connsiteX21" fmla="*/ 278943 w 2257831"/>
              <a:gd name="connsiteY21" fmla="*/ 4883752 h 4884400"/>
              <a:gd name="connsiteX22" fmla="*/ 170871 w 2257831"/>
              <a:gd name="connsiteY22" fmla="*/ 4864791 h 4884400"/>
              <a:gd name="connsiteX23" fmla="*/ 1461 w 2257831"/>
              <a:gd name="connsiteY23" fmla="*/ 4638721 h 4884400"/>
              <a:gd name="connsiteX24" fmla="*/ 0 w 2257831"/>
              <a:gd name="connsiteY24" fmla="*/ 4605176 h 4884400"/>
              <a:gd name="connsiteX25" fmla="*/ 0 w 2257831"/>
              <a:gd name="connsiteY25" fmla="*/ 280683 h 4884400"/>
              <a:gd name="connsiteX26" fmla="*/ 80324 w 2257831"/>
              <a:gd name="connsiteY26" fmla="*/ 80867 h 4884400"/>
              <a:gd name="connsiteX27" fmla="*/ 270180 w 2257831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1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6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2" y="171295"/>
                  <a:pt x="765268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4" y="185880"/>
                  <a:pt x="1236988" y="185880"/>
                  <a:pt x="1453132" y="184421"/>
                </a:cubicBezTo>
                <a:cubicBezTo>
                  <a:pt x="1469197" y="184421"/>
                  <a:pt x="1486722" y="182963"/>
                  <a:pt x="1502787" y="178587"/>
                </a:cubicBezTo>
                <a:cubicBezTo>
                  <a:pt x="1556823" y="166919"/>
                  <a:pt x="1590413" y="128998"/>
                  <a:pt x="1597715" y="75033"/>
                </a:cubicBezTo>
                <a:cubicBezTo>
                  <a:pt x="1599176" y="63365"/>
                  <a:pt x="1600636" y="51697"/>
                  <a:pt x="1600636" y="40028"/>
                </a:cubicBezTo>
                <a:cubicBezTo>
                  <a:pt x="1600636" y="15234"/>
                  <a:pt x="1613780" y="2107"/>
                  <a:pt x="1638607" y="649"/>
                </a:cubicBezTo>
                <a:cubicBezTo>
                  <a:pt x="1640068" y="649"/>
                  <a:pt x="1641528" y="649"/>
                  <a:pt x="1642989" y="649"/>
                </a:cubicBezTo>
                <a:cubicBezTo>
                  <a:pt x="1756902" y="649"/>
                  <a:pt x="1870816" y="-810"/>
                  <a:pt x="1984730" y="649"/>
                </a:cubicBezTo>
                <a:cubicBezTo>
                  <a:pt x="2084040" y="2107"/>
                  <a:pt x="2161443" y="45863"/>
                  <a:pt x="2216939" y="128998"/>
                </a:cubicBezTo>
                <a:cubicBezTo>
                  <a:pt x="2243227" y="171295"/>
                  <a:pt x="2257831" y="219426"/>
                  <a:pt x="2257831" y="270474"/>
                </a:cubicBezTo>
                <a:cubicBezTo>
                  <a:pt x="2257831" y="276308"/>
                  <a:pt x="2257831" y="283600"/>
                  <a:pt x="2257831" y="290893"/>
                </a:cubicBezTo>
                <a:cubicBezTo>
                  <a:pt x="2257831" y="1008481"/>
                  <a:pt x="2257831" y="1726070"/>
                  <a:pt x="2257831" y="2442200"/>
                </a:cubicBezTo>
                <a:cubicBezTo>
                  <a:pt x="2257831" y="3164164"/>
                  <a:pt x="2257831" y="3884670"/>
                  <a:pt x="2257831" y="4606634"/>
                </a:cubicBezTo>
                <a:cubicBezTo>
                  <a:pt x="2257831" y="4656224"/>
                  <a:pt x="2247608" y="4702896"/>
                  <a:pt x="2222781" y="4745193"/>
                </a:cubicBezTo>
                <a:cubicBezTo>
                  <a:pt x="2168745" y="4835621"/>
                  <a:pt x="2089881" y="4883752"/>
                  <a:pt x="1984730" y="4883752"/>
                </a:cubicBezTo>
                <a:cubicBezTo>
                  <a:pt x="1752521" y="4885210"/>
                  <a:pt x="1520312" y="4883752"/>
                  <a:pt x="1288103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4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76909" y="987497"/>
            <a:ext cx="2257831" cy="4884400"/>
          </a:xfrm>
          <a:custGeom>
            <a:avLst/>
            <a:gdLst>
              <a:gd name="connsiteX0" fmla="*/ 270180 w 2257831"/>
              <a:gd name="connsiteY0" fmla="*/ 649 h 4884400"/>
              <a:gd name="connsiteX1" fmla="*/ 617764 w 2257831"/>
              <a:gd name="connsiteY1" fmla="*/ 649 h 4884400"/>
              <a:gd name="connsiteX2" fmla="*/ 658656 w 2257831"/>
              <a:gd name="connsiteY2" fmla="*/ 42946 h 4884400"/>
              <a:gd name="connsiteX3" fmla="*/ 663037 w 2257831"/>
              <a:gd name="connsiteY3" fmla="*/ 86701 h 4884400"/>
              <a:gd name="connsiteX4" fmla="*/ 765268 w 2257831"/>
              <a:gd name="connsiteY4" fmla="*/ 181504 h 4884400"/>
              <a:gd name="connsiteX5" fmla="*/ 804699 w 2257831"/>
              <a:gd name="connsiteY5" fmla="*/ 184421 h 4884400"/>
              <a:gd name="connsiteX6" fmla="*/ 1453132 w 2257831"/>
              <a:gd name="connsiteY6" fmla="*/ 184421 h 4884400"/>
              <a:gd name="connsiteX7" fmla="*/ 1502787 w 2257831"/>
              <a:gd name="connsiteY7" fmla="*/ 178587 h 4884400"/>
              <a:gd name="connsiteX8" fmla="*/ 1597715 w 2257831"/>
              <a:gd name="connsiteY8" fmla="*/ 75033 h 4884400"/>
              <a:gd name="connsiteX9" fmla="*/ 1600636 w 2257831"/>
              <a:gd name="connsiteY9" fmla="*/ 40028 h 4884400"/>
              <a:gd name="connsiteX10" fmla="*/ 1638607 w 2257831"/>
              <a:gd name="connsiteY10" fmla="*/ 649 h 4884400"/>
              <a:gd name="connsiteX11" fmla="*/ 1642989 w 2257831"/>
              <a:gd name="connsiteY11" fmla="*/ 649 h 4884400"/>
              <a:gd name="connsiteX12" fmla="*/ 1984730 w 2257831"/>
              <a:gd name="connsiteY12" fmla="*/ 649 h 4884400"/>
              <a:gd name="connsiteX13" fmla="*/ 2216939 w 2257831"/>
              <a:gd name="connsiteY13" fmla="*/ 128998 h 4884400"/>
              <a:gd name="connsiteX14" fmla="*/ 2257831 w 2257831"/>
              <a:gd name="connsiteY14" fmla="*/ 270474 h 4884400"/>
              <a:gd name="connsiteX15" fmla="*/ 2257831 w 2257831"/>
              <a:gd name="connsiteY15" fmla="*/ 290893 h 4884400"/>
              <a:gd name="connsiteX16" fmla="*/ 2257831 w 2257831"/>
              <a:gd name="connsiteY16" fmla="*/ 2442200 h 4884400"/>
              <a:gd name="connsiteX17" fmla="*/ 2257831 w 2257831"/>
              <a:gd name="connsiteY17" fmla="*/ 4606634 h 4884400"/>
              <a:gd name="connsiteX18" fmla="*/ 2222781 w 2257831"/>
              <a:gd name="connsiteY18" fmla="*/ 4745193 h 4884400"/>
              <a:gd name="connsiteX19" fmla="*/ 1984730 w 2257831"/>
              <a:gd name="connsiteY19" fmla="*/ 4883752 h 4884400"/>
              <a:gd name="connsiteX20" fmla="*/ 1288103 w 2257831"/>
              <a:gd name="connsiteY20" fmla="*/ 4883752 h 4884400"/>
              <a:gd name="connsiteX21" fmla="*/ 278943 w 2257831"/>
              <a:gd name="connsiteY21" fmla="*/ 4883752 h 4884400"/>
              <a:gd name="connsiteX22" fmla="*/ 170871 w 2257831"/>
              <a:gd name="connsiteY22" fmla="*/ 4864791 h 4884400"/>
              <a:gd name="connsiteX23" fmla="*/ 1461 w 2257831"/>
              <a:gd name="connsiteY23" fmla="*/ 4638721 h 4884400"/>
              <a:gd name="connsiteX24" fmla="*/ 0 w 2257831"/>
              <a:gd name="connsiteY24" fmla="*/ 4605176 h 4884400"/>
              <a:gd name="connsiteX25" fmla="*/ 0 w 2257831"/>
              <a:gd name="connsiteY25" fmla="*/ 280683 h 4884400"/>
              <a:gd name="connsiteX26" fmla="*/ 80324 w 2257831"/>
              <a:gd name="connsiteY26" fmla="*/ 80867 h 4884400"/>
              <a:gd name="connsiteX27" fmla="*/ 270180 w 2257831"/>
              <a:gd name="connsiteY27" fmla="*/ 649 h 48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57831" h="4884400">
                <a:moveTo>
                  <a:pt x="270180" y="649"/>
                </a:moveTo>
                <a:cubicBezTo>
                  <a:pt x="385555" y="-810"/>
                  <a:pt x="500929" y="649"/>
                  <a:pt x="617764" y="649"/>
                </a:cubicBezTo>
                <a:cubicBezTo>
                  <a:pt x="645512" y="649"/>
                  <a:pt x="657196" y="13775"/>
                  <a:pt x="658656" y="42946"/>
                </a:cubicBezTo>
                <a:cubicBezTo>
                  <a:pt x="658656" y="57531"/>
                  <a:pt x="658656" y="72116"/>
                  <a:pt x="663037" y="86701"/>
                </a:cubicBezTo>
                <a:cubicBezTo>
                  <a:pt x="676181" y="140666"/>
                  <a:pt x="711232" y="171295"/>
                  <a:pt x="765268" y="181504"/>
                </a:cubicBezTo>
                <a:cubicBezTo>
                  <a:pt x="778411" y="184421"/>
                  <a:pt x="791555" y="184421"/>
                  <a:pt x="804699" y="184421"/>
                </a:cubicBezTo>
                <a:cubicBezTo>
                  <a:pt x="1020844" y="185880"/>
                  <a:pt x="1236988" y="185880"/>
                  <a:pt x="1453132" y="184421"/>
                </a:cubicBezTo>
                <a:cubicBezTo>
                  <a:pt x="1469197" y="184421"/>
                  <a:pt x="1486722" y="182963"/>
                  <a:pt x="1502787" y="178587"/>
                </a:cubicBezTo>
                <a:cubicBezTo>
                  <a:pt x="1556823" y="166919"/>
                  <a:pt x="1590413" y="128998"/>
                  <a:pt x="1597715" y="75033"/>
                </a:cubicBezTo>
                <a:cubicBezTo>
                  <a:pt x="1599176" y="63365"/>
                  <a:pt x="1600636" y="51697"/>
                  <a:pt x="1600636" y="40028"/>
                </a:cubicBezTo>
                <a:cubicBezTo>
                  <a:pt x="1600636" y="15234"/>
                  <a:pt x="1613780" y="2107"/>
                  <a:pt x="1638607" y="649"/>
                </a:cubicBezTo>
                <a:cubicBezTo>
                  <a:pt x="1640068" y="649"/>
                  <a:pt x="1641528" y="649"/>
                  <a:pt x="1642989" y="649"/>
                </a:cubicBezTo>
                <a:cubicBezTo>
                  <a:pt x="1756902" y="649"/>
                  <a:pt x="1870816" y="-810"/>
                  <a:pt x="1984730" y="649"/>
                </a:cubicBezTo>
                <a:cubicBezTo>
                  <a:pt x="2084040" y="2107"/>
                  <a:pt x="2161443" y="45863"/>
                  <a:pt x="2216939" y="128998"/>
                </a:cubicBezTo>
                <a:cubicBezTo>
                  <a:pt x="2243227" y="171295"/>
                  <a:pt x="2257831" y="219426"/>
                  <a:pt x="2257831" y="270474"/>
                </a:cubicBezTo>
                <a:cubicBezTo>
                  <a:pt x="2257831" y="276308"/>
                  <a:pt x="2257831" y="283600"/>
                  <a:pt x="2257831" y="290893"/>
                </a:cubicBezTo>
                <a:cubicBezTo>
                  <a:pt x="2257831" y="1008481"/>
                  <a:pt x="2257831" y="1726070"/>
                  <a:pt x="2257831" y="2442200"/>
                </a:cubicBezTo>
                <a:cubicBezTo>
                  <a:pt x="2257831" y="3164164"/>
                  <a:pt x="2257831" y="3884670"/>
                  <a:pt x="2257831" y="4606634"/>
                </a:cubicBezTo>
                <a:cubicBezTo>
                  <a:pt x="2257831" y="4656224"/>
                  <a:pt x="2247608" y="4702896"/>
                  <a:pt x="2222781" y="4745193"/>
                </a:cubicBezTo>
                <a:cubicBezTo>
                  <a:pt x="2168745" y="4835621"/>
                  <a:pt x="2089881" y="4883752"/>
                  <a:pt x="1984730" y="4883752"/>
                </a:cubicBezTo>
                <a:cubicBezTo>
                  <a:pt x="1752521" y="4885210"/>
                  <a:pt x="1520312" y="4883752"/>
                  <a:pt x="1288103" y="4883752"/>
                </a:cubicBezTo>
                <a:cubicBezTo>
                  <a:pt x="952203" y="4883752"/>
                  <a:pt x="614843" y="4883752"/>
                  <a:pt x="278943" y="4883752"/>
                </a:cubicBezTo>
                <a:cubicBezTo>
                  <a:pt x="240972" y="4883752"/>
                  <a:pt x="204461" y="4879376"/>
                  <a:pt x="170871" y="4864791"/>
                </a:cubicBezTo>
                <a:cubicBezTo>
                  <a:pt x="71561" y="4821036"/>
                  <a:pt x="14604" y="4745193"/>
                  <a:pt x="1461" y="4638721"/>
                </a:cubicBezTo>
                <a:cubicBezTo>
                  <a:pt x="0" y="4627053"/>
                  <a:pt x="0" y="4615385"/>
                  <a:pt x="0" y="4605176"/>
                </a:cubicBezTo>
                <a:cubicBezTo>
                  <a:pt x="0" y="3162706"/>
                  <a:pt x="0" y="1721695"/>
                  <a:pt x="0" y="280683"/>
                </a:cubicBezTo>
                <a:cubicBezTo>
                  <a:pt x="0" y="203382"/>
                  <a:pt x="24828" y="136290"/>
                  <a:pt x="80324" y="80867"/>
                </a:cubicBezTo>
                <a:cubicBezTo>
                  <a:pt x="131439" y="28360"/>
                  <a:pt x="195698" y="2107"/>
                  <a:pt x="270180" y="64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511496" y="815255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3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7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4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6"/>
                  <a:pt x="761190" y="183327"/>
                  <a:pt x="819022" y="194253"/>
                </a:cubicBezTo>
                <a:cubicBezTo>
                  <a:pt x="833089" y="197375"/>
                  <a:pt x="847157" y="197375"/>
                  <a:pt x="861223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5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5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7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8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4" y="5206506"/>
                </a:cubicBezTo>
                <a:cubicBezTo>
                  <a:pt x="76588" y="5159677"/>
                  <a:pt x="15630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1"/>
                  <a:pt x="0" y="300399"/>
                </a:cubicBezTo>
                <a:cubicBezTo>
                  <a:pt x="0" y="217668"/>
                  <a:pt x="26571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61927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90924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86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rot="19860000">
            <a:off x="7659361" y="997533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19860000">
            <a:off x="5969418" y="3759706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19860000">
            <a:off x="10944773" y="997979"/>
            <a:ext cx="2453436" cy="5240654"/>
          </a:xfrm>
          <a:custGeom>
            <a:avLst/>
            <a:gdLst>
              <a:gd name="connsiteX0" fmla="*/ 2263815 w 2453436"/>
              <a:gd name="connsiteY0" fmla="*/ 34853 h 5240654"/>
              <a:gd name="connsiteX1" fmla="*/ 2371300 w 2453436"/>
              <a:gd name="connsiteY1" fmla="*/ 135458 h 5240654"/>
              <a:gd name="connsiteX2" fmla="*/ 2416275 w 2453436"/>
              <a:gd name="connsiteY2" fmla="*/ 286516 h 5240654"/>
              <a:gd name="connsiteX3" fmla="*/ 2416450 w 2453436"/>
              <a:gd name="connsiteY3" fmla="*/ 308369 h 5240654"/>
              <a:gd name="connsiteX4" fmla="*/ 2434881 w 2453436"/>
              <a:gd name="connsiteY4" fmla="*/ 2610716 h 5240654"/>
              <a:gd name="connsiteX5" fmla="*/ 2453424 w 2453436"/>
              <a:gd name="connsiteY5" fmla="*/ 4927110 h 5240654"/>
              <a:gd name="connsiteX6" fmla="*/ 2417100 w 2453436"/>
              <a:gd name="connsiteY6" fmla="*/ 5075697 h 5240654"/>
              <a:gd name="connsiteX7" fmla="*/ 2163523 w 2453436"/>
              <a:gd name="connsiteY7" fmla="*/ 5226022 h 5240654"/>
              <a:gd name="connsiteX8" fmla="*/ 1417987 w 2453436"/>
              <a:gd name="connsiteY8" fmla="*/ 5231992 h 5240654"/>
              <a:gd name="connsiteX9" fmla="*/ 337977 w 2453436"/>
              <a:gd name="connsiteY9" fmla="*/ 5240638 h 5240654"/>
              <a:gd name="connsiteX10" fmla="*/ 222155 w 2453436"/>
              <a:gd name="connsiteY10" fmla="*/ 5221272 h 5240654"/>
              <a:gd name="connsiteX11" fmla="*/ 38913 w 2453436"/>
              <a:gd name="connsiteY11" fmla="*/ 4980782 h 5240654"/>
              <a:gd name="connsiteX12" fmla="*/ 37062 w 2453436"/>
              <a:gd name="connsiteY12" fmla="*/ 4944893 h 5240654"/>
              <a:gd name="connsiteX13" fmla="*/ 13 w 2453436"/>
              <a:gd name="connsiteY13" fmla="*/ 316786 h 5240654"/>
              <a:gd name="connsiteX14" fmla="*/ 84265 w 2453436"/>
              <a:gd name="connsiteY14" fmla="*/ 102253 h 5240654"/>
              <a:gd name="connsiteX15" fmla="*/ 286762 w 2453436"/>
              <a:gd name="connsiteY15" fmla="*/ 14777 h 5240654"/>
              <a:gd name="connsiteX16" fmla="*/ 658748 w 2453436"/>
              <a:gd name="connsiteY16" fmla="*/ 11799 h 5240654"/>
              <a:gd name="connsiteX17" fmla="*/ 702875 w 2453436"/>
              <a:gd name="connsiteY17" fmla="*/ 56715 h 5240654"/>
              <a:gd name="connsiteX18" fmla="*/ 707938 w 2453436"/>
              <a:gd name="connsiteY18" fmla="*/ 103505 h 5240654"/>
              <a:gd name="connsiteX19" fmla="*/ 818159 w 2453436"/>
              <a:gd name="connsiteY19" fmla="*/ 204088 h 5240654"/>
              <a:gd name="connsiteX20" fmla="*/ 860384 w 2453436"/>
              <a:gd name="connsiteY20" fmla="*/ 206872 h 5240654"/>
              <a:gd name="connsiteX21" fmla="*/ 1554340 w 2453436"/>
              <a:gd name="connsiteY21" fmla="*/ 201316 h 5240654"/>
              <a:gd name="connsiteX22" fmla="*/ 1607433 w 2453436"/>
              <a:gd name="connsiteY22" fmla="*/ 194648 h 5240654"/>
              <a:gd name="connsiteX23" fmla="*/ 1708139 w 2453436"/>
              <a:gd name="connsiteY23" fmla="*/ 83010 h 5240654"/>
              <a:gd name="connsiteX24" fmla="*/ 1710964 w 2453436"/>
              <a:gd name="connsiteY24" fmla="*/ 45522 h 5240654"/>
              <a:gd name="connsiteX25" fmla="*/ 1751263 w 2453436"/>
              <a:gd name="connsiteY25" fmla="*/ 3052 h 5240654"/>
              <a:gd name="connsiteX26" fmla="*/ 1755953 w 2453436"/>
              <a:gd name="connsiteY26" fmla="*/ 3015 h 5240654"/>
              <a:gd name="connsiteX27" fmla="*/ 2121688 w 2453436"/>
              <a:gd name="connsiteY27" fmla="*/ 87 h 5240654"/>
              <a:gd name="connsiteX28" fmla="*/ 2263815 w 2453436"/>
              <a:gd name="connsiteY28" fmla="*/ 34853 h 524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53436" h="5240654">
                <a:moveTo>
                  <a:pt x="2263815" y="34853"/>
                </a:moveTo>
                <a:cubicBezTo>
                  <a:pt x="2305417" y="57544"/>
                  <a:pt x="2341247" y="91210"/>
                  <a:pt x="2371300" y="135458"/>
                </a:cubicBezTo>
                <a:cubicBezTo>
                  <a:pt x="2399796" y="180499"/>
                  <a:pt x="2415837" y="231884"/>
                  <a:pt x="2416275" y="286516"/>
                </a:cubicBezTo>
                <a:cubicBezTo>
                  <a:pt x="2416325" y="292760"/>
                  <a:pt x="2416388" y="300565"/>
                  <a:pt x="2416450" y="308369"/>
                </a:cubicBezTo>
                <a:cubicBezTo>
                  <a:pt x="2422597" y="1076339"/>
                  <a:pt x="2428745" y="1844307"/>
                  <a:pt x="2434881" y="2610716"/>
                </a:cubicBezTo>
                <a:cubicBezTo>
                  <a:pt x="2441066" y="3383367"/>
                  <a:pt x="2447238" y="4154458"/>
                  <a:pt x="2453424" y="4927110"/>
                </a:cubicBezTo>
                <a:cubicBezTo>
                  <a:pt x="2453849" y="4980181"/>
                  <a:pt x="2443308" y="5030218"/>
                  <a:pt x="2417100" y="5075697"/>
                </a:cubicBezTo>
                <a:cubicBezTo>
                  <a:pt x="2360045" y="5172937"/>
                  <a:pt x="2276056" y="5225122"/>
                  <a:pt x="2163523" y="5226022"/>
                </a:cubicBezTo>
                <a:cubicBezTo>
                  <a:pt x="1915025" y="5229574"/>
                  <a:pt x="1666499" y="5230003"/>
                  <a:pt x="1417987" y="5231992"/>
                </a:cubicBezTo>
                <a:cubicBezTo>
                  <a:pt x="1058505" y="5234869"/>
                  <a:pt x="697458" y="5237760"/>
                  <a:pt x="337977" y="5240638"/>
                </a:cubicBezTo>
                <a:cubicBezTo>
                  <a:pt x="297338" y="5240963"/>
                  <a:pt x="258227" y="5236592"/>
                  <a:pt x="222155" y="5221272"/>
                </a:cubicBezTo>
                <a:cubicBezTo>
                  <a:pt x="115498" y="5175295"/>
                  <a:pt x="53891" y="5094616"/>
                  <a:pt x="38913" y="4980782"/>
                </a:cubicBezTo>
                <a:cubicBezTo>
                  <a:pt x="37250" y="4968307"/>
                  <a:pt x="37151" y="4955820"/>
                  <a:pt x="37062" y="4944893"/>
                </a:cubicBezTo>
                <a:cubicBezTo>
                  <a:pt x="24704" y="3401151"/>
                  <a:pt x="12359" y="1858969"/>
                  <a:pt x="13" y="316786"/>
                </a:cubicBezTo>
                <a:cubicBezTo>
                  <a:pt x="-649" y="234058"/>
                  <a:pt x="25346" y="162044"/>
                  <a:pt x="84265" y="102253"/>
                </a:cubicBezTo>
                <a:cubicBezTo>
                  <a:pt x="138518" y="45622"/>
                  <a:pt x="207064" y="16975"/>
                  <a:pt x="286762" y="14777"/>
                </a:cubicBezTo>
                <a:cubicBezTo>
                  <a:pt x="410224" y="12227"/>
                  <a:pt x="533711" y="12799"/>
                  <a:pt x="658748" y="11799"/>
                </a:cubicBezTo>
                <a:cubicBezTo>
                  <a:pt x="688446" y="11561"/>
                  <a:pt x="701062" y="25509"/>
                  <a:pt x="702875" y="56715"/>
                </a:cubicBezTo>
                <a:cubicBezTo>
                  <a:pt x="703000" y="72324"/>
                  <a:pt x="703125" y="87933"/>
                  <a:pt x="707938" y="103505"/>
                </a:cubicBezTo>
                <a:cubicBezTo>
                  <a:pt x="722468" y="161146"/>
                  <a:pt x="760242" y="193625"/>
                  <a:pt x="818159" y="204088"/>
                </a:cubicBezTo>
                <a:cubicBezTo>
                  <a:pt x="832250" y="207097"/>
                  <a:pt x="846317" y="206984"/>
                  <a:pt x="860384" y="206872"/>
                </a:cubicBezTo>
                <a:cubicBezTo>
                  <a:pt x="1091716" y="206581"/>
                  <a:pt x="1323035" y="204729"/>
                  <a:pt x="1554340" y="201316"/>
                </a:cubicBezTo>
                <a:cubicBezTo>
                  <a:pt x="1571533" y="201179"/>
                  <a:pt x="1590278" y="199468"/>
                  <a:pt x="1607433" y="194648"/>
                </a:cubicBezTo>
                <a:cubicBezTo>
                  <a:pt x="1665163" y="181697"/>
                  <a:pt x="1700786" y="140826"/>
                  <a:pt x="1708139" y="83010"/>
                </a:cubicBezTo>
                <a:cubicBezTo>
                  <a:pt x="1709602" y="70510"/>
                  <a:pt x="1711064" y="58010"/>
                  <a:pt x="1710964" y="45522"/>
                </a:cubicBezTo>
                <a:cubicBezTo>
                  <a:pt x="1710752" y="18987"/>
                  <a:pt x="1724707" y="4826"/>
                  <a:pt x="1751263" y="3052"/>
                </a:cubicBezTo>
                <a:cubicBezTo>
                  <a:pt x="1752828" y="3040"/>
                  <a:pt x="1754390" y="3028"/>
                  <a:pt x="1755953" y="3015"/>
                </a:cubicBezTo>
                <a:cubicBezTo>
                  <a:pt x="1877865" y="2039"/>
                  <a:pt x="1999764" y="-498"/>
                  <a:pt x="2121688" y="87"/>
                </a:cubicBezTo>
                <a:cubicBezTo>
                  <a:pt x="2174834" y="442"/>
                  <a:pt x="2222212" y="12161"/>
                  <a:pt x="2263815" y="34853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9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65734" y="1935229"/>
            <a:ext cx="5031332" cy="2829647"/>
          </a:xfrm>
          <a:custGeom>
            <a:avLst/>
            <a:gdLst>
              <a:gd name="connsiteX0" fmla="*/ 0 w 5031332"/>
              <a:gd name="connsiteY0" fmla="*/ 0 h 2829647"/>
              <a:gd name="connsiteX1" fmla="*/ 5031332 w 5031332"/>
              <a:gd name="connsiteY1" fmla="*/ 0 h 2829647"/>
              <a:gd name="connsiteX2" fmla="*/ 5031332 w 5031332"/>
              <a:gd name="connsiteY2" fmla="*/ 2829647 h 2829647"/>
              <a:gd name="connsiteX3" fmla="*/ 0 w 5031332"/>
              <a:gd name="connsiteY3" fmla="*/ 2829647 h 282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1332" h="2829647">
                <a:moveTo>
                  <a:pt x="0" y="0"/>
                </a:moveTo>
                <a:lnTo>
                  <a:pt x="5031332" y="0"/>
                </a:lnTo>
                <a:lnTo>
                  <a:pt x="5031332" y="2829647"/>
                </a:lnTo>
                <a:lnTo>
                  <a:pt x="0" y="282964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536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95849" y="1717853"/>
            <a:ext cx="3231025" cy="6989724"/>
          </a:xfrm>
          <a:custGeom>
            <a:avLst/>
            <a:gdLst>
              <a:gd name="connsiteX0" fmla="*/ 386636 w 3231025"/>
              <a:gd name="connsiteY0" fmla="*/ 928 h 6989724"/>
              <a:gd name="connsiteX1" fmla="*/ 884039 w 3231025"/>
              <a:gd name="connsiteY1" fmla="*/ 928 h 6989724"/>
              <a:gd name="connsiteX2" fmla="*/ 942557 w 3231025"/>
              <a:gd name="connsiteY2" fmla="*/ 61457 h 6989724"/>
              <a:gd name="connsiteX3" fmla="*/ 948826 w 3231025"/>
              <a:gd name="connsiteY3" fmla="*/ 124072 h 6989724"/>
              <a:gd name="connsiteX4" fmla="*/ 1095121 w 3231025"/>
              <a:gd name="connsiteY4" fmla="*/ 259738 h 6989724"/>
              <a:gd name="connsiteX5" fmla="*/ 1151549 w 3231025"/>
              <a:gd name="connsiteY5" fmla="*/ 263913 h 6989724"/>
              <a:gd name="connsiteX6" fmla="*/ 2079476 w 3231025"/>
              <a:gd name="connsiteY6" fmla="*/ 263913 h 6989724"/>
              <a:gd name="connsiteX7" fmla="*/ 2150534 w 3231025"/>
              <a:gd name="connsiteY7" fmla="*/ 255564 h 6989724"/>
              <a:gd name="connsiteX8" fmla="*/ 2286379 w 3231025"/>
              <a:gd name="connsiteY8" fmla="*/ 107374 h 6989724"/>
              <a:gd name="connsiteX9" fmla="*/ 2290559 w 3231025"/>
              <a:gd name="connsiteY9" fmla="*/ 57282 h 6989724"/>
              <a:gd name="connsiteX10" fmla="*/ 2344897 w 3231025"/>
              <a:gd name="connsiteY10" fmla="*/ 928 h 6989724"/>
              <a:gd name="connsiteX11" fmla="*/ 2351166 w 3231025"/>
              <a:gd name="connsiteY11" fmla="*/ 928 h 6989724"/>
              <a:gd name="connsiteX12" fmla="*/ 2840209 w 3231025"/>
              <a:gd name="connsiteY12" fmla="*/ 928 h 6989724"/>
              <a:gd name="connsiteX13" fmla="*/ 3172507 w 3231025"/>
              <a:gd name="connsiteY13" fmla="*/ 184600 h 6989724"/>
              <a:gd name="connsiteX14" fmla="*/ 3231025 w 3231025"/>
              <a:gd name="connsiteY14" fmla="*/ 387056 h 6989724"/>
              <a:gd name="connsiteX15" fmla="*/ 3231025 w 3231025"/>
              <a:gd name="connsiteY15" fmla="*/ 416277 h 6989724"/>
              <a:gd name="connsiteX16" fmla="*/ 3231025 w 3231025"/>
              <a:gd name="connsiteY16" fmla="*/ 3494863 h 6989724"/>
              <a:gd name="connsiteX17" fmla="*/ 3231025 w 3231025"/>
              <a:gd name="connsiteY17" fmla="*/ 6592233 h 6989724"/>
              <a:gd name="connsiteX18" fmla="*/ 3180867 w 3231025"/>
              <a:gd name="connsiteY18" fmla="*/ 6790515 h 6989724"/>
              <a:gd name="connsiteX19" fmla="*/ 2840209 w 3231025"/>
              <a:gd name="connsiteY19" fmla="*/ 6988797 h 6989724"/>
              <a:gd name="connsiteX20" fmla="*/ 1843315 w 3231025"/>
              <a:gd name="connsiteY20" fmla="*/ 6988797 h 6989724"/>
              <a:gd name="connsiteX21" fmla="*/ 399177 w 3231025"/>
              <a:gd name="connsiteY21" fmla="*/ 6988797 h 6989724"/>
              <a:gd name="connsiteX22" fmla="*/ 244522 w 3231025"/>
              <a:gd name="connsiteY22" fmla="*/ 6961663 h 6989724"/>
              <a:gd name="connsiteX23" fmla="*/ 2090 w 3231025"/>
              <a:gd name="connsiteY23" fmla="*/ 6638151 h 6989724"/>
              <a:gd name="connsiteX24" fmla="*/ 0 w 3231025"/>
              <a:gd name="connsiteY24" fmla="*/ 6590146 h 6989724"/>
              <a:gd name="connsiteX25" fmla="*/ 0 w 3231025"/>
              <a:gd name="connsiteY25" fmla="*/ 401666 h 6989724"/>
              <a:gd name="connsiteX26" fmla="*/ 114946 w 3231025"/>
              <a:gd name="connsiteY26" fmla="*/ 115723 h 6989724"/>
              <a:gd name="connsiteX27" fmla="*/ 386636 w 3231025"/>
              <a:gd name="connsiteY27" fmla="*/ 928 h 698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1025" h="6989724">
                <a:moveTo>
                  <a:pt x="386636" y="928"/>
                </a:moveTo>
                <a:cubicBezTo>
                  <a:pt x="551741" y="-1159"/>
                  <a:pt x="716845" y="928"/>
                  <a:pt x="884039" y="928"/>
                </a:cubicBezTo>
                <a:cubicBezTo>
                  <a:pt x="923747" y="928"/>
                  <a:pt x="940467" y="19713"/>
                  <a:pt x="942557" y="61457"/>
                </a:cubicBezTo>
                <a:cubicBezTo>
                  <a:pt x="942557" y="82328"/>
                  <a:pt x="942557" y="103200"/>
                  <a:pt x="948826" y="124072"/>
                </a:cubicBezTo>
                <a:cubicBezTo>
                  <a:pt x="967636" y="201297"/>
                  <a:pt x="1017794" y="245128"/>
                  <a:pt x="1095121" y="259738"/>
                </a:cubicBezTo>
                <a:cubicBezTo>
                  <a:pt x="1113931" y="263913"/>
                  <a:pt x="1132740" y="263913"/>
                  <a:pt x="1151549" y="263913"/>
                </a:cubicBezTo>
                <a:cubicBezTo>
                  <a:pt x="1460858" y="266000"/>
                  <a:pt x="1770167" y="266000"/>
                  <a:pt x="2079476" y="263913"/>
                </a:cubicBezTo>
                <a:cubicBezTo>
                  <a:pt x="2102465" y="263913"/>
                  <a:pt x="2127544" y="261825"/>
                  <a:pt x="2150534" y="255564"/>
                </a:cubicBezTo>
                <a:cubicBezTo>
                  <a:pt x="2227861" y="238867"/>
                  <a:pt x="2275929" y="184600"/>
                  <a:pt x="2286379" y="107374"/>
                </a:cubicBezTo>
                <a:cubicBezTo>
                  <a:pt x="2288469" y="90677"/>
                  <a:pt x="2290559" y="73980"/>
                  <a:pt x="2290559" y="57282"/>
                </a:cubicBezTo>
                <a:cubicBezTo>
                  <a:pt x="2290559" y="21800"/>
                  <a:pt x="2309368" y="3016"/>
                  <a:pt x="2344897" y="928"/>
                </a:cubicBezTo>
                <a:cubicBezTo>
                  <a:pt x="2346987" y="928"/>
                  <a:pt x="2349077" y="928"/>
                  <a:pt x="2351166" y="928"/>
                </a:cubicBezTo>
                <a:cubicBezTo>
                  <a:pt x="2514181" y="928"/>
                  <a:pt x="2677195" y="-1159"/>
                  <a:pt x="2840209" y="928"/>
                </a:cubicBezTo>
                <a:cubicBezTo>
                  <a:pt x="2982324" y="3016"/>
                  <a:pt x="3093090" y="65631"/>
                  <a:pt x="3172507" y="184600"/>
                </a:cubicBezTo>
                <a:cubicBezTo>
                  <a:pt x="3210126" y="245128"/>
                  <a:pt x="3231025" y="314005"/>
                  <a:pt x="3231025" y="387056"/>
                </a:cubicBezTo>
                <a:cubicBezTo>
                  <a:pt x="3231025" y="395405"/>
                  <a:pt x="3231025" y="405841"/>
                  <a:pt x="3231025" y="416277"/>
                </a:cubicBezTo>
                <a:cubicBezTo>
                  <a:pt x="3231025" y="1443168"/>
                  <a:pt x="3231025" y="2470059"/>
                  <a:pt x="3231025" y="3494863"/>
                </a:cubicBezTo>
                <a:cubicBezTo>
                  <a:pt x="3231025" y="4528015"/>
                  <a:pt x="3231025" y="5559081"/>
                  <a:pt x="3231025" y="6592233"/>
                </a:cubicBezTo>
                <a:cubicBezTo>
                  <a:pt x="3231025" y="6663197"/>
                  <a:pt x="3216396" y="6729987"/>
                  <a:pt x="3180867" y="6790515"/>
                </a:cubicBezTo>
                <a:cubicBezTo>
                  <a:pt x="3103540" y="6919920"/>
                  <a:pt x="2990684" y="6988797"/>
                  <a:pt x="2840209" y="6988797"/>
                </a:cubicBezTo>
                <a:cubicBezTo>
                  <a:pt x="2507911" y="6990884"/>
                  <a:pt x="2175613" y="6988797"/>
                  <a:pt x="1843315" y="6988797"/>
                </a:cubicBezTo>
                <a:cubicBezTo>
                  <a:pt x="1362632" y="6988797"/>
                  <a:pt x="879859" y="6988797"/>
                  <a:pt x="399177" y="6988797"/>
                </a:cubicBezTo>
                <a:cubicBezTo>
                  <a:pt x="344838" y="6988797"/>
                  <a:pt x="292590" y="6982535"/>
                  <a:pt x="244522" y="6961663"/>
                </a:cubicBezTo>
                <a:cubicBezTo>
                  <a:pt x="102407" y="6899048"/>
                  <a:pt x="20900" y="6790515"/>
                  <a:pt x="2090" y="6638151"/>
                </a:cubicBezTo>
                <a:cubicBezTo>
                  <a:pt x="0" y="6621454"/>
                  <a:pt x="0" y="6604757"/>
                  <a:pt x="0" y="6590146"/>
                </a:cubicBezTo>
                <a:cubicBezTo>
                  <a:pt x="0" y="4525928"/>
                  <a:pt x="0" y="2463797"/>
                  <a:pt x="0" y="401666"/>
                </a:cubicBezTo>
                <a:cubicBezTo>
                  <a:pt x="0" y="291046"/>
                  <a:pt x="35529" y="195036"/>
                  <a:pt x="114946" y="115723"/>
                </a:cubicBezTo>
                <a:cubicBezTo>
                  <a:pt x="188094" y="40585"/>
                  <a:pt x="280050" y="3016"/>
                  <a:pt x="386636" y="928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0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20647" y="1981302"/>
            <a:ext cx="5351005" cy="3992168"/>
          </a:xfrm>
          <a:custGeom>
            <a:avLst/>
            <a:gdLst>
              <a:gd name="connsiteX0" fmla="*/ 52616 w 5351005"/>
              <a:gd name="connsiteY0" fmla="*/ 0 h 3992168"/>
              <a:gd name="connsiteX1" fmla="*/ 5298388 w 5351005"/>
              <a:gd name="connsiteY1" fmla="*/ 0 h 3992168"/>
              <a:gd name="connsiteX2" fmla="*/ 5351005 w 5351005"/>
              <a:gd name="connsiteY2" fmla="*/ 52617 h 3992168"/>
              <a:gd name="connsiteX3" fmla="*/ 5351005 w 5351005"/>
              <a:gd name="connsiteY3" fmla="*/ 3939551 h 3992168"/>
              <a:gd name="connsiteX4" fmla="*/ 5298388 w 5351005"/>
              <a:gd name="connsiteY4" fmla="*/ 3992168 h 3992168"/>
              <a:gd name="connsiteX5" fmla="*/ 52616 w 5351005"/>
              <a:gd name="connsiteY5" fmla="*/ 3992168 h 3992168"/>
              <a:gd name="connsiteX6" fmla="*/ 0 w 5351005"/>
              <a:gd name="connsiteY6" fmla="*/ 3939551 h 3992168"/>
              <a:gd name="connsiteX7" fmla="*/ 0 w 5351005"/>
              <a:gd name="connsiteY7" fmla="*/ 52617 h 3992168"/>
              <a:gd name="connsiteX8" fmla="*/ 52616 w 5351005"/>
              <a:gd name="connsiteY8" fmla="*/ 0 h 399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1005" h="3992168">
                <a:moveTo>
                  <a:pt x="52616" y="0"/>
                </a:moveTo>
                <a:lnTo>
                  <a:pt x="5298388" y="0"/>
                </a:lnTo>
                <a:cubicBezTo>
                  <a:pt x="5327448" y="0"/>
                  <a:pt x="5351005" y="23557"/>
                  <a:pt x="5351005" y="52617"/>
                </a:cubicBezTo>
                <a:lnTo>
                  <a:pt x="5351005" y="3939551"/>
                </a:lnTo>
                <a:cubicBezTo>
                  <a:pt x="5351005" y="3968611"/>
                  <a:pt x="5327448" y="3992168"/>
                  <a:pt x="5298388" y="3992168"/>
                </a:cubicBezTo>
                <a:lnTo>
                  <a:pt x="52616" y="3992168"/>
                </a:lnTo>
                <a:cubicBezTo>
                  <a:pt x="23556" y="3992168"/>
                  <a:pt x="0" y="3968611"/>
                  <a:pt x="0" y="3939551"/>
                </a:cubicBezTo>
                <a:lnTo>
                  <a:pt x="0" y="52617"/>
                </a:lnTo>
                <a:cubicBezTo>
                  <a:pt x="0" y="23557"/>
                  <a:pt x="23556" y="0"/>
                  <a:pt x="52616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2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863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23600" y="881438"/>
            <a:ext cx="6061912" cy="4561854"/>
          </a:xfrm>
          <a:custGeom>
            <a:avLst/>
            <a:gdLst>
              <a:gd name="connsiteX0" fmla="*/ 75088 w 6061912"/>
              <a:gd name="connsiteY0" fmla="*/ 0 h 4561854"/>
              <a:gd name="connsiteX1" fmla="*/ 5986824 w 6061912"/>
              <a:gd name="connsiteY1" fmla="*/ 0 h 4561854"/>
              <a:gd name="connsiteX2" fmla="*/ 6061912 w 6061912"/>
              <a:gd name="connsiteY2" fmla="*/ 75088 h 4561854"/>
              <a:gd name="connsiteX3" fmla="*/ 6061912 w 6061912"/>
              <a:gd name="connsiteY3" fmla="*/ 4486766 h 4561854"/>
              <a:gd name="connsiteX4" fmla="*/ 5986824 w 6061912"/>
              <a:gd name="connsiteY4" fmla="*/ 4561854 h 4561854"/>
              <a:gd name="connsiteX5" fmla="*/ 75088 w 6061912"/>
              <a:gd name="connsiteY5" fmla="*/ 4561854 h 4561854"/>
              <a:gd name="connsiteX6" fmla="*/ 0 w 6061912"/>
              <a:gd name="connsiteY6" fmla="*/ 4486766 h 4561854"/>
              <a:gd name="connsiteX7" fmla="*/ 0 w 6061912"/>
              <a:gd name="connsiteY7" fmla="*/ 75088 h 4561854"/>
              <a:gd name="connsiteX8" fmla="*/ 75088 w 6061912"/>
              <a:gd name="connsiteY8" fmla="*/ 0 h 456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1912" h="4561854">
                <a:moveTo>
                  <a:pt x="75088" y="0"/>
                </a:moveTo>
                <a:lnTo>
                  <a:pt x="5986824" y="0"/>
                </a:lnTo>
                <a:cubicBezTo>
                  <a:pt x="6028294" y="0"/>
                  <a:pt x="6061912" y="33618"/>
                  <a:pt x="6061912" y="75088"/>
                </a:cubicBezTo>
                <a:lnTo>
                  <a:pt x="6061912" y="4486766"/>
                </a:lnTo>
                <a:cubicBezTo>
                  <a:pt x="6061912" y="4528236"/>
                  <a:pt x="6028294" y="4561854"/>
                  <a:pt x="5986824" y="4561854"/>
                </a:cubicBezTo>
                <a:lnTo>
                  <a:pt x="75088" y="4561854"/>
                </a:lnTo>
                <a:cubicBezTo>
                  <a:pt x="33618" y="4561854"/>
                  <a:pt x="0" y="4528236"/>
                  <a:pt x="0" y="4486766"/>
                </a:cubicBezTo>
                <a:lnTo>
                  <a:pt x="0" y="75088"/>
                </a:lnTo>
                <a:cubicBezTo>
                  <a:pt x="0" y="33618"/>
                  <a:pt x="33618" y="0"/>
                  <a:pt x="7508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52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249758" y="1757629"/>
            <a:ext cx="7068455" cy="4427102"/>
          </a:xfrm>
          <a:custGeom>
            <a:avLst/>
            <a:gdLst>
              <a:gd name="connsiteX0" fmla="*/ 0 w 7068455"/>
              <a:gd name="connsiteY0" fmla="*/ 0 h 4427102"/>
              <a:gd name="connsiteX1" fmla="*/ 7068455 w 7068455"/>
              <a:gd name="connsiteY1" fmla="*/ 0 h 4427102"/>
              <a:gd name="connsiteX2" fmla="*/ 7068455 w 7068455"/>
              <a:gd name="connsiteY2" fmla="*/ 4427102 h 4427102"/>
              <a:gd name="connsiteX3" fmla="*/ 0 w 7068455"/>
              <a:gd name="connsiteY3" fmla="*/ 4427102 h 44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8455" h="4427102">
                <a:moveTo>
                  <a:pt x="0" y="0"/>
                </a:moveTo>
                <a:lnTo>
                  <a:pt x="7068455" y="0"/>
                </a:lnTo>
                <a:lnTo>
                  <a:pt x="7068455" y="4427102"/>
                </a:lnTo>
                <a:lnTo>
                  <a:pt x="0" y="442710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685804"/>
            <a:ext cx="5257800" cy="5522719"/>
          </a:xfrm>
          <a:custGeom>
            <a:avLst/>
            <a:gdLst>
              <a:gd name="connsiteX0" fmla="*/ 0 w 5257800"/>
              <a:gd name="connsiteY0" fmla="*/ 0 h 5522719"/>
              <a:gd name="connsiteX1" fmla="*/ 11270 w 5257800"/>
              <a:gd name="connsiteY1" fmla="*/ 0 h 5522719"/>
              <a:gd name="connsiteX2" fmla="*/ 28177 w 5257800"/>
              <a:gd name="connsiteY2" fmla="*/ 11771 h 5522719"/>
              <a:gd name="connsiteX3" fmla="*/ 45083 w 5257800"/>
              <a:gd name="connsiteY3" fmla="*/ 17657 h 5522719"/>
              <a:gd name="connsiteX4" fmla="*/ 56353 w 5257800"/>
              <a:gd name="connsiteY4" fmla="*/ 23543 h 5522719"/>
              <a:gd name="connsiteX5" fmla="*/ 67624 w 5257800"/>
              <a:gd name="connsiteY5" fmla="*/ 23543 h 5522719"/>
              <a:gd name="connsiteX6" fmla="*/ 73260 w 5257800"/>
              <a:gd name="connsiteY6" fmla="*/ 29429 h 5522719"/>
              <a:gd name="connsiteX7" fmla="*/ 78895 w 5257800"/>
              <a:gd name="connsiteY7" fmla="*/ 35315 h 5522719"/>
              <a:gd name="connsiteX8" fmla="*/ 84530 w 5257800"/>
              <a:gd name="connsiteY8" fmla="*/ 29429 h 5522719"/>
              <a:gd name="connsiteX9" fmla="*/ 90166 w 5257800"/>
              <a:gd name="connsiteY9" fmla="*/ 35315 h 5522719"/>
              <a:gd name="connsiteX10" fmla="*/ 95801 w 5257800"/>
              <a:gd name="connsiteY10" fmla="*/ 35315 h 5522719"/>
              <a:gd name="connsiteX11" fmla="*/ 107072 w 5257800"/>
              <a:gd name="connsiteY11" fmla="*/ 41200 h 5522719"/>
              <a:gd name="connsiteX12" fmla="*/ 112707 w 5257800"/>
              <a:gd name="connsiteY12" fmla="*/ 41200 h 5522719"/>
              <a:gd name="connsiteX13" fmla="*/ 123978 w 5257800"/>
              <a:gd name="connsiteY13" fmla="*/ 47086 h 5522719"/>
              <a:gd name="connsiteX14" fmla="*/ 135249 w 5257800"/>
              <a:gd name="connsiteY14" fmla="*/ 52972 h 5522719"/>
              <a:gd name="connsiteX15" fmla="*/ 146519 w 5257800"/>
              <a:gd name="connsiteY15" fmla="*/ 58858 h 5522719"/>
              <a:gd name="connsiteX16" fmla="*/ 157790 w 5257800"/>
              <a:gd name="connsiteY16" fmla="*/ 58858 h 5522719"/>
              <a:gd name="connsiteX17" fmla="*/ 163425 w 5257800"/>
              <a:gd name="connsiteY17" fmla="*/ 64744 h 5522719"/>
              <a:gd name="connsiteX18" fmla="*/ 169061 w 5257800"/>
              <a:gd name="connsiteY18" fmla="*/ 70629 h 5522719"/>
              <a:gd name="connsiteX19" fmla="*/ 174696 w 5257800"/>
              <a:gd name="connsiteY19" fmla="*/ 70629 h 5522719"/>
              <a:gd name="connsiteX20" fmla="*/ 202873 w 5257800"/>
              <a:gd name="connsiteY20" fmla="*/ 76515 h 5522719"/>
              <a:gd name="connsiteX21" fmla="*/ 225415 w 5257800"/>
              <a:gd name="connsiteY21" fmla="*/ 88287 h 5522719"/>
              <a:gd name="connsiteX22" fmla="*/ 259227 w 5257800"/>
              <a:gd name="connsiteY22" fmla="*/ 76515 h 5522719"/>
              <a:gd name="connsiteX23" fmla="*/ 287404 w 5257800"/>
              <a:gd name="connsiteY23" fmla="*/ 52972 h 5522719"/>
              <a:gd name="connsiteX24" fmla="*/ 309945 w 5257800"/>
              <a:gd name="connsiteY24" fmla="*/ 82401 h 5522719"/>
              <a:gd name="connsiteX25" fmla="*/ 338122 w 5257800"/>
              <a:gd name="connsiteY25" fmla="*/ 111830 h 5522719"/>
              <a:gd name="connsiteX26" fmla="*/ 371934 w 5257800"/>
              <a:gd name="connsiteY26" fmla="*/ 135373 h 5522719"/>
              <a:gd name="connsiteX27" fmla="*/ 383205 w 5257800"/>
              <a:gd name="connsiteY27" fmla="*/ 117716 h 5522719"/>
              <a:gd name="connsiteX28" fmla="*/ 400111 w 5257800"/>
              <a:gd name="connsiteY28" fmla="*/ 105944 h 5522719"/>
              <a:gd name="connsiteX29" fmla="*/ 417017 w 5257800"/>
              <a:gd name="connsiteY29" fmla="*/ 88287 h 5522719"/>
              <a:gd name="connsiteX30" fmla="*/ 433923 w 5257800"/>
              <a:gd name="connsiteY30" fmla="*/ 76515 h 5522719"/>
              <a:gd name="connsiteX31" fmla="*/ 456465 w 5257800"/>
              <a:gd name="connsiteY31" fmla="*/ 88287 h 5522719"/>
              <a:gd name="connsiteX32" fmla="*/ 479006 w 5257800"/>
              <a:gd name="connsiteY32" fmla="*/ 100058 h 5522719"/>
              <a:gd name="connsiteX33" fmla="*/ 507183 w 5257800"/>
              <a:gd name="connsiteY33" fmla="*/ 94173 h 5522719"/>
              <a:gd name="connsiteX34" fmla="*/ 535360 w 5257800"/>
              <a:gd name="connsiteY34" fmla="*/ 94173 h 5522719"/>
              <a:gd name="connsiteX35" fmla="*/ 563537 w 5257800"/>
              <a:gd name="connsiteY35" fmla="*/ 82401 h 5522719"/>
              <a:gd name="connsiteX36" fmla="*/ 591714 w 5257800"/>
              <a:gd name="connsiteY36" fmla="*/ 88287 h 5522719"/>
              <a:gd name="connsiteX37" fmla="*/ 619890 w 5257800"/>
              <a:gd name="connsiteY37" fmla="*/ 76515 h 5522719"/>
              <a:gd name="connsiteX38" fmla="*/ 648067 w 5257800"/>
              <a:gd name="connsiteY38" fmla="*/ 82401 h 5522719"/>
              <a:gd name="connsiteX39" fmla="*/ 704421 w 5257800"/>
              <a:gd name="connsiteY39" fmla="*/ 70629 h 5522719"/>
              <a:gd name="connsiteX40" fmla="*/ 760775 w 5257800"/>
              <a:gd name="connsiteY40" fmla="*/ 64744 h 5522719"/>
              <a:gd name="connsiteX41" fmla="*/ 811493 w 5257800"/>
              <a:gd name="connsiteY41" fmla="*/ 82401 h 5522719"/>
              <a:gd name="connsiteX42" fmla="*/ 867847 w 5257800"/>
              <a:gd name="connsiteY42" fmla="*/ 88287 h 5522719"/>
              <a:gd name="connsiteX43" fmla="*/ 924200 w 5257800"/>
              <a:gd name="connsiteY43" fmla="*/ 100058 h 5522719"/>
              <a:gd name="connsiteX44" fmla="*/ 974919 w 5257800"/>
              <a:gd name="connsiteY44" fmla="*/ 100058 h 5522719"/>
              <a:gd name="connsiteX45" fmla="*/ 1031272 w 5257800"/>
              <a:gd name="connsiteY45" fmla="*/ 100058 h 5522719"/>
              <a:gd name="connsiteX46" fmla="*/ 1059449 w 5257800"/>
              <a:gd name="connsiteY46" fmla="*/ 94173 h 5522719"/>
              <a:gd name="connsiteX47" fmla="*/ 1087626 w 5257800"/>
              <a:gd name="connsiteY47" fmla="*/ 94173 h 5522719"/>
              <a:gd name="connsiteX48" fmla="*/ 1115803 w 5257800"/>
              <a:gd name="connsiteY48" fmla="*/ 94173 h 5522719"/>
              <a:gd name="connsiteX49" fmla="*/ 1143980 w 5257800"/>
              <a:gd name="connsiteY49" fmla="*/ 82401 h 5522719"/>
              <a:gd name="connsiteX50" fmla="*/ 1166521 w 5257800"/>
              <a:gd name="connsiteY50" fmla="*/ 88287 h 5522719"/>
              <a:gd name="connsiteX51" fmla="*/ 1183427 w 5257800"/>
              <a:gd name="connsiteY51" fmla="*/ 76515 h 5522719"/>
              <a:gd name="connsiteX52" fmla="*/ 1222875 w 5257800"/>
              <a:gd name="connsiteY52" fmla="*/ 76515 h 5522719"/>
              <a:gd name="connsiteX53" fmla="*/ 1262322 w 5257800"/>
              <a:gd name="connsiteY53" fmla="*/ 94173 h 5522719"/>
              <a:gd name="connsiteX54" fmla="*/ 1296135 w 5257800"/>
              <a:gd name="connsiteY54" fmla="*/ 111830 h 5522719"/>
              <a:gd name="connsiteX55" fmla="*/ 1335582 w 5257800"/>
              <a:gd name="connsiteY55" fmla="*/ 117716 h 5522719"/>
              <a:gd name="connsiteX56" fmla="*/ 1375030 w 5257800"/>
              <a:gd name="connsiteY56" fmla="*/ 111830 h 5522719"/>
              <a:gd name="connsiteX57" fmla="*/ 1403207 w 5257800"/>
              <a:gd name="connsiteY57" fmla="*/ 94173 h 5522719"/>
              <a:gd name="connsiteX58" fmla="*/ 1437019 w 5257800"/>
              <a:gd name="connsiteY58" fmla="*/ 76515 h 5522719"/>
              <a:gd name="connsiteX59" fmla="*/ 1459560 w 5257800"/>
              <a:gd name="connsiteY59" fmla="*/ 64744 h 5522719"/>
              <a:gd name="connsiteX60" fmla="*/ 1504643 w 5257800"/>
              <a:gd name="connsiteY60" fmla="*/ 52972 h 5522719"/>
              <a:gd name="connsiteX61" fmla="*/ 1555362 w 5257800"/>
              <a:gd name="connsiteY61" fmla="*/ 47086 h 5522719"/>
              <a:gd name="connsiteX62" fmla="*/ 1611715 w 5257800"/>
              <a:gd name="connsiteY62" fmla="*/ 47086 h 5522719"/>
              <a:gd name="connsiteX63" fmla="*/ 1634257 w 5257800"/>
              <a:gd name="connsiteY63" fmla="*/ 58858 h 5522719"/>
              <a:gd name="connsiteX64" fmla="*/ 1662434 w 5257800"/>
              <a:gd name="connsiteY64" fmla="*/ 52972 h 5522719"/>
              <a:gd name="connsiteX65" fmla="*/ 1690611 w 5257800"/>
              <a:gd name="connsiteY65" fmla="*/ 58858 h 5522719"/>
              <a:gd name="connsiteX66" fmla="*/ 1713152 w 5257800"/>
              <a:gd name="connsiteY66" fmla="*/ 64744 h 5522719"/>
              <a:gd name="connsiteX67" fmla="*/ 1735694 w 5257800"/>
              <a:gd name="connsiteY67" fmla="*/ 64744 h 5522719"/>
              <a:gd name="connsiteX68" fmla="*/ 1758235 w 5257800"/>
              <a:gd name="connsiteY68" fmla="*/ 70629 h 5522719"/>
              <a:gd name="connsiteX69" fmla="*/ 1803318 w 5257800"/>
              <a:gd name="connsiteY69" fmla="*/ 88287 h 5522719"/>
              <a:gd name="connsiteX70" fmla="*/ 1848401 w 5257800"/>
              <a:gd name="connsiteY70" fmla="*/ 94173 h 5522719"/>
              <a:gd name="connsiteX71" fmla="*/ 1870942 w 5257800"/>
              <a:gd name="connsiteY71" fmla="*/ 100058 h 5522719"/>
              <a:gd name="connsiteX72" fmla="*/ 1887848 w 5257800"/>
              <a:gd name="connsiteY72" fmla="*/ 100058 h 5522719"/>
              <a:gd name="connsiteX73" fmla="*/ 1916025 w 5257800"/>
              <a:gd name="connsiteY73" fmla="*/ 100058 h 5522719"/>
              <a:gd name="connsiteX74" fmla="*/ 1938567 w 5257800"/>
              <a:gd name="connsiteY74" fmla="*/ 88287 h 5522719"/>
              <a:gd name="connsiteX75" fmla="*/ 1983650 w 5257800"/>
              <a:gd name="connsiteY75" fmla="*/ 100058 h 5522719"/>
              <a:gd name="connsiteX76" fmla="*/ 2028733 w 5257800"/>
              <a:gd name="connsiteY76" fmla="*/ 111830 h 5522719"/>
              <a:gd name="connsiteX77" fmla="*/ 2045639 w 5257800"/>
              <a:gd name="connsiteY77" fmla="*/ 100058 h 5522719"/>
              <a:gd name="connsiteX78" fmla="*/ 2068180 w 5257800"/>
              <a:gd name="connsiteY78" fmla="*/ 105944 h 5522719"/>
              <a:gd name="connsiteX79" fmla="*/ 2085086 w 5257800"/>
              <a:gd name="connsiteY79" fmla="*/ 111830 h 5522719"/>
              <a:gd name="connsiteX80" fmla="*/ 2107628 w 5257800"/>
              <a:gd name="connsiteY80" fmla="*/ 117716 h 5522719"/>
              <a:gd name="connsiteX81" fmla="*/ 2118899 w 5257800"/>
              <a:gd name="connsiteY81" fmla="*/ 111830 h 5522719"/>
              <a:gd name="connsiteX82" fmla="*/ 2152711 w 5257800"/>
              <a:gd name="connsiteY82" fmla="*/ 123602 h 5522719"/>
              <a:gd name="connsiteX83" fmla="*/ 2175252 w 5257800"/>
              <a:gd name="connsiteY83" fmla="*/ 105944 h 5522719"/>
              <a:gd name="connsiteX84" fmla="*/ 2197794 w 5257800"/>
              <a:gd name="connsiteY84" fmla="*/ 117716 h 5522719"/>
              <a:gd name="connsiteX85" fmla="*/ 2209065 w 5257800"/>
              <a:gd name="connsiteY85" fmla="*/ 105944 h 5522719"/>
              <a:gd name="connsiteX86" fmla="*/ 2254148 w 5257800"/>
              <a:gd name="connsiteY86" fmla="*/ 117716 h 5522719"/>
              <a:gd name="connsiteX87" fmla="*/ 2299230 w 5257800"/>
              <a:gd name="connsiteY87" fmla="*/ 111830 h 5522719"/>
              <a:gd name="connsiteX88" fmla="*/ 2338678 w 5257800"/>
              <a:gd name="connsiteY88" fmla="*/ 100058 h 5522719"/>
              <a:gd name="connsiteX89" fmla="*/ 2361220 w 5257800"/>
              <a:gd name="connsiteY89" fmla="*/ 88287 h 5522719"/>
              <a:gd name="connsiteX90" fmla="*/ 2395032 w 5257800"/>
              <a:gd name="connsiteY90" fmla="*/ 94173 h 5522719"/>
              <a:gd name="connsiteX91" fmla="*/ 2411938 w 5257800"/>
              <a:gd name="connsiteY91" fmla="*/ 105944 h 5522719"/>
              <a:gd name="connsiteX92" fmla="*/ 2423208 w 5257800"/>
              <a:gd name="connsiteY92" fmla="*/ 105944 h 5522719"/>
              <a:gd name="connsiteX93" fmla="*/ 2440114 w 5257800"/>
              <a:gd name="connsiteY93" fmla="*/ 111830 h 5522719"/>
              <a:gd name="connsiteX94" fmla="*/ 2457021 w 5257800"/>
              <a:gd name="connsiteY94" fmla="*/ 105944 h 5522719"/>
              <a:gd name="connsiteX95" fmla="*/ 2479562 w 5257800"/>
              <a:gd name="connsiteY95" fmla="*/ 94173 h 5522719"/>
              <a:gd name="connsiteX96" fmla="*/ 2496468 w 5257800"/>
              <a:gd name="connsiteY96" fmla="*/ 100058 h 5522719"/>
              <a:gd name="connsiteX97" fmla="*/ 2513374 w 5257800"/>
              <a:gd name="connsiteY97" fmla="*/ 111830 h 5522719"/>
              <a:gd name="connsiteX98" fmla="*/ 2535916 w 5257800"/>
              <a:gd name="connsiteY98" fmla="*/ 117716 h 5522719"/>
              <a:gd name="connsiteX99" fmla="*/ 2558458 w 5257800"/>
              <a:gd name="connsiteY99" fmla="*/ 117716 h 5522719"/>
              <a:gd name="connsiteX100" fmla="*/ 2575364 w 5257800"/>
              <a:gd name="connsiteY100" fmla="*/ 105944 h 5522719"/>
              <a:gd name="connsiteX101" fmla="*/ 2609176 w 5257800"/>
              <a:gd name="connsiteY101" fmla="*/ 117716 h 5522719"/>
              <a:gd name="connsiteX102" fmla="*/ 2637352 w 5257800"/>
              <a:gd name="connsiteY102" fmla="*/ 105944 h 5522719"/>
              <a:gd name="connsiteX103" fmla="*/ 2654259 w 5257800"/>
              <a:gd name="connsiteY103" fmla="*/ 94173 h 5522719"/>
              <a:gd name="connsiteX104" fmla="*/ 2671165 w 5257800"/>
              <a:gd name="connsiteY104" fmla="*/ 100058 h 5522719"/>
              <a:gd name="connsiteX105" fmla="*/ 2688071 w 5257800"/>
              <a:gd name="connsiteY105" fmla="*/ 105944 h 5522719"/>
              <a:gd name="connsiteX106" fmla="*/ 2710612 w 5257800"/>
              <a:gd name="connsiteY106" fmla="*/ 100058 h 5522719"/>
              <a:gd name="connsiteX107" fmla="*/ 2721883 w 5257800"/>
              <a:gd name="connsiteY107" fmla="*/ 105944 h 5522719"/>
              <a:gd name="connsiteX108" fmla="*/ 2733154 w 5257800"/>
              <a:gd name="connsiteY108" fmla="*/ 123602 h 5522719"/>
              <a:gd name="connsiteX109" fmla="*/ 2738789 w 5257800"/>
              <a:gd name="connsiteY109" fmla="*/ 147145 h 5522719"/>
              <a:gd name="connsiteX110" fmla="*/ 2750060 w 5257800"/>
              <a:gd name="connsiteY110" fmla="*/ 164802 h 5522719"/>
              <a:gd name="connsiteX111" fmla="*/ 2750060 w 5257800"/>
              <a:gd name="connsiteY111" fmla="*/ 153031 h 5522719"/>
              <a:gd name="connsiteX112" fmla="*/ 2755695 w 5257800"/>
              <a:gd name="connsiteY112" fmla="*/ 141259 h 5522719"/>
              <a:gd name="connsiteX113" fmla="*/ 2755695 w 5257800"/>
              <a:gd name="connsiteY113" fmla="*/ 111830 h 5522719"/>
              <a:gd name="connsiteX114" fmla="*/ 2755695 w 5257800"/>
              <a:gd name="connsiteY114" fmla="*/ 105944 h 5522719"/>
              <a:gd name="connsiteX115" fmla="*/ 2761331 w 5257800"/>
              <a:gd name="connsiteY115" fmla="*/ 100058 h 5522719"/>
              <a:gd name="connsiteX116" fmla="*/ 2766966 w 5257800"/>
              <a:gd name="connsiteY116" fmla="*/ 82401 h 5522719"/>
              <a:gd name="connsiteX117" fmla="*/ 2772602 w 5257800"/>
              <a:gd name="connsiteY117" fmla="*/ 82401 h 5522719"/>
              <a:gd name="connsiteX118" fmla="*/ 2789508 w 5257800"/>
              <a:gd name="connsiteY118" fmla="*/ 147145 h 5522719"/>
              <a:gd name="connsiteX119" fmla="*/ 2795143 w 5257800"/>
              <a:gd name="connsiteY119" fmla="*/ 129488 h 5522719"/>
              <a:gd name="connsiteX120" fmla="*/ 2795143 w 5257800"/>
              <a:gd name="connsiteY120" fmla="*/ 141259 h 5522719"/>
              <a:gd name="connsiteX121" fmla="*/ 2800778 w 5257800"/>
              <a:gd name="connsiteY121" fmla="*/ 141259 h 5522719"/>
              <a:gd name="connsiteX122" fmla="*/ 2806414 w 5257800"/>
              <a:gd name="connsiteY122" fmla="*/ 135373 h 5522719"/>
              <a:gd name="connsiteX123" fmla="*/ 2806414 w 5257800"/>
              <a:gd name="connsiteY123" fmla="*/ 141259 h 5522719"/>
              <a:gd name="connsiteX124" fmla="*/ 2812049 w 5257800"/>
              <a:gd name="connsiteY124" fmla="*/ 135373 h 5522719"/>
              <a:gd name="connsiteX125" fmla="*/ 2817684 w 5257800"/>
              <a:gd name="connsiteY125" fmla="*/ 141259 h 5522719"/>
              <a:gd name="connsiteX126" fmla="*/ 2823320 w 5257800"/>
              <a:gd name="connsiteY126" fmla="*/ 141259 h 5522719"/>
              <a:gd name="connsiteX127" fmla="*/ 2823320 w 5257800"/>
              <a:gd name="connsiteY127" fmla="*/ 153031 h 5522719"/>
              <a:gd name="connsiteX128" fmla="*/ 2823320 w 5257800"/>
              <a:gd name="connsiteY128" fmla="*/ 158917 h 5522719"/>
              <a:gd name="connsiteX129" fmla="*/ 2828955 w 5257800"/>
              <a:gd name="connsiteY129" fmla="*/ 153031 h 5522719"/>
              <a:gd name="connsiteX130" fmla="*/ 2834590 w 5257800"/>
              <a:gd name="connsiteY130" fmla="*/ 111830 h 5522719"/>
              <a:gd name="connsiteX131" fmla="*/ 2840226 w 5257800"/>
              <a:gd name="connsiteY131" fmla="*/ 141259 h 5522719"/>
              <a:gd name="connsiteX132" fmla="*/ 2845861 w 5257800"/>
              <a:gd name="connsiteY132" fmla="*/ 88287 h 5522719"/>
              <a:gd name="connsiteX133" fmla="*/ 2845861 w 5257800"/>
              <a:gd name="connsiteY133" fmla="*/ 94173 h 5522719"/>
              <a:gd name="connsiteX134" fmla="*/ 2851496 w 5257800"/>
              <a:gd name="connsiteY134" fmla="*/ 100058 h 5522719"/>
              <a:gd name="connsiteX135" fmla="*/ 2851496 w 5257800"/>
              <a:gd name="connsiteY135" fmla="*/ 111830 h 5522719"/>
              <a:gd name="connsiteX136" fmla="*/ 2862767 w 5257800"/>
              <a:gd name="connsiteY136" fmla="*/ 141259 h 5522719"/>
              <a:gd name="connsiteX137" fmla="*/ 2868403 w 5257800"/>
              <a:gd name="connsiteY137" fmla="*/ 117716 h 5522719"/>
              <a:gd name="connsiteX138" fmla="*/ 2874038 w 5257800"/>
              <a:gd name="connsiteY138" fmla="*/ 123602 h 5522719"/>
              <a:gd name="connsiteX139" fmla="*/ 2879674 w 5257800"/>
              <a:gd name="connsiteY139" fmla="*/ 123602 h 5522719"/>
              <a:gd name="connsiteX140" fmla="*/ 2885309 w 5257800"/>
              <a:gd name="connsiteY140" fmla="*/ 129488 h 5522719"/>
              <a:gd name="connsiteX141" fmla="*/ 2885309 w 5257800"/>
              <a:gd name="connsiteY141" fmla="*/ 135373 h 5522719"/>
              <a:gd name="connsiteX142" fmla="*/ 2885309 w 5257800"/>
              <a:gd name="connsiteY142" fmla="*/ 141259 h 5522719"/>
              <a:gd name="connsiteX143" fmla="*/ 2890944 w 5257800"/>
              <a:gd name="connsiteY143" fmla="*/ 105944 h 5522719"/>
              <a:gd name="connsiteX144" fmla="*/ 2890944 w 5257800"/>
              <a:gd name="connsiteY144" fmla="*/ 70629 h 5522719"/>
              <a:gd name="connsiteX145" fmla="*/ 2896580 w 5257800"/>
              <a:gd name="connsiteY145" fmla="*/ 76515 h 5522719"/>
              <a:gd name="connsiteX146" fmla="*/ 2902215 w 5257800"/>
              <a:gd name="connsiteY146" fmla="*/ 105944 h 5522719"/>
              <a:gd name="connsiteX147" fmla="*/ 2902215 w 5257800"/>
              <a:gd name="connsiteY147" fmla="*/ 82401 h 5522719"/>
              <a:gd name="connsiteX148" fmla="*/ 2907850 w 5257800"/>
              <a:gd name="connsiteY148" fmla="*/ 76515 h 5522719"/>
              <a:gd name="connsiteX149" fmla="*/ 2913486 w 5257800"/>
              <a:gd name="connsiteY149" fmla="*/ 76515 h 5522719"/>
              <a:gd name="connsiteX150" fmla="*/ 2919121 w 5257800"/>
              <a:gd name="connsiteY150" fmla="*/ 82401 h 5522719"/>
              <a:gd name="connsiteX151" fmla="*/ 2919121 w 5257800"/>
              <a:gd name="connsiteY151" fmla="*/ 76515 h 5522719"/>
              <a:gd name="connsiteX152" fmla="*/ 2924756 w 5257800"/>
              <a:gd name="connsiteY152" fmla="*/ 100058 h 5522719"/>
              <a:gd name="connsiteX153" fmla="*/ 2936027 w 5257800"/>
              <a:gd name="connsiteY153" fmla="*/ 82401 h 5522719"/>
              <a:gd name="connsiteX154" fmla="*/ 2936027 w 5257800"/>
              <a:gd name="connsiteY154" fmla="*/ 94173 h 5522719"/>
              <a:gd name="connsiteX155" fmla="*/ 2941662 w 5257800"/>
              <a:gd name="connsiteY155" fmla="*/ 76515 h 5522719"/>
              <a:gd name="connsiteX156" fmla="*/ 2947298 w 5257800"/>
              <a:gd name="connsiteY156" fmla="*/ 88287 h 5522719"/>
              <a:gd name="connsiteX157" fmla="*/ 2952933 w 5257800"/>
              <a:gd name="connsiteY157" fmla="*/ 52972 h 5522719"/>
              <a:gd name="connsiteX158" fmla="*/ 2952933 w 5257800"/>
              <a:gd name="connsiteY158" fmla="*/ 58858 h 5522719"/>
              <a:gd name="connsiteX159" fmla="*/ 2958569 w 5257800"/>
              <a:gd name="connsiteY159" fmla="*/ 52972 h 5522719"/>
              <a:gd name="connsiteX160" fmla="*/ 2975475 w 5257800"/>
              <a:gd name="connsiteY160" fmla="*/ 82401 h 5522719"/>
              <a:gd name="connsiteX161" fmla="*/ 2981110 w 5257800"/>
              <a:gd name="connsiteY161" fmla="*/ 94173 h 5522719"/>
              <a:gd name="connsiteX162" fmla="*/ 2981110 w 5257800"/>
              <a:gd name="connsiteY162" fmla="*/ 70629 h 5522719"/>
              <a:gd name="connsiteX163" fmla="*/ 2992381 w 5257800"/>
              <a:gd name="connsiteY163" fmla="*/ 82401 h 5522719"/>
              <a:gd name="connsiteX164" fmla="*/ 3003652 w 5257800"/>
              <a:gd name="connsiteY164" fmla="*/ 70629 h 5522719"/>
              <a:gd name="connsiteX165" fmla="*/ 3009287 w 5257800"/>
              <a:gd name="connsiteY165" fmla="*/ 88287 h 5522719"/>
              <a:gd name="connsiteX166" fmla="*/ 3014922 w 5257800"/>
              <a:gd name="connsiteY166" fmla="*/ 88287 h 5522719"/>
              <a:gd name="connsiteX167" fmla="*/ 3026193 w 5257800"/>
              <a:gd name="connsiteY167" fmla="*/ 117716 h 5522719"/>
              <a:gd name="connsiteX168" fmla="*/ 3037464 w 5257800"/>
              <a:gd name="connsiteY168" fmla="*/ 82401 h 5522719"/>
              <a:gd name="connsiteX169" fmla="*/ 3043099 w 5257800"/>
              <a:gd name="connsiteY169" fmla="*/ 52972 h 5522719"/>
              <a:gd name="connsiteX170" fmla="*/ 3054370 w 5257800"/>
              <a:gd name="connsiteY170" fmla="*/ 70629 h 5522719"/>
              <a:gd name="connsiteX171" fmla="*/ 3071276 w 5257800"/>
              <a:gd name="connsiteY171" fmla="*/ 64744 h 5522719"/>
              <a:gd name="connsiteX172" fmla="*/ 3082547 w 5257800"/>
              <a:gd name="connsiteY172" fmla="*/ 76515 h 5522719"/>
              <a:gd name="connsiteX173" fmla="*/ 3093818 w 5257800"/>
              <a:gd name="connsiteY173" fmla="*/ 88287 h 5522719"/>
              <a:gd name="connsiteX174" fmla="*/ 3110724 w 5257800"/>
              <a:gd name="connsiteY174" fmla="*/ 82401 h 5522719"/>
              <a:gd name="connsiteX175" fmla="*/ 3127630 w 5257800"/>
              <a:gd name="connsiteY175" fmla="*/ 82401 h 5522719"/>
              <a:gd name="connsiteX176" fmla="*/ 3138900 w 5257800"/>
              <a:gd name="connsiteY176" fmla="*/ 70629 h 5522719"/>
              <a:gd name="connsiteX177" fmla="*/ 3172713 w 5257800"/>
              <a:gd name="connsiteY177" fmla="*/ 82401 h 5522719"/>
              <a:gd name="connsiteX178" fmla="*/ 3189619 w 5257800"/>
              <a:gd name="connsiteY178" fmla="*/ 64744 h 5522719"/>
              <a:gd name="connsiteX179" fmla="*/ 3212160 w 5257800"/>
              <a:gd name="connsiteY179" fmla="*/ 64744 h 5522719"/>
              <a:gd name="connsiteX180" fmla="*/ 3229066 w 5257800"/>
              <a:gd name="connsiteY180" fmla="*/ 58858 h 5522719"/>
              <a:gd name="connsiteX181" fmla="*/ 3251608 w 5257800"/>
              <a:gd name="connsiteY181" fmla="*/ 52972 h 5522719"/>
              <a:gd name="connsiteX182" fmla="*/ 3268514 w 5257800"/>
              <a:gd name="connsiteY182" fmla="*/ 41200 h 5522719"/>
              <a:gd name="connsiteX183" fmla="*/ 3291056 w 5257800"/>
              <a:gd name="connsiteY183" fmla="*/ 70629 h 5522719"/>
              <a:gd name="connsiteX184" fmla="*/ 3307962 w 5257800"/>
              <a:gd name="connsiteY184" fmla="*/ 58858 h 5522719"/>
              <a:gd name="connsiteX185" fmla="*/ 3330503 w 5257800"/>
              <a:gd name="connsiteY185" fmla="*/ 88287 h 5522719"/>
              <a:gd name="connsiteX186" fmla="*/ 3353044 w 5257800"/>
              <a:gd name="connsiteY186" fmla="*/ 76515 h 5522719"/>
              <a:gd name="connsiteX187" fmla="*/ 3375586 w 5257800"/>
              <a:gd name="connsiteY187" fmla="*/ 70629 h 5522719"/>
              <a:gd name="connsiteX188" fmla="*/ 3398128 w 5257800"/>
              <a:gd name="connsiteY188" fmla="*/ 70629 h 5522719"/>
              <a:gd name="connsiteX189" fmla="*/ 3420669 w 5257800"/>
              <a:gd name="connsiteY189" fmla="*/ 70629 h 5522719"/>
              <a:gd name="connsiteX190" fmla="*/ 3448846 w 5257800"/>
              <a:gd name="connsiteY190" fmla="*/ 76515 h 5522719"/>
              <a:gd name="connsiteX191" fmla="*/ 3471387 w 5257800"/>
              <a:gd name="connsiteY191" fmla="*/ 76515 h 5522719"/>
              <a:gd name="connsiteX192" fmla="*/ 3499564 w 5257800"/>
              <a:gd name="connsiteY192" fmla="*/ 88287 h 5522719"/>
              <a:gd name="connsiteX193" fmla="*/ 3522106 w 5257800"/>
              <a:gd name="connsiteY193" fmla="*/ 94173 h 5522719"/>
              <a:gd name="connsiteX194" fmla="*/ 3544647 w 5257800"/>
              <a:gd name="connsiteY194" fmla="*/ 105944 h 5522719"/>
              <a:gd name="connsiteX195" fmla="*/ 3567189 w 5257800"/>
              <a:gd name="connsiteY195" fmla="*/ 117716 h 5522719"/>
              <a:gd name="connsiteX196" fmla="*/ 3578459 w 5257800"/>
              <a:gd name="connsiteY196" fmla="*/ 100058 h 5522719"/>
              <a:gd name="connsiteX197" fmla="*/ 3589730 w 5257800"/>
              <a:gd name="connsiteY197" fmla="*/ 82401 h 5522719"/>
              <a:gd name="connsiteX198" fmla="*/ 3612272 w 5257800"/>
              <a:gd name="connsiteY198" fmla="*/ 58858 h 5522719"/>
              <a:gd name="connsiteX199" fmla="*/ 3634813 w 5257800"/>
              <a:gd name="connsiteY199" fmla="*/ 58858 h 5522719"/>
              <a:gd name="connsiteX200" fmla="*/ 3657354 w 5257800"/>
              <a:gd name="connsiteY200" fmla="*/ 58858 h 5522719"/>
              <a:gd name="connsiteX201" fmla="*/ 3685531 w 5257800"/>
              <a:gd name="connsiteY201" fmla="*/ 58858 h 5522719"/>
              <a:gd name="connsiteX202" fmla="*/ 3708073 w 5257800"/>
              <a:gd name="connsiteY202" fmla="*/ 58858 h 5522719"/>
              <a:gd name="connsiteX203" fmla="*/ 3736250 w 5257800"/>
              <a:gd name="connsiteY203" fmla="*/ 64744 h 5522719"/>
              <a:gd name="connsiteX204" fmla="*/ 3758791 w 5257800"/>
              <a:gd name="connsiteY204" fmla="*/ 70629 h 5522719"/>
              <a:gd name="connsiteX205" fmla="*/ 3786968 w 5257800"/>
              <a:gd name="connsiteY205" fmla="*/ 64744 h 5522719"/>
              <a:gd name="connsiteX206" fmla="*/ 3815145 w 5257800"/>
              <a:gd name="connsiteY206" fmla="*/ 64744 h 5522719"/>
              <a:gd name="connsiteX207" fmla="*/ 3837686 w 5257800"/>
              <a:gd name="connsiteY207" fmla="*/ 70629 h 5522719"/>
              <a:gd name="connsiteX208" fmla="*/ 3865863 w 5257800"/>
              <a:gd name="connsiteY208" fmla="*/ 64744 h 5522719"/>
              <a:gd name="connsiteX209" fmla="*/ 3888405 w 5257800"/>
              <a:gd name="connsiteY209" fmla="*/ 76515 h 5522719"/>
              <a:gd name="connsiteX210" fmla="*/ 3916582 w 5257800"/>
              <a:gd name="connsiteY210" fmla="*/ 76515 h 5522719"/>
              <a:gd name="connsiteX211" fmla="*/ 3944758 w 5257800"/>
              <a:gd name="connsiteY211" fmla="*/ 76515 h 5522719"/>
              <a:gd name="connsiteX212" fmla="*/ 3961664 w 5257800"/>
              <a:gd name="connsiteY212" fmla="*/ 82401 h 5522719"/>
              <a:gd name="connsiteX213" fmla="*/ 3978570 w 5257800"/>
              <a:gd name="connsiteY213" fmla="*/ 82401 h 5522719"/>
              <a:gd name="connsiteX214" fmla="*/ 4001112 w 5257800"/>
              <a:gd name="connsiteY214" fmla="*/ 82401 h 5522719"/>
              <a:gd name="connsiteX215" fmla="*/ 4018018 w 5257800"/>
              <a:gd name="connsiteY215" fmla="*/ 76515 h 5522719"/>
              <a:gd name="connsiteX216" fmla="*/ 4040560 w 5257800"/>
              <a:gd name="connsiteY216" fmla="*/ 76515 h 5522719"/>
              <a:gd name="connsiteX217" fmla="*/ 4068736 w 5257800"/>
              <a:gd name="connsiteY217" fmla="*/ 64744 h 5522719"/>
              <a:gd name="connsiteX218" fmla="*/ 4091278 w 5257800"/>
              <a:gd name="connsiteY218" fmla="*/ 47086 h 5522719"/>
              <a:gd name="connsiteX219" fmla="*/ 4113819 w 5257800"/>
              <a:gd name="connsiteY219" fmla="*/ 52972 h 5522719"/>
              <a:gd name="connsiteX220" fmla="*/ 4130726 w 5257800"/>
              <a:gd name="connsiteY220" fmla="*/ 47086 h 5522719"/>
              <a:gd name="connsiteX221" fmla="*/ 4153267 w 5257800"/>
              <a:gd name="connsiteY221" fmla="*/ 52972 h 5522719"/>
              <a:gd name="connsiteX222" fmla="*/ 4170173 w 5257800"/>
              <a:gd name="connsiteY222" fmla="*/ 58858 h 5522719"/>
              <a:gd name="connsiteX223" fmla="*/ 4187079 w 5257800"/>
              <a:gd name="connsiteY223" fmla="*/ 58858 h 5522719"/>
              <a:gd name="connsiteX224" fmla="*/ 4215256 w 5257800"/>
              <a:gd name="connsiteY224" fmla="*/ 64744 h 5522719"/>
              <a:gd name="connsiteX225" fmla="*/ 4237798 w 5257800"/>
              <a:gd name="connsiteY225" fmla="*/ 70629 h 5522719"/>
              <a:gd name="connsiteX226" fmla="*/ 4265974 w 5257800"/>
              <a:gd name="connsiteY226" fmla="*/ 76515 h 5522719"/>
              <a:gd name="connsiteX227" fmla="*/ 4288516 w 5257800"/>
              <a:gd name="connsiteY227" fmla="*/ 82401 h 5522719"/>
              <a:gd name="connsiteX228" fmla="*/ 4316693 w 5257800"/>
              <a:gd name="connsiteY228" fmla="*/ 94173 h 5522719"/>
              <a:gd name="connsiteX229" fmla="*/ 4339234 w 5257800"/>
              <a:gd name="connsiteY229" fmla="*/ 94173 h 5522719"/>
              <a:gd name="connsiteX230" fmla="*/ 4389953 w 5257800"/>
              <a:gd name="connsiteY230" fmla="*/ 105944 h 5522719"/>
              <a:gd name="connsiteX231" fmla="*/ 4440671 w 5257800"/>
              <a:gd name="connsiteY231" fmla="*/ 117716 h 5522719"/>
              <a:gd name="connsiteX232" fmla="*/ 4463212 w 5257800"/>
              <a:gd name="connsiteY232" fmla="*/ 129488 h 5522719"/>
              <a:gd name="connsiteX233" fmla="*/ 4480118 w 5257800"/>
              <a:gd name="connsiteY233" fmla="*/ 129488 h 5522719"/>
              <a:gd name="connsiteX234" fmla="*/ 4502660 w 5257800"/>
              <a:gd name="connsiteY234" fmla="*/ 129488 h 5522719"/>
              <a:gd name="connsiteX235" fmla="*/ 4519566 w 5257800"/>
              <a:gd name="connsiteY235" fmla="*/ 129488 h 5522719"/>
              <a:gd name="connsiteX236" fmla="*/ 4542108 w 5257800"/>
              <a:gd name="connsiteY236" fmla="*/ 123602 h 5522719"/>
              <a:gd name="connsiteX237" fmla="*/ 4559014 w 5257800"/>
              <a:gd name="connsiteY237" fmla="*/ 123602 h 5522719"/>
              <a:gd name="connsiteX238" fmla="*/ 4575920 w 5257800"/>
              <a:gd name="connsiteY238" fmla="*/ 111830 h 5522719"/>
              <a:gd name="connsiteX239" fmla="*/ 4587190 w 5257800"/>
              <a:gd name="connsiteY239" fmla="*/ 100058 h 5522719"/>
              <a:gd name="connsiteX240" fmla="*/ 4592826 w 5257800"/>
              <a:gd name="connsiteY240" fmla="*/ 88287 h 5522719"/>
              <a:gd name="connsiteX241" fmla="*/ 4592826 w 5257800"/>
              <a:gd name="connsiteY241" fmla="*/ 70629 h 5522719"/>
              <a:gd name="connsiteX242" fmla="*/ 4587190 w 5257800"/>
              <a:gd name="connsiteY242" fmla="*/ 52972 h 5522719"/>
              <a:gd name="connsiteX243" fmla="*/ 4592826 w 5257800"/>
              <a:gd name="connsiteY243" fmla="*/ 52972 h 5522719"/>
              <a:gd name="connsiteX244" fmla="*/ 4609732 w 5257800"/>
              <a:gd name="connsiteY244" fmla="*/ 64744 h 5522719"/>
              <a:gd name="connsiteX245" fmla="*/ 4621003 w 5257800"/>
              <a:gd name="connsiteY245" fmla="*/ 70629 h 5522719"/>
              <a:gd name="connsiteX246" fmla="*/ 4637909 w 5257800"/>
              <a:gd name="connsiteY246" fmla="*/ 76515 h 5522719"/>
              <a:gd name="connsiteX247" fmla="*/ 4671721 w 5257800"/>
              <a:gd name="connsiteY247" fmla="*/ 94173 h 5522719"/>
              <a:gd name="connsiteX248" fmla="*/ 4699898 w 5257800"/>
              <a:gd name="connsiteY248" fmla="*/ 76515 h 5522719"/>
              <a:gd name="connsiteX249" fmla="*/ 4728075 w 5257800"/>
              <a:gd name="connsiteY249" fmla="*/ 64744 h 5522719"/>
              <a:gd name="connsiteX250" fmla="*/ 4761887 w 5257800"/>
              <a:gd name="connsiteY250" fmla="*/ 70629 h 5522719"/>
              <a:gd name="connsiteX251" fmla="*/ 4790064 w 5257800"/>
              <a:gd name="connsiteY251" fmla="*/ 76515 h 5522719"/>
              <a:gd name="connsiteX252" fmla="*/ 4818241 w 5257800"/>
              <a:gd name="connsiteY252" fmla="*/ 76515 h 5522719"/>
              <a:gd name="connsiteX253" fmla="*/ 4852053 w 5257800"/>
              <a:gd name="connsiteY253" fmla="*/ 82401 h 5522719"/>
              <a:gd name="connsiteX254" fmla="*/ 4880230 w 5257800"/>
              <a:gd name="connsiteY254" fmla="*/ 100058 h 5522719"/>
              <a:gd name="connsiteX255" fmla="*/ 4914042 w 5257800"/>
              <a:gd name="connsiteY255" fmla="*/ 94173 h 5522719"/>
              <a:gd name="connsiteX256" fmla="*/ 4942219 w 5257800"/>
              <a:gd name="connsiteY256" fmla="*/ 94173 h 5522719"/>
              <a:gd name="connsiteX257" fmla="*/ 4976031 w 5257800"/>
              <a:gd name="connsiteY257" fmla="*/ 100058 h 5522719"/>
              <a:gd name="connsiteX258" fmla="*/ 4981666 w 5257800"/>
              <a:gd name="connsiteY258" fmla="*/ 76515 h 5522719"/>
              <a:gd name="connsiteX259" fmla="*/ 4987302 w 5257800"/>
              <a:gd name="connsiteY259" fmla="*/ 47086 h 5522719"/>
              <a:gd name="connsiteX260" fmla="*/ 5009843 w 5257800"/>
              <a:gd name="connsiteY260" fmla="*/ 58858 h 5522719"/>
              <a:gd name="connsiteX261" fmla="*/ 5026749 w 5257800"/>
              <a:gd name="connsiteY261" fmla="*/ 76515 h 5522719"/>
              <a:gd name="connsiteX262" fmla="*/ 5043655 w 5257800"/>
              <a:gd name="connsiteY262" fmla="*/ 88287 h 5522719"/>
              <a:gd name="connsiteX263" fmla="*/ 5060562 w 5257800"/>
              <a:gd name="connsiteY263" fmla="*/ 100058 h 5522719"/>
              <a:gd name="connsiteX264" fmla="*/ 5083103 w 5257800"/>
              <a:gd name="connsiteY264" fmla="*/ 100058 h 5522719"/>
              <a:gd name="connsiteX265" fmla="*/ 5105645 w 5257800"/>
              <a:gd name="connsiteY265" fmla="*/ 88287 h 5522719"/>
              <a:gd name="connsiteX266" fmla="*/ 5122551 w 5257800"/>
              <a:gd name="connsiteY266" fmla="*/ 88287 h 5522719"/>
              <a:gd name="connsiteX267" fmla="*/ 5145092 w 5257800"/>
              <a:gd name="connsiteY267" fmla="*/ 70629 h 5522719"/>
              <a:gd name="connsiteX268" fmla="*/ 5161998 w 5257800"/>
              <a:gd name="connsiteY268" fmla="*/ 64744 h 5522719"/>
              <a:gd name="connsiteX269" fmla="*/ 5184540 w 5257800"/>
              <a:gd name="connsiteY269" fmla="*/ 52972 h 5522719"/>
              <a:gd name="connsiteX270" fmla="*/ 5201446 w 5257800"/>
              <a:gd name="connsiteY270" fmla="*/ 64744 h 5522719"/>
              <a:gd name="connsiteX271" fmla="*/ 5218352 w 5257800"/>
              <a:gd name="connsiteY271" fmla="*/ 76515 h 5522719"/>
              <a:gd name="connsiteX272" fmla="*/ 5240893 w 5257800"/>
              <a:gd name="connsiteY272" fmla="*/ 82401 h 5522719"/>
              <a:gd name="connsiteX273" fmla="*/ 5257800 w 5257800"/>
              <a:gd name="connsiteY273" fmla="*/ 82401 h 5522719"/>
              <a:gd name="connsiteX274" fmla="*/ 5257800 w 5257800"/>
              <a:gd name="connsiteY274" fmla="*/ 5373751 h 5522719"/>
              <a:gd name="connsiteX275" fmla="*/ 5235258 w 5257800"/>
              <a:gd name="connsiteY275" fmla="*/ 5350208 h 5522719"/>
              <a:gd name="connsiteX276" fmla="*/ 5190175 w 5257800"/>
              <a:gd name="connsiteY276" fmla="*/ 5367865 h 5522719"/>
              <a:gd name="connsiteX277" fmla="*/ 5150727 w 5257800"/>
              <a:gd name="connsiteY277" fmla="*/ 5379637 h 5522719"/>
              <a:gd name="connsiteX278" fmla="*/ 5094374 w 5257800"/>
              <a:gd name="connsiteY278" fmla="*/ 5344322 h 5522719"/>
              <a:gd name="connsiteX279" fmla="*/ 5038020 w 5257800"/>
              <a:gd name="connsiteY279" fmla="*/ 5320779 h 5522719"/>
              <a:gd name="connsiteX280" fmla="*/ 4992937 w 5257800"/>
              <a:gd name="connsiteY280" fmla="*/ 5332550 h 5522719"/>
              <a:gd name="connsiteX281" fmla="*/ 4947854 w 5257800"/>
              <a:gd name="connsiteY281" fmla="*/ 5332550 h 5522719"/>
              <a:gd name="connsiteX282" fmla="*/ 4891500 w 5257800"/>
              <a:gd name="connsiteY282" fmla="*/ 5320779 h 5522719"/>
              <a:gd name="connsiteX283" fmla="*/ 4840782 w 5257800"/>
              <a:gd name="connsiteY283" fmla="*/ 5332550 h 5522719"/>
              <a:gd name="connsiteX284" fmla="*/ 4778793 w 5257800"/>
              <a:gd name="connsiteY284" fmla="*/ 5356094 h 5522719"/>
              <a:gd name="connsiteX285" fmla="*/ 4722439 w 5257800"/>
              <a:gd name="connsiteY285" fmla="*/ 5373751 h 5522719"/>
              <a:gd name="connsiteX286" fmla="*/ 4649180 w 5257800"/>
              <a:gd name="connsiteY286" fmla="*/ 5385523 h 5522719"/>
              <a:gd name="connsiteX287" fmla="*/ 4575920 w 5257800"/>
              <a:gd name="connsiteY287" fmla="*/ 5391409 h 5522719"/>
              <a:gd name="connsiteX288" fmla="*/ 4502660 w 5257800"/>
              <a:gd name="connsiteY288" fmla="*/ 5397294 h 5522719"/>
              <a:gd name="connsiteX289" fmla="*/ 4429400 w 5257800"/>
              <a:gd name="connsiteY289" fmla="*/ 5397294 h 5522719"/>
              <a:gd name="connsiteX290" fmla="*/ 4356140 w 5257800"/>
              <a:gd name="connsiteY290" fmla="*/ 5397294 h 5522719"/>
              <a:gd name="connsiteX291" fmla="*/ 4271610 w 5257800"/>
              <a:gd name="connsiteY291" fmla="*/ 5385523 h 5522719"/>
              <a:gd name="connsiteX292" fmla="*/ 4181444 w 5257800"/>
              <a:gd name="connsiteY292" fmla="*/ 5379637 h 5522719"/>
              <a:gd name="connsiteX293" fmla="*/ 4096913 w 5257800"/>
              <a:gd name="connsiteY293" fmla="*/ 5373751 h 5522719"/>
              <a:gd name="connsiteX294" fmla="*/ 4012383 w 5257800"/>
              <a:gd name="connsiteY294" fmla="*/ 5373751 h 5522719"/>
              <a:gd name="connsiteX295" fmla="*/ 3933488 w 5257800"/>
              <a:gd name="connsiteY295" fmla="*/ 5385523 h 5522719"/>
              <a:gd name="connsiteX296" fmla="*/ 3854592 w 5257800"/>
              <a:gd name="connsiteY296" fmla="*/ 5414952 h 5522719"/>
              <a:gd name="connsiteX297" fmla="*/ 3803874 w 5257800"/>
              <a:gd name="connsiteY297" fmla="*/ 5438495 h 5522719"/>
              <a:gd name="connsiteX298" fmla="*/ 3753156 w 5257800"/>
              <a:gd name="connsiteY298" fmla="*/ 5462038 h 5522719"/>
              <a:gd name="connsiteX299" fmla="*/ 3702438 w 5257800"/>
              <a:gd name="connsiteY299" fmla="*/ 5467924 h 5522719"/>
              <a:gd name="connsiteX300" fmla="*/ 3640448 w 5257800"/>
              <a:gd name="connsiteY300" fmla="*/ 5450267 h 5522719"/>
              <a:gd name="connsiteX301" fmla="*/ 3617907 w 5257800"/>
              <a:gd name="connsiteY301" fmla="*/ 5409066 h 5522719"/>
              <a:gd name="connsiteX302" fmla="*/ 3589730 w 5257800"/>
              <a:gd name="connsiteY302" fmla="*/ 5409066 h 5522719"/>
              <a:gd name="connsiteX303" fmla="*/ 3567189 w 5257800"/>
              <a:gd name="connsiteY303" fmla="*/ 5379637 h 5522719"/>
              <a:gd name="connsiteX304" fmla="*/ 3539012 w 5257800"/>
              <a:gd name="connsiteY304" fmla="*/ 5373751 h 5522719"/>
              <a:gd name="connsiteX305" fmla="*/ 3499564 w 5257800"/>
              <a:gd name="connsiteY305" fmla="*/ 5373751 h 5522719"/>
              <a:gd name="connsiteX306" fmla="*/ 3465752 w 5257800"/>
              <a:gd name="connsiteY306" fmla="*/ 5356094 h 5522719"/>
              <a:gd name="connsiteX307" fmla="*/ 3426304 w 5257800"/>
              <a:gd name="connsiteY307" fmla="*/ 5361980 h 5522719"/>
              <a:gd name="connsiteX308" fmla="*/ 3392492 w 5257800"/>
              <a:gd name="connsiteY308" fmla="*/ 5367865 h 5522719"/>
              <a:gd name="connsiteX309" fmla="*/ 3313597 w 5257800"/>
              <a:gd name="connsiteY309" fmla="*/ 5391409 h 5522719"/>
              <a:gd name="connsiteX310" fmla="*/ 3234702 w 5257800"/>
              <a:gd name="connsiteY310" fmla="*/ 5409066 h 5522719"/>
              <a:gd name="connsiteX311" fmla="*/ 3155806 w 5257800"/>
              <a:gd name="connsiteY311" fmla="*/ 5409066 h 5522719"/>
              <a:gd name="connsiteX312" fmla="*/ 3082547 w 5257800"/>
              <a:gd name="connsiteY312" fmla="*/ 5385523 h 5522719"/>
              <a:gd name="connsiteX313" fmla="*/ 3003652 w 5257800"/>
              <a:gd name="connsiteY313" fmla="*/ 5356094 h 5522719"/>
              <a:gd name="connsiteX314" fmla="*/ 2930392 w 5257800"/>
              <a:gd name="connsiteY314" fmla="*/ 5350208 h 5522719"/>
              <a:gd name="connsiteX315" fmla="*/ 2862767 w 5257800"/>
              <a:gd name="connsiteY315" fmla="*/ 5367865 h 5522719"/>
              <a:gd name="connsiteX316" fmla="*/ 2795143 w 5257800"/>
              <a:gd name="connsiteY316" fmla="*/ 5403180 h 5522719"/>
              <a:gd name="connsiteX317" fmla="*/ 2733154 w 5257800"/>
              <a:gd name="connsiteY317" fmla="*/ 5432609 h 5522719"/>
              <a:gd name="connsiteX318" fmla="*/ 2665530 w 5257800"/>
              <a:gd name="connsiteY318" fmla="*/ 5432609 h 5522719"/>
              <a:gd name="connsiteX319" fmla="*/ 2609176 w 5257800"/>
              <a:gd name="connsiteY319" fmla="*/ 5397294 h 5522719"/>
              <a:gd name="connsiteX320" fmla="*/ 2564093 w 5257800"/>
              <a:gd name="connsiteY320" fmla="*/ 5356094 h 5522719"/>
              <a:gd name="connsiteX321" fmla="*/ 2507739 w 5257800"/>
              <a:gd name="connsiteY321" fmla="*/ 5326665 h 5522719"/>
              <a:gd name="connsiteX322" fmla="*/ 2445750 w 5257800"/>
              <a:gd name="connsiteY322" fmla="*/ 5338436 h 5522719"/>
              <a:gd name="connsiteX323" fmla="*/ 2395032 w 5257800"/>
              <a:gd name="connsiteY323" fmla="*/ 5373751 h 5522719"/>
              <a:gd name="connsiteX324" fmla="*/ 2338678 w 5257800"/>
              <a:gd name="connsiteY324" fmla="*/ 5409066 h 5522719"/>
              <a:gd name="connsiteX325" fmla="*/ 2276689 w 5257800"/>
              <a:gd name="connsiteY325" fmla="*/ 5420838 h 5522719"/>
              <a:gd name="connsiteX326" fmla="*/ 2214700 w 5257800"/>
              <a:gd name="connsiteY326" fmla="*/ 5420838 h 5522719"/>
              <a:gd name="connsiteX327" fmla="*/ 2124534 w 5257800"/>
              <a:gd name="connsiteY327" fmla="*/ 5414952 h 5522719"/>
              <a:gd name="connsiteX328" fmla="*/ 2034368 w 5257800"/>
              <a:gd name="connsiteY328" fmla="*/ 5409066 h 5522719"/>
              <a:gd name="connsiteX329" fmla="*/ 1955473 w 5257800"/>
              <a:gd name="connsiteY329" fmla="*/ 5409066 h 5522719"/>
              <a:gd name="connsiteX330" fmla="*/ 1899119 w 5257800"/>
              <a:gd name="connsiteY330" fmla="*/ 5409066 h 5522719"/>
              <a:gd name="connsiteX331" fmla="*/ 1837130 w 5257800"/>
              <a:gd name="connsiteY331" fmla="*/ 5391409 h 5522719"/>
              <a:gd name="connsiteX332" fmla="*/ 1786412 w 5257800"/>
              <a:gd name="connsiteY332" fmla="*/ 5356094 h 5522719"/>
              <a:gd name="connsiteX333" fmla="*/ 1730058 w 5257800"/>
              <a:gd name="connsiteY333" fmla="*/ 5332550 h 5522719"/>
              <a:gd name="connsiteX334" fmla="*/ 1668069 w 5257800"/>
              <a:gd name="connsiteY334" fmla="*/ 5332550 h 5522719"/>
              <a:gd name="connsiteX335" fmla="*/ 1611715 w 5257800"/>
              <a:gd name="connsiteY335" fmla="*/ 5356094 h 5522719"/>
              <a:gd name="connsiteX336" fmla="*/ 1555362 w 5257800"/>
              <a:gd name="connsiteY336" fmla="*/ 5373751 h 5522719"/>
              <a:gd name="connsiteX337" fmla="*/ 1493373 w 5257800"/>
              <a:gd name="connsiteY337" fmla="*/ 5379637 h 5522719"/>
              <a:gd name="connsiteX338" fmla="*/ 1437019 w 5257800"/>
              <a:gd name="connsiteY338" fmla="*/ 5361980 h 5522719"/>
              <a:gd name="connsiteX339" fmla="*/ 1414477 w 5257800"/>
              <a:gd name="connsiteY339" fmla="*/ 5326665 h 5522719"/>
              <a:gd name="connsiteX340" fmla="*/ 1380665 w 5257800"/>
              <a:gd name="connsiteY340" fmla="*/ 5338436 h 5522719"/>
              <a:gd name="connsiteX341" fmla="*/ 1346853 w 5257800"/>
              <a:gd name="connsiteY341" fmla="*/ 5332550 h 5522719"/>
              <a:gd name="connsiteX342" fmla="*/ 1307405 w 5257800"/>
              <a:gd name="connsiteY342" fmla="*/ 5338436 h 5522719"/>
              <a:gd name="connsiteX343" fmla="*/ 1273593 w 5257800"/>
              <a:gd name="connsiteY343" fmla="*/ 5350208 h 5522719"/>
              <a:gd name="connsiteX344" fmla="*/ 1234146 w 5257800"/>
              <a:gd name="connsiteY344" fmla="*/ 5361980 h 5522719"/>
              <a:gd name="connsiteX345" fmla="*/ 1200333 w 5257800"/>
              <a:gd name="connsiteY345" fmla="*/ 5379637 h 5522719"/>
              <a:gd name="connsiteX346" fmla="*/ 1160886 w 5257800"/>
              <a:gd name="connsiteY346" fmla="*/ 5397294 h 5522719"/>
              <a:gd name="connsiteX347" fmla="*/ 1110167 w 5257800"/>
              <a:gd name="connsiteY347" fmla="*/ 5409066 h 5522719"/>
              <a:gd name="connsiteX348" fmla="*/ 1065085 w 5257800"/>
              <a:gd name="connsiteY348" fmla="*/ 5414952 h 5522719"/>
              <a:gd name="connsiteX349" fmla="*/ 1014366 w 5257800"/>
              <a:gd name="connsiteY349" fmla="*/ 5409066 h 5522719"/>
              <a:gd name="connsiteX350" fmla="*/ 963648 w 5257800"/>
              <a:gd name="connsiteY350" fmla="*/ 5385523 h 5522719"/>
              <a:gd name="connsiteX351" fmla="*/ 912930 w 5257800"/>
              <a:gd name="connsiteY351" fmla="*/ 5356094 h 5522719"/>
              <a:gd name="connsiteX352" fmla="*/ 862211 w 5257800"/>
              <a:gd name="connsiteY352" fmla="*/ 5356094 h 5522719"/>
              <a:gd name="connsiteX353" fmla="*/ 805858 w 5257800"/>
              <a:gd name="connsiteY353" fmla="*/ 5367865 h 5522719"/>
              <a:gd name="connsiteX354" fmla="*/ 755139 w 5257800"/>
              <a:gd name="connsiteY354" fmla="*/ 5385523 h 5522719"/>
              <a:gd name="connsiteX355" fmla="*/ 698786 w 5257800"/>
              <a:gd name="connsiteY355" fmla="*/ 5385523 h 5522719"/>
              <a:gd name="connsiteX356" fmla="*/ 648067 w 5257800"/>
              <a:gd name="connsiteY356" fmla="*/ 5373751 h 5522719"/>
              <a:gd name="connsiteX357" fmla="*/ 619890 w 5257800"/>
              <a:gd name="connsiteY357" fmla="*/ 5338436 h 5522719"/>
              <a:gd name="connsiteX358" fmla="*/ 580443 w 5257800"/>
              <a:gd name="connsiteY358" fmla="*/ 5385523 h 5522719"/>
              <a:gd name="connsiteX359" fmla="*/ 518454 w 5257800"/>
              <a:gd name="connsiteY359" fmla="*/ 5403180 h 5522719"/>
              <a:gd name="connsiteX360" fmla="*/ 439559 w 5257800"/>
              <a:gd name="connsiteY360" fmla="*/ 5403180 h 5522719"/>
              <a:gd name="connsiteX361" fmla="*/ 366299 w 5257800"/>
              <a:gd name="connsiteY361" fmla="*/ 5385523 h 5522719"/>
              <a:gd name="connsiteX362" fmla="*/ 298674 w 5257800"/>
              <a:gd name="connsiteY362" fmla="*/ 5356094 h 5522719"/>
              <a:gd name="connsiteX363" fmla="*/ 225415 w 5257800"/>
              <a:gd name="connsiteY363" fmla="*/ 5332550 h 5522719"/>
              <a:gd name="connsiteX364" fmla="*/ 157790 w 5257800"/>
              <a:gd name="connsiteY364" fmla="*/ 5320779 h 5522719"/>
              <a:gd name="connsiteX365" fmla="*/ 84530 w 5257800"/>
              <a:gd name="connsiteY365" fmla="*/ 5326665 h 5522719"/>
              <a:gd name="connsiteX366" fmla="*/ 22541 w 5257800"/>
              <a:gd name="connsiteY366" fmla="*/ 5356094 h 5522719"/>
              <a:gd name="connsiteX367" fmla="*/ 0 w 5257800"/>
              <a:gd name="connsiteY367" fmla="*/ 5361980 h 5522719"/>
              <a:gd name="connsiteX368" fmla="*/ 0 w 5257800"/>
              <a:gd name="connsiteY368" fmla="*/ 0 h 552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5257800" h="5522719">
                <a:moveTo>
                  <a:pt x="0" y="0"/>
                </a:moveTo>
                <a:cubicBezTo>
                  <a:pt x="0" y="0"/>
                  <a:pt x="5635" y="0"/>
                  <a:pt x="11270" y="0"/>
                </a:cubicBezTo>
                <a:cubicBezTo>
                  <a:pt x="16906" y="5885"/>
                  <a:pt x="22541" y="5885"/>
                  <a:pt x="28177" y="11771"/>
                </a:cubicBezTo>
                <a:cubicBezTo>
                  <a:pt x="33812" y="23543"/>
                  <a:pt x="39447" y="11771"/>
                  <a:pt x="45083" y="17657"/>
                </a:cubicBezTo>
                <a:cubicBezTo>
                  <a:pt x="50718" y="23543"/>
                  <a:pt x="56353" y="29429"/>
                  <a:pt x="56353" y="23543"/>
                </a:cubicBezTo>
                <a:cubicBezTo>
                  <a:pt x="56353" y="35315"/>
                  <a:pt x="61989" y="29429"/>
                  <a:pt x="67624" y="23543"/>
                </a:cubicBezTo>
                <a:cubicBezTo>
                  <a:pt x="67624" y="35315"/>
                  <a:pt x="73260" y="47086"/>
                  <a:pt x="73260" y="29429"/>
                </a:cubicBezTo>
                <a:cubicBezTo>
                  <a:pt x="78895" y="35315"/>
                  <a:pt x="78895" y="29429"/>
                  <a:pt x="78895" y="35315"/>
                </a:cubicBezTo>
                <a:cubicBezTo>
                  <a:pt x="78895" y="29429"/>
                  <a:pt x="84530" y="29429"/>
                  <a:pt x="84530" y="29429"/>
                </a:cubicBezTo>
                <a:cubicBezTo>
                  <a:pt x="84530" y="29429"/>
                  <a:pt x="90166" y="29429"/>
                  <a:pt x="90166" y="35315"/>
                </a:cubicBezTo>
                <a:cubicBezTo>
                  <a:pt x="90166" y="52972"/>
                  <a:pt x="95801" y="58858"/>
                  <a:pt x="95801" y="35315"/>
                </a:cubicBezTo>
                <a:cubicBezTo>
                  <a:pt x="101436" y="41200"/>
                  <a:pt x="101436" y="41200"/>
                  <a:pt x="107072" y="41200"/>
                </a:cubicBezTo>
                <a:cubicBezTo>
                  <a:pt x="107072" y="47086"/>
                  <a:pt x="112707" y="35315"/>
                  <a:pt x="112707" y="41200"/>
                </a:cubicBezTo>
                <a:cubicBezTo>
                  <a:pt x="112707" y="29429"/>
                  <a:pt x="118343" y="58858"/>
                  <a:pt x="123978" y="47086"/>
                </a:cubicBezTo>
                <a:cubicBezTo>
                  <a:pt x="129613" y="58858"/>
                  <a:pt x="135249" y="47086"/>
                  <a:pt x="135249" y="52972"/>
                </a:cubicBezTo>
                <a:cubicBezTo>
                  <a:pt x="140884" y="52972"/>
                  <a:pt x="140884" y="47086"/>
                  <a:pt x="146519" y="58858"/>
                </a:cubicBezTo>
                <a:cubicBezTo>
                  <a:pt x="146519" y="41200"/>
                  <a:pt x="152155" y="47086"/>
                  <a:pt x="157790" y="58858"/>
                </a:cubicBezTo>
                <a:cubicBezTo>
                  <a:pt x="163425" y="64744"/>
                  <a:pt x="163425" y="52972"/>
                  <a:pt x="163425" y="64744"/>
                </a:cubicBezTo>
                <a:cubicBezTo>
                  <a:pt x="169061" y="58858"/>
                  <a:pt x="169061" y="64744"/>
                  <a:pt x="169061" y="70629"/>
                </a:cubicBezTo>
                <a:cubicBezTo>
                  <a:pt x="169061" y="70629"/>
                  <a:pt x="169061" y="82401"/>
                  <a:pt x="174696" y="70629"/>
                </a:cubicBezTo>
                <a:cubicBezTo>
                  <a:pt x="202873" y="76515"/>
                  <a:pt x="202873" y="76515"/>
                  <a:pt x="202873" y="76515"/>
                </a:cubicBezTo>
                <a:cubicBezTo>
                  <a:pt x="225415" y="88287"/>
                  <a:pt x="225415" y="88287"/>
                  <a:pt x="225415" y="88287"/>
                </a:cubicBezTo>
                <a:cubicBezTo>
                  <a:pt x="236685" y="82401"/>
                  <a:pt x="247956" y="47086"/>
                  <a:pt x="259227" y="76515"/>
                </a:cubicBezTo>
                <a:cubicBezTo>
                  <a:pt x="270497" y="82401"/>
                  <a:pt x="281768" y="41200"/>
                  <a:pt x="287404" y="52972"/>
                </a:cubicBezTo>
                <a:cubicBezTo>
                  <a:pt x="293039" y="70629"/>
                  <a:pt x="298674" y="58858"/>
                  <a:pt x="309945" y="82401"/>
                </a:cubicBezTo>
                <a:cubicBezTo>
                  <a:pt x="315580" y="35315"/>
                  <a:pt x="326851" y="94173"/>
                  <a:pt x="338122" y="111830"/>
                </a:cubicBezTo>
                <a:cubicBezTo>
                  <a:pt x="349393" y="111830"/>
                  <a:pt x="355028" y="129488"/>
                  <a:pt x="371934" y="135373"/>
                </a:cubicBezTo>
                <a:cubicBezTo>
                  <a:pt x="377570" y="111830"/>
                  <a:pt x="377570" y="117716"/>
                  <a:pt x="383205" y="117716"/>
                </a:cubicBezTo>
                <a:cubicBezTo>
                  <a:pt x="388840" y="123602"/>
                  <a:pt x="394476" y="111830"/>
                  <a:pt x="400111" y="105944"/>
                </a:cubicBezTo>
                <a:cubicBezTo>
                  <a:pt x="405746" y="88287"/>
                  <a:pt x="411382" y="76515"/>
                  <a:pt x="417017" y="88287"/>
                </a:cubicBezTo>
                <a:cubicBezTo>
                  <a:pt x="422652" y="76515"/>
                  <a:pt x="428288" y="64744"/>
                  <a:pt x="433923" y="76515"/>
                </a:cubicBezTo>
                <a:cubicBezTo>
                  <a:pt x="445194" y="88287"/>
                  <a:pt x="450829" y="52972"/>
                  <a:pt x="456465" y="88287"/>
                </a:cubicBezTo>
                <a:cubicBezTo>
                  <a:pt x="462100" y="82401"/>
                  <a:pt x="473371" y="117716"/>
                  <a:pt x="479006" y="100058"/>
                </a:cubicBezTo>
                <a:cubicBezTo>
                  <a:pt x="490277" y="88287"/>
                  <a:pt x="495912" y="70629"/>
                  <a:pt x="507183" y="94173"/>
                </a:cubicBezTo>
                <a:cubicBezTo>
                  <a:pt x="518454" y="105944"/>
                  <a:pt x="524089" y="82401"/>
                  <a:pt x="535360" y="94173"/>
                </a:cubicBezTo>
                <a:cubicBezTo>
                  <a:pt x="546631" y="76515"/>
                  <a:pt x="552266" y="76515"/>
                  <a:pt x="563537" y="82401"/>
                </a:cubicBezTo>
                <a:cubicBezTo>
                  <a:pt x="574807" y="88287"/>
                  <a:pt x="580443" y="94173"/>
                  <a:pt x="591714" y="88287"/>
                </a:cubicBezTo>
                <a:cubicBezTo>
                  <a:pt x="597349" y="105944"/>
                  <a:pt x="608620" y="82401"/>
                  <a:pt x="619890" y="76515"/>
                </a:cubicBezTo>
                <a:cubicBezTo>
                  <a:pt x="625526" y="70629"/>
                  <a:pt x="636797" y="64744"/>
                  <a:pt x="648067" y="82401"/>
                </a:cubicBezTo>
                <a:cubicBezTo>
                  <a:pt x="664973" y="76515"/>
                  <a:pt x="681879" y="94173"/>
                  <a:pt x="704421" y="70629"/>
                </a:cubicBezTo>
                <a:cubicBezTo>
                  <a:pt x="721327" y="82401"/>
                  <a:pt x="738233" y="82401"/>
                  <a:pt x="760775" y="64744"/>
                </a:cubicBezTo>
                <a:cubicBezTo>
                  <a:pt x="777681" y="70629"/>
                  <a:pt x="794587" y="94173"/>
                  <a:pt x="811493" y="82401"/>
                </a:cubicBezTo>
                <a:cubicBezTo>
                  <a:pt x="828399" y="88287"/>
                  <a:pt x="845305" y="117716"/>
                  <a:pt x="867847" y="88287"/>
                </a:cubicBezTo>
                <a:cubicBezTo>
                  <a:pt x="884753" y="70629"/>
                  <a:pt x="901659" y="100058"/>
                  <a:pt x="924200" y="100058"/>
                </a:cubicBezTo>
                <a:cubicBezTo>
                  <a:pt x="941107" y="88287"/>
                  <a:pt x="958013" y="76515"/>
                  <a:pt x="974919" y="100058"/>
                </a:cubicBezTo>
                <a:cubicBezTo>
                  <a:pt x="997460" y="94173"/>
                  <a:pt x="1014366" y="82401"/>
                  <a:pt x="1031272" y="100058"/>
                </a:cubicBezTo>
                <a:cubicBezTo>
                  <a:pt x="1042543" y="70629"/>
                  <a:pt x="1053814" y="111830"/>
                  <a:pt x="1059449" y="94173"/>
                </a:cubicBezTo>
                <a:cubicBezTo>
                  <a:pt x="1070720" y="82401"/>
                  <a:pt x="1081991" y="70629"/>
                  <a:pt x="1087626" y="94173"/>
                </a:cubicBezTo>
                <a:cubicBezTo>
                  <a:pt x="1098897" y="82401"/>
                  <a:pt x="1110167" y="88287"/>
                  <a:pt x="1115803" y="94173"/>
                </a:cubicBezTo>
                <a:cubicBezTo>
                  <a:pt x="1127074" y="94173"/>
                  <a:pt x="1138344" y="88287"/>
                  <a:pt x="1143980" y="82401"/>
                </a:cubicBezTo>
                <a:cubicBezTo>
                  <a:pt x="1149615" y="76515"/>
                  <a:pt x="1155250" y="82401"/>
                  <a:pt x="1166521" y="88287"/>
                </a:cubicBezTo>
                <a:cubicBezTo>
                  <a:pt x="1172157" y="94173"/>
                  <a:pt x="1177792" y="94173"/>
                  <a:pt x="1183427" y="76515"/>
                </a:cubicBezTo>
                <a:cubicBezTo>
                  <a:pt x="1194698" y="100058"/>
                  <a:pt x="1205969" y="58858"/>
                  <a:pt x="1222875" y="76515"/>
                </a:cubicBezTo>
                <a:cubicBezTo>
                  <a:pt x="1234146" y="88287"/>
                  <a:pt x="1245416" y="82401"/>
                  <a:pt x="1262322" y="94173"/>
                </a:cubicBezTo>
                <a:cubicBezTo>
                  <a:pt x="1273593" y="88287"/>
                  <a:pt x="1284864" y="117716"/>
                  <a:pt x="1296135" y="111830"/>
                </a:cubicBezTo>
                <a:cubicBezTo>
                  <a:pt x="1307405" y="123602"/>
                  <a:pt x="1324312" y="111830"/>
                  <a:pt x="1335582" y="117716"/>
                </a:cubicBezTo>
                <a:cubicBezTo>
                  <a:pt x="1352488" y="117716"/>
                  <a:pt x="1363759" y="105944"/>
                  <a:pt x="1375030" y="111830"/>
                </a:cubicBezTo>
                <a:cubicBezTo>
                  <a:pt x="1386301" y="70629"/>
                  <a:pt x="1391936" y="58858"/>
                  <a:pt x="1403207" y="94173"/>
                </a:cubicBezTo>
                <a:cubicBezTo>
                  <a:pt x="1414477" y="105944"/>
                  <a:pt x="1425748" y="70629"/>
                  <a:pt x="1437019" y="76515"/>
                </a:cubicBezTo>
                <a:cubicBezTo>
                  <a:pt x="1442654" y="52972"/>
                  <a:pt x="1448290" y="58858"/>
                  <a:pt x="1459560" y="64744"/>
                </a:cubicBezTo>
                <a:cubicBezTo>
                  <a:pt x="1470831" y="52972"/>
                  <a:pt x="1487737" y="58858"/>
                  <a:pt x="1504643" y="52972"/>
                </a:cubicBezTo>
                <a:cubicBezTo>
                  <a:pt x="1521549" y="35315"/>
                  <a:pt x="1538456" y="47086"/>
                  <a:pt x="1555362" y="47086"/>
                </a:cubicBezTo>
                <a:cubicBezTo>
                  <a:pt x="1577903" y="41200"/>
                  <a:pt x="1594809" y="52972"/>
                  <a:pt x="1611715" y="47086"/>
                </a:cubicBezTo>
                <a:cubicBezTo>
                  <a:pt x="1617351" y="47086"/>
                  <a:pt x="1628621" y="52972"/>
                  <a:pt x="1634257" y="58858"/>
                </a:cubicBezTo>
                <a:cubicBezTo>
                  <a:pt x="1645528" y="58858"/>
                  <a:pt x="1651163" y="64744"/>
                  <a:pt x="1662434" y="52972"/>
                </a:cubicBezTo>
                <a:cubicBezTo>
                  <a:pt x="1673704" y="52972"/>
                  <a:pt x="1679340" y="47086"/>
                  <a:pt x="1690611" y="58858"/>
                </a:cubicBezTo>
                <a:cubicBezTo>
                  <a:pt x="1696246" y="58858"/>
                  <a:pt x="1707517" y="76515"/>
                  <a:pt x="1713152" y="64744"/>
                </a:cubicBezTo>
                <a:cubicBezTo>
                  <a:pt x="1724423" y="47086"/>
                  <a:pt x="1730058" y="47086"/>
                  <a:pt x="1735694" y="64744"/>
                </a:cubicBezTo>
                <a:cubicBezTo>
                  <a:pt x="1746964" y="76515"/>
                  <a:pt x="1752600" y="58858"/>
                  <a:pt x="1758235" y="70629"/>
                </a:cubicBezTo>
                <a:cubicBezTo>
                  <a:pt x="1769506" y="88287"/>
                  <a:pt x="1786412" y="100058"/>
                  <a:pt x="1803318" y="88287"/>
                </a:cubicBezTo>
                <a:cubicBezTo>
                  <a:pt x="1814589" y="70629"/>
                  <a:pt x="1831495" y="70629"/>
                  <a:pt x="1848401" y="94173"/>
                </a:cubicBezTo>
                <a:cubicBezTo>
                  <a:pt x="1854036" y="94173"/>
                  <a:pt x="1859672" y="76515"/>
                  <a:pt x="1870942" y="100058"/>
                </a:cubicBezTo>
                <a:cubicBezTo>
                  <a:pt x="1876578" y="111830"/>
                  <a:pt x="1882213" y="94173"/>
                  <a:pt x="1887848" y="100058"/>
                </a:cubicBezTo>
                <a:cubicBezTo>
                  <a:pt x="1899119" y="105944"/>
                  <a:pt x="1910390" y="70629"/>
                  <a:pt x="1916025" y="100058"/>
                </a:cubicBezTo>
                <a:cubicBezTo>
                  <a:pt x="1927296" y="117716"/>
                  <a:pt x="1932931" y="94173"/>
                  <a:pt x="1938567" y="88287"/>
                </a:cubicBezTo>
                <a:cubicBezTo>
                  <a:pt x="1955473" y="76515"/>
                  <a:pt x="1972379" y="129488"/>
                  <a:pt x="1983650" y="100058"/>
                </a:cubicBezTo>
                <a:cubicBezTo>
                  <a:pt x="2000556" y="129488"/>
                  <a:pt x="2011827" y="88287"/>
                  <a:pt x="2028733" y="111830"/>
                </a:cubicBezTo>
                <a:cubicBezTo>
                  <a:pt x="2034368" y="111830"/>
                  <a:pt x="2040003" y="129488"/>
                  <a:pt x="2045639" y="100058"/>
                </a:cubicBezTo>
                <a:cubicBezTo>
                  <a:pt x="2051274" y="76515"/>
                  <a:pt x="2056910" y="88287"/>
                  <a:pt x="2068180" y="105944"/>
                </a:cubicBezTo>
                <a:cubicBezTo>
                  <a:pt x="2073816" y="141259"/>
                  <a:pt x="2079451" y="76515"/>
                  <a:pt x="2085086" y="111830"/>
                </a:cubicBezTo>
                <a:cubicBezTo>
                  <a:pt x="2090722" y="111830"/>
                  <a:pt x="2096357" y="129488"/>
                  <a:pt x="2107628" y="117716"/>
                </a:cubicBezTo>
                <a:cubicBezTo>
                  <a:pt x="2113263" y="123602"/>
                  <a:pt x="2118899" y="135373"/>
                  <a:pt x="2118899" y="111830"/>
                </a:cubicBezTo>
                <a:cubicBezTo>
                  <a:pt x="2124534" y="129488"/>
                  <a:pt x="2135805" y="94173"/>
                  <a:pt x="2152711" y="123602"/>
                </a:cubicBezTo>
                <a:cubicBezTo>
                  <a:pt x="2163982" y="82401"/>
                  <a:pt x="2175252" y="105944"/>
                  <a:pt x="2175252" y="105944"/>
                </a:cubicBezTo>
                <a:cubicBezTo>
                  <a:pt x="2180888" y="100058"/>
                  <a:pt x="2192158" y="105944"/>
                  <a:pt x="2197794" y="117716"/>
                </a:cubicBezTo>
                <a:cubicBezTo>
                  <a:pt x="2203429" y="88287"/>
                  <a:pt x="2209065" y="88287"/>
                  <a:pt x="2209065" y="105944"/>
                </a:cubicBezTo>
                <a:cubicBezTo>
                  <a:pt x="2220335" y="135373"/>
                  <a:pt x="2237241" y="123602"/>
                  <a:pt x="2254148" y="117716"/>
                </a:cubicBezTo>
                <a:cubicBezTo>
                  <a:pt x="2265418" y="117716"/>
                  <a:pt x="2282324" y="94173"/>
                  <a:pt x="2299230" y="111830"/>
                </a:cubicBezTo>
                <a:cubicBezTo>
                  <a:pt x="2316136" y="82401"/>
                  <a:pt x="2327407" y="123602"/>
                  <a:pt x="2338678" y="100058"/>
                </a:cubicBezTo>
                <a:cubicBezTo>
                  <a:pt x="2349949" y="100058"/>
                  <a:pt x="2355584" y="111830"/>
                  <a:pt x="2361220" y="88287"/>
                </a:cubicBezTo>
                <a:cubicBezTo>
                  <a:pt x="2372490" y="94173"/>
                  <a:pt x="2383761" y="82401"/>
                  <a:pt x="2395032" y="94173"/>
                </a:cubicBezTo>
                <a:cubicBezTo>
                  <a:pt x="2400667" y="88287"/>
                  <a:pt x="2406302" y="100058"/>
                  <a:pt x="2411938" y="105944"/>
                </a:cubicBezTo>
                <a:cubicBezTo>
                  <a:pt x="2411938" y="129488"/>
                  <a:pt x="2417573" y="117716"/>
                  <a:pt x="2423208" y="105944"/>
                </a:cubicBezTo>
                <a:cubicBezTo>
                  <a:pt x="2428844" y="111830"/>
                  <a:pt x="2434479" y="111830"/>
                  <a:pt x="2440114" y="111830"/>
                </a:cubicBezTo>
                <a:cubicBezTo>
                  <a:pt x="2445750" y="111830"/>
                  <a:pt x="2451385" y="105944"/>
                  <a:pt x="2457021" y="105944"/>
                </a:cubicBezTo>
                <a:cubicBezTo>
                  <a:pt x="2468292" y="117716"/>
                  <a:pt x="2473927" y="88287"/>
                  <a:pt x="2479562" y="94173"/>
                </a:cubicBezTo>
                <a:cubicBezTo>
                  <a:pt x="2485198" y="94173"/>
                  <a:pt x="2490833" y="100058"/>
                  <a:pt x="2496468" y="100058"/>
                </a:cubicBezTo>
                <a:cubicBezTo>
                  <a:pt x="2502104" y="111830"/>
                  <a:pt x="2507739" y="105944"/>
                  <a:pt x="2513374" y="111830"/>
                </a:cubicBezTo>
                <a:cubicBezTo>
                  <a:pt x="2524645" y="123602"/>
                  <a:pt x="2530280" y="111830"/>
                  <a:pt x="2535916" y="117716"/>
                </a:cubicBezTo>
                <a:cubicBezTo>
                  <a:pt x="2547187" y="117716"/>
                  <a:pt x="2552822" y="123602"/>
                  <a:pt x="2558458" y="117716"/>
                </a:cubicBezTo>
                <a:cubicBezTo>
                  <a:pt x="2564093" y="111830"/>
                  <a:pt x="2569728" y="135373"/>
                  <a:pt x="2575364" y="105944"/>
                </a:cubicBezTo>
                <a:cubicBezTo>
                  <a:pt x="2586634" y="82401"/>
                  <a:pt x="2597905" y="123602"/>
                  <a:pt x="2609176" y="117716"/>
                </a:cubicBezTo>
                <a:cubicBezTo>
                  <a:pt x="2620446" y="117716"/>
                  <a:pt x="2631717" y="129488"/>
                  <a:pt x="2637352" y="105944"/>
                </a:cubicBezTo>
                <a:cubicBezTo>
                  <a:pt x="2642988" y="105944"/>
                  <a:pt x="2648623" y="100058"/>
                  <a:pt x="2654259" y="94173"/>
                </a:cubicBezTo>
                <a:cubicBezTo>
                  <a:pt x="2659894" y="88287"/>
                  <a:pt x="2665530" y="82401"/>
                  <a:pt x="2671165" y="100058"/>
                </a:cubicBezTo>
                <a:cubicBezTo>
                  <a:pt x="2676800" y="58858"/>
                  <a:pt x="2682436" y="76515"/>
                  <a:pt x="2688071" y="105944"/>
                </a:cubicBezTo>
                <a:cubicBezTo>
                  <a:pt x="2693706" y="111830"/>
                  <a:pt x="2704977" y="105944"/>
                  <a:pt x="2710612" y="100058"/>
                </a:cubicBezTo>
                <a:cubicBezTo>
                  <a:pt x="2716248" y="70629"/>
                  <a:pt x="2716248" y="117716"/>
                  <a:pt x="2721883" y="105944"/>
                </a:cubicBezTo>
                <a:cubicBezTo>
                  <a:pt x="2727518" y="129488"/>
                  <a:pt x="2727518" y="111830"/>
                  <a:pt x="2733154" y="123602"/>
                </a:cubicBezTo>
                <a:cubicBezTo>
                  <a:pt x="2733154" y="135373"/>
                  <a:pt x="2738789" y="141259"/>
                  <a:pt x="2738789" y="147145"/>
                </a:cubicBezTo>
                <a:cubicBezTo>
                  <a:pt x="2744424" y="164802"/>
                  <a:pt x="2744424" y="153031"/>
                  <a:pt x="2750060" y="164802"/>
                </a:cubicBezTo>
                <a:cubicBezTo>
                  <a:pt x="2750060" y="164802"/>
                  <a:pt x="2750060" y="158917"/>
                  <a:pt x="2750060" y="153031"/>
                </a:cubicBezTo>
                <a:cubicBezTo>
                  <a:pt x="2755695" y="153031"/>
                  <a:pt x="2755695" y="147145"/>
                  <a:pt x="2755695" y="141259"/>
                </a:cubicBezTo>
                <a:cubicBezTo>
                  <a:pt x="2755695" y="129488"/>
                  <a:pt x="2755695" y="123602"/>
                  <a:pt x="2755695" y="111830"/>
                </a:cubicBezTo>
                <a:cubicBezTo>
                  <a:pt x="2755695" y="105944"/>
                  <a:pt x="2755695" y="105944"/>
                  <a:pt x="2755695" y="105944"/>
                </a:cubicBezTo>
                <a:cubicBezTo>
                  <a:pt x="2761331" y="100058"/>
                  <a:pt x="2761331" y="100058"/>
                  <a:pt x="2761331" y="100058"/>
                </a:cubicBezTo>
                <a:cubicBezTo>
                  <a:pt x="2761331" y="94173"/>
                  <a:pt x="2761331" y="88287"/>
                  <a:pt x="2766966" y="82401"/>
                </a:cubicBezTo>
                <a:cubicBezTo>
                  <a:pt x="2766966" y="76515"/>
                  <a:pt x="2772602" y="82401"/>
                  <a:pt x="2772602" y="82401"/>
                </a:cubicBezTo>
                <a:cubicBezTo>
                  <a:pt x="2783872" y="105944"/>
                  <a:pt x="2783872" y="123602"/>
                  <a:pt x="2789508" y="147145"/>
                </a:cubicBezTo>
                <a:cubicBezTo>
                  <a:pt x="2795143" y="141259"/>
                  <a:pt x="2795143" y="135373"/>
                  <a:pt x="2795143" y="129488"/>
                </a:cubicBezTo>
                <a:cubicBezTo>
                  <a:pt x="2795143" y="135373"/>
                  <a:pt x="2795143" y="135373"/>
                  <a:pt x="2795143" y="141259"/>
                </a:cubicBezTo>
                <a:cubicBezTo>
                  <a:pt x="2800778" y="141259"/>
                  <a:pt x="2800778" y="141259"/>
                  <a:pt x="2800778" y="141259"/>
                </a:cubicBezTo>
                <a:cubicBezTo>
                  <a:pt x="2800778" y="135373"/>
                  <a:pt x="2800778" y="135373"/>
                  <a:pt x="2806414" y="135373"/>
                </a:cubicBezTo>
                <a:cubicBezTo>
                  <a:pt x="2806414" y="135373"/>
                  <a:pt x="2806414" y="141259"/>
                  <a:pt x="2806414" y="141259"/>
                </a:cubicBezTo>
                <a:cubicBezTo>
                  <a:pt x="2806414" y="141259"/>
                  <a:pt x="2812049" y="135373"/>
                  <a:pt x="2812049" y="135373"/>
                </a:cubicBezTo>
                <a:cubicBezTo>
                  <a:pt x="2812049" y="135373"/>
                  <a:pt x="2812049" y="135373"/>
                  <a:pt x="2817684" y="141259"/>
                </a:cubicBezTo>
                <a:cubicBezTo>
                  <a:pt x="2817684" y="141259"/>
                  <a:pt x="2823320" y="141259"/>
                  <a:pt x="2823320" y="141259"/>
                </a:cubicBezTo>
                <a:cubicBezTo>
                  <a:pt x="2823320" y="147145"/>
                  <a:pt x="2823320" y="147145"/>
                  <a:pt x="2823320" y="153031"/>
                </a:cubicBezTo>
                <a:cubicBezTo>
                  <a:pt x="2823320" y="153031"/>
                  <a:pt x="2823320" y="153031"/>
                  <a:pt x="2823320" y="158917"/>
                </a:cubicBezTo>
                <a:cubicBezTo>
                  <a:pt x="2828955" y="158917"/>
                  <a:pt x="2828955" y="153031"/>
                  <a:pt x="2828955" y="153031"/>
                </a:cubicBezTo>
                <a:cubicBezTo>
                  <a:pt x="2834590" y="141259"/>
                  <a:pt x="2834590" y="123602"/>
                  <a:pt x="2834590" y="111830"/>
                </a:cubicBezTo>
                <a:cubicBezTo>
                  <a:pt x="2834590" y="117716"/>
                  <a:pt x="2834590" y="129488"/>
                  <a:pt x="2840226" y="141259"/>
                </a:cubicBezTo>
                <a:cubicBezTo>
                  <a:pt x="2840226" y="123602"/>
                  <a:pt x="2845861" y="105944"/>
                  <a:pt x="2845861" y="88287"/>
                </a:cubicBezTo>
                <a:cubicBezTo>
                  <a:pt x="2845861" y="88287"/>
                  <a:pt x="2845861" y="94173"/>
                  <a:pt x="2845861" y="94173"/>
                </a:cubicBezTo>
                <a:cubicBezTo>
                  <a:pt x="2845861" y="94173"/>
                  <a:pt x="2845861" y="100058"/>
                  <a:pt x="2851496" y="100058"/>
                </a:cubicBezTo>
                <a:cubicBezTo>
                  <a:pt x="2851496" y="105944"/>
                  <a:pt x="2851496" y="105944"/>
                  <a:pt x="2851496" y="111830"/>
                </a:cubicBezTo>
                <a:cubicBezTo>
                  <a:pt x="2851496" y="123602"/>
                  <a:pt x="2862767" y="129488"/>
                  <a:pt x="2862767" y="141259"/>
                </a:cubicBezTo>
                <a:cubicBezTo>
                  <a:pt x="2862767" y="135373"/>
                  <a:pt x="2868403" y="123602"/>
                  <a:pt x="2868403" y="117716"/>
                </a:cubicBezTo>
                <a:cubicBezTo>
                  <a:pt x="2868403" y="117716"/>
                  <a:pt x="2868403" y="117716"/>
                  <a:pt x="2874038" y="123602"/>
                </a:cubicBezTo>
                <a:cubicBezTo>
                  <a:pt x="2874038" y="123602"/>
                  <a:pt x="2874038" y="123602"/>
                  <a:pt x="2879674" y="123602"/>
                </a:cubicBezTo>
                <a:cubicBezTo>
                  <a:pt x="2879674" y="123602"/>
                  <a:pt x="2879674" y="129488"/>
                  <a:pt x="2885309" y="129488"/>
                </a:cubicBezTo>
                <a:cubicBezTo>
                  <a:pt x="2885309" y="135373"/>
                  <a:pt x="2885309" y="135373"/>
                  <a:pt x="2885309" y="135373"/>
                </a:cubicBezTo>
                <a:cubicBezTo>
                  <a:pt x="2885309" y="135373"/>
                  <a:pt x="2885309" y="135373"/>
                  <a:pt x="2885309" y="141259"/>
                </a:cubicBezTo>
                <a:cubicBezTo>
                  <a:pt x="2885309" y="129488"/>
                  <a:pt x="2885309" y="117716"/>
                  <a:pt x="2890944" y="105944"/>
                </a:cubicBezTo>
                <a:cubicBezTo>
                  <a:pt x="2890944" y="94173"/>
                  <a:pt x="2890944" y="82401"/>
                  <a:pt x="2890944" y="70629"/>
                </a:cubicBezTo>
                <a:cubicBezTo>
                  <a:pt x="2896580" y="70629"/>
                  <a:pt x="2896580" y="76515"/>
                  <a:pt x="2896580" y="76515"/>
                </a:cubicBezTo>
                <a:cubicBezTo>
                  <a:pt x="2896580" y="88287"/>
                  <a:pt x="2896580" y="94173"/>
                  <a:pt x="2902215" y="105944"/>
                </a:cubicBezTo>
                <a:cubicBezTo>
                  <a:pt x="2902215" y="100058"/>
                  <a:pt x="2902215" y="94173"/>
                  <a:pt x="2902215" y="82401"/>
                </a:cubicBezTo>
                <a:cubicBezTo>
                  <a:pt x="2902215" y="82401"/>
                  <a:pt x="2907850" y="76515"/>
                  <a:pt x="2907850" y="76515"/>
                </a:cubicBezTo>
                <a:cubicBezTo>
                  <a:pt x="2907850" y="76515"/>
                  <a:pt x="2913486" y="70629"/>
                  <a:pt x="2913486" y="76515"/>
                </a:cubicBezTo>
                <a:cubicBezTo>
                  <a:pt x="2913486" y="76515"/>
                  <a:pt x="2919121" y="82401"/>
                  <a:pt x="2919121" y="82401"/>
                </a:cubicBezTo>
                <a:cubicBezTo>
                  <a:pt x="2919121" y="82401"/>
                  <a:pt x="2919121" y="76515"/>
                  <a:pt x="2919121" y="76515"/>
                </a:cubicBezTo>
                <a:cubicBezTo>
                  <a:pt x="2924756" y="88287"/>
                  <a:pt x="2924756" y="94173"/>
                  <a:pt x="2924756" y="100058"/>
                </a:cubicBezTo>
                <a:cubicBezTo>
                  <a:pt x="2924756" y="94173"/>
                  <a:pt x="2930392" y="88287"/>
                  <a:pt x="2936027" y="82401"/>
                </a:cubicBezTo>
                <a:cubicBezTo>
                  <a:pt x="2936027" y="82401"/>
                  <a:pt x="2936027" y="88287"/>
                  <a:pt x="2936027" y="94173"/>
                </a:cubicBezTo>
                <a:cubicBezTo>
                  <a:pt x="2941662" y="88287"/>
                  <a:pt x="2941662" y="82401"/>
                  <a:pt x="2941662" y="76515"/>
                </a:cubicBezTo>
                <a:cubicBezTo>
                  <a:pt x="2947298" y="82401"/>
                  <a:pt x="2947298" y="88287"/>
                  <a:pt x="2947298" y="88287"/>
                </a:cubicBezTo>
                <a:cubicBezTo>
                  <a:pt x="2947298" y="76515"/>
                  <a:pt x="2947298" y="64744"/>
                  <a:pt x="2952933" y="52972"/>
                </a:cubicBezTo>
                <a:cubicBezTo>
                  <a:pt x="2952933" y="58858"/>
                  <a:pt x="2952933" y="58858"/>
                  <a:pt x="2952933" y="58858"/>
                </a:cubicBezTo>
                <a:cubicBezTo>
                  <a:pt x="2952933" y="58858"/>
                  <a:pt x="2952933" y="58858"/>
                  <a:pt x="2958569" y="52972"/>
                </a:cubicBezTo>
                <a:cubicBezTo>
                  <a:pt x="2969839" y="64744"/>
                  <a:pt x="2975475" y="76515"/>
                  <a:pt x="2975475" y="82401"/>
                </a:cubicBezTo>
                <a:cubicBezTo>
                  <a:pt x="2975475" y="88287"/>
                  <a:pt x="2975475" y="94173"/>
                  <a:pt x="2981110" y="94173"/>
                </a:cubicBezTo>
                <a:cubicBezTo>
                  <a:pt x="2981110" y="88287"/>
                  <a:pt x="2981110" y="82401"/>
                  <a:pt x="2981110" y="70629"/>
                </a:cubicBezTo>
                <a:cubicBezTo>
                  <a:pt x="2986746" y="76515"/>
                  <a:pt x="2992381" y="76515"/>
                  <a:pt x="2992381" y="82401"/>
                </a:cubicBezTo>
                <a:cubicBezTo>
                  <a:pt x="2998016" y="82401"/>
                  <a:pt x="3003652" y="76515"/>
                  <a:pt x="3003652" y="70629"/>
                </a:cubicBezTo>
                <a:cubicBezTo>
                  <a:pt x="3003652" y="76515"/>
                  <a:pt x="3009287" y="82401"/>
                  <a:pt x="3009287" y="88287"/>
                </a:cubicBezTo>
                <a:cubicBezTo>
                  <a:pt x="3009287" y="88287"/>
                  <a:pt x="3014922" y="94173"/>
                  <a:pt x="3014922" y="88287"/>
                </a:cubicBezTo>
                <a:cubicBezTo>
                  <a:pt x="3020558" y="100058"/>
                  <a:pt x="3026193" y="105944"/>
                  <a:pt x="3026193" y="117716"/>
                </a:cubicBezTo>
                <a:cubicBezTo>
                  <a:pt x="3031828" y="105944"/>
                  <a:pt x="3031828" y="94173"/>
                  <a:pt x="3037464" y="82401"/>
                </a:cubicBezTo>
                <a:cubicBezTo>
                  <a:pt x="3037464" y="29429"/>
                  <a:pt x="3043099" y="64744"/>
                  <a:pt x="3043099" y="52972"/>
                </a:cubicBezTo>
                <a:cubicBezTo>
                  <a:pt x="3048734" y="58858"/>
                  <a:pt x="3054370" y="64744"/>
                  <a:pt x="3054370" y="70629"/>
                </a:cubicBezTo>
                <a:cubicBezTo>
                  <a:pt x="3060005" y="47086"/>
                  <a:pt x="3065641" y="88287"/>
                  <a:pt x="3071276" y="64744"/>
                </a:cubicBezTo>
                <a:cubicBezTo>
                  <a:pt x="3071276" y="52972"/>
                  <a:pt x="3076912" y="64744"/>
                  <a:pt x="3082547" y="76515"/>
                </a:cubicBezTo>
                <a:cubicBezTo>
                  <a:pt x="3088182" y="88287"/>
                  <a:pt x="3088182" y="82401"/>
                  <a:pt x="3093818" y="88287"/>
                </a:cubicBezTo>
                <a:cubicBezTo>
                  <a:pt x="3099453" y="94173"/>
                  <a:pt x="3105088" y="94173"/>
                  <a:pt x="3110724" y="82401"/>
                </a:cubicBezTo>
                <a:cubicBezTo>
                  <a:pt x="3116359" y="117716"/>
                  <a:pt x="3121994" y="64744"/>
                  <a:pt x="3127630" y="82401"/>
                </a:cubicBezTo>
                <a:cubicBezTo>
                  <a:pt x="3133265" y="100058"/>
                  <a:pt x="3133265" y="58858"/>
                  <a:pt x="3138900" y="70629"/>
                </a:cubicBezTo>
                <a:cubicBezTo>
                  <a:pt x="3150171" y="117716"/>
                  <a:pt x="3167077" y="58858"/>
                  <a:pt x="3172713" y="82401"/>
                </a:cubicBezTo>
                <a:cubicBezTo>
                  <a:pt x="3178348" y="88287"/>
                  <a:pt x="3183983" y="47086"/>
                  <a:pt x="3189619" y="64744"/>
                </a:cubicBezTo>
                <a:cubicBezTo>
                  <a:pt x="3195254" y="58858"/>
                  <a:pt x="3200890" y="35315"/>
                  <a:pt x="3212160" y="64744"/>
                </a:cubicBezTo>
                <a:cubicBezTo>
                  <a:pt x="3217796" y="58858"/>
                  <a:pt x="3223431" y="76515"/>
                  <a:pt x="3229066" y="58858"/>
                </a:cubicBezTo>
                <a:cubicBezTo>
                  <a:pt x="3240337" y="52972"/>
                  <a:pt x="3245972" y="29429"/>
                  <a:pt x="3251608" y="52972"/>
                </a:cubicBezTo>
                <a:cubicBezTo>
                  <a:pt x="3257243" y="35315"/>
                  <a:pt x="3262879" y="11771"/>
                  <a:pt x="3268514" y="41200"/>
                </a:cubicBezTo>
                <a:cubicBezTo>
                  <a:pt x="3274149" y="29429"/>
                  <a:pt x="3285420" y="52972"/>
                  <a:pt x="3291056" y="70629"/>
                </a:cubicBezTo>
                <a:cubicBezTo>
                  <a:pt x="3296691" y="58858"/>
                  <a:pt x="3302326" y="47086"/>
                  <a:pt x="3307962" y="58858"/>
                </a:cubicBezTo>
                <a:cubicBezTo>
                  <a:pt x="3319232" y="64744"/>
                  <a:pt x="3324868" y="70629"/>
                  <a:pt x="3330503" y="88287"/>
                </a:cubicBezTo>
                <a:cubicBezTo>
                  <a:pt x="3336138" y="100058"/>
                  <a:pt x="3341774" y="76515"/>
                  <a:pt x="3353044" y="76515"/>
                </a:cubicBezTo>
                <a:cubicBezTo>
                  <a:pt x="3358680" y="47086"/>
                  <a:pt x="3364315" y="70629"/>
                  <a:pt x="3375586" y="70629"/>
                </a:cubicBezTo>
                <a:cubicBezTo>
                  <a:pt x="3381221" y="123602"/>
                  <a:pt x="3386857" y="52972"/>
                  <a:pt x="3398128" y="70629"/>
                </a:cubicBezTo>
                <a:cubicBezTo>
                  <a:pt x="3403763" y="76515"/>
                  <a:pt x="3415034" y="58858"/>
                  <a:pt x="3420669" y="70629"/>
                </a:cubicBezTo>
                <a:cubicBezTo>
                  <a:pt x="3431940" y="52972"/>
                  <a:pt x="3437575" y="94173"/>
                  <a:pt x="3448846" y="76515"/>
                </a:cubicBezTo>
                <a:cubicBezTo>
                  <a:pt x="3454481" y="52972"/>
                  <a:pt x="3465752" y="100058"/>
                  <a:pt x="3471387" y="76515"/>
                </a:cubicBezTo>
                <a:cubicBezTo>
                  <a:pt x="3482658" y="64744"/>
                  <a:pt x="3488293" y="88287"/>
                  <a:pt x="3499564" y="88287"/>
                </a:cubicBezTo>
                <a:cubicBezTo>
                  <a:pt x="3505200" y="88287"/>
                  <a:pt x="3516470" y="64744"/>
                  <a:pt x="3522106" y="94173"/>
                </a:cubicBezTo>
                <a:cubicBezTo>
                  <a:pt x="3533376" y="100058"/>
                  <a:pt x="3539012" y="88287"/>
                  <a:pt x="3544647" y="105944"/>
                </a:cubicBezTo>
                <a:cubicBezTo>
                  <a:pt x="3555918" y="153031"/>
                  <a:pt x="3561553" y="94173"/>
                  <a:pt x="3567189" y="117716"/>
                </a:cubicBezTo>
                <a:cubicBezTo>
                  <a:pt x="3572824" y="76515"/>
                  <a:pt x="3572824" y="164802"/>
                  <a:pt x="3578459" y="100058"/>
                </a:cubicBezTo>
                <a:cubicBezTo>
                  <a:pt x="3578459" y="141259"/>
                  <a:pt x="3584095" y="105944"/>
                  <a:pt x="3589730" y="82401"/>
                </a:cubicBezTo>
                <a:cubicBezTo>
                  <a:pt x="3595365" y="58858"/>
                  <a:pt x="3601001" y="35315"/>
                  <a:pt x="3612272" y="58858"/>
                </a:cubicBezTo>
                <a:cubicBezTo>
                  <a:pt x="3617907" y="47086"/>
                  <a:pt x="3623542" y="23543"/>
                  <a:pt x="3634813" y="58858"/>
                </a:cubicBezTo>
                <a:cubicBezTo>
                  <a:pt x="3640448" y="94173"/>
                  <a:pt x="3651719" y="123602"/>
                  <a:pt x="3657354" y="58858"/>
                </a:cubicBezTo>
                <a:cubicBezTo>
                  <a:pt x="3668625" y="17657"/>
                  <a:pt x="3674261" y="82401"/>
                  <a:pt x="3685531" y="58858"/>
                </a:cubicBezTo>
                <a:cubicBezTo>
                  <a:pt x="3691167" y="82401"/>
                  <a:pt x="3702438" y="5885"/>
                  <a:pt x="3708073" y="58858"/>
                </a:cubicBezTo>
                <a:cubicBezTo>
                  <a:pt x="3719344" y="5885"/>
                  <a:pt x="3724979" y="23543"/>
                  <a:pt x="3736250" y="64744"/>
                </a:cubicBezTo>
                <a:cubicBezTo>
                  <a:pt x="3741885" y="52972"/>
                  <a:pt x="3753156" y="23543"/>
                  <a:pt x="3758791" y="70629"/>
                </a:cubicBezTo>
                <a:cubicBezTo>
                  <a:pt x="3770062" y="82401"/>
                  <a:pt x="3781333" y="117716"/>
                  <a:pt x="3786968" y="64744"/>
                </a:cubicBezTo>
                <a:cubicBezTo>
                  <a:pt x="3798239" y="52972"/>
                  <a:pt x="3803874" y="70629"/>
                  <a:pt x="3815145" y="64744"/>
                </a:cubicBezTo>
                <a:cubicBezTo>
                  <a:pt x="3820780" y="88287"/>
                  <a:pt x="3832051" y="23543"/>
                  <a:pt x="3837686" y="70629"/>
                </a:cubicBezTo>
                <a:cubicBezTo>
                  <a:pt x="3848957" y="70629"/>
                  <a:pt x="3854592" y="58858"/>
                  <a:pt x="3865863" y="64744"/>
                </a:cubicBezTo>
                <a:cubicBezTo>
                  <a:pt x="3871498" y="41200"/>
                  <a:pt x="3882769" y="70629"/>
                  <a:pt x="3888405" y="76515"/>
                </a:cubicBezTo>
                <a:cubicBezTo>
                  <a:pt x="3899675" y="82401"/>
                  <a:pt x="3910946" y="88287"/>
                  <a:pt x="3916582" y="76515"/>
                </a:cubicBezTo>
                <a:cubicBezTo>
                  <a:pt x="3927852" y="94173"/>
                  <a:pt x="3933488" y="94173"/>
                  <a:pt x="3944758" y="76515"/>
                </a:cubicBezTo>
                <a:cubicBezTo>
                  <a:pt x="3950394" y="105944"/>
                  <a:pt x="3956029" y="82401"/>
                  <a:pt x="3961664" y="82401"/>
                </a:cubicBezTo>
                <a:cubicBezTo>
                  <a:pt x="3967300" y="70629"/>
                  <a:pt x="3972935" y="117716"/>
                  <a:pt x="3978570" y="82401"/>
                </a:cubicBezTo>
                <a:cubicBezTo>
                  <a:pt x="3984206" y="88287"/>
                  <a:pt x="3995477" y="105944"/>
                  <a:pt x="4001112" y="82401"/>
                </a:cubicBezTo>
                <a:cubicBezTo>
                  <a:pt x="4006747" y="70629"/>
                  <a:pt x="4012383" y="58858"/>
                  <a:pt x="4018018" y="76515"/>
                </a:cubicBezTo>
                <a:cubicBezTo>
                  <a:pt x="4023654" y="88287"/>
                  <a:pt x="4034924" y="82401"/>
                  <a:pt x="4040560" y="76515"/>
                </a:cubicBezTo>
                <a:cubicBezTo>
                  <a:pt x="4051830" y="88287"/>
                  <a:pt x="4057466" y="70629"/>
                  <a:pt x="4068736" y="64744"/>
                </a:cubicBezTo>
                <a:cubicBezTo>
                  <a:pt x="4074372" y="47086"/>
                  <a:pt x="4080007" y="29429"/>
                  <a:pt x="4091278" y="47086"/>
                </a:cubicBezTo>
                <a:cubicBezTo>
                  <a:pt x="4096913" y="29429"/>
                  <a:pt x="4108184" y="35315"/>
                  <a:pt x="4113819" y="52972"/>
                </a:cubicBezTo>
                <a:cubicBezTo>
                  <a:pt x="4119455" y="47086"/>
                  <a:pt x="4125090" y="41200"/>
                  <a:pt x="4130726" y="47086"/>
                </a:cubicBezTo>
                <a:cubicBezTo>
                  <a:pt x="4141996" y="52972"/>
                  <a:pt x="4147632" y="47086"/>
                  <a:pt x="4153267" y="52972"/>
                </a:cubicBezTo>
                <a:cubicBezTo>
                  <a:pt x="4158902" y="64744"/>
                  <a:pt x="4164538" y="64744"/>
                  <a:pt x="4170173" y="58858"/>
                </a:cubicBezTo>
                <a:cubicBezTo>
                  <a:pt x="4175808" y="58858"/>
                  <a:pt x="4181444" y="64744"/>
                  <a:pt x="4187079" y="58858"/>
                </a:cubicBezTo>
                <a:cubicBezTo>
                  <a:pt x="4198350" y="70629"/>
                  <a:pt x="4203985" y="52972"/>
                  <a:pt x="4215256" y="64744"/>
                </a:cubicBezTo>
                <a:cubicBezTo>
                  <a:pt x="4220891" y="76515"/>
                  <a:pt x="4232162" y="58858"/>
                  <a:pt x="4237798" y="70629"/>
                </a:cubicBezTo>
                <a:cubicBezTo>
                  <a:pt x="4249068" y="82401"/>
                  <a:pt x="4254704" y="64744"/>
                  <a:pt x="4265974" y="76515"/>
                </a:cubicBezTo>
                <a:cubicBezTo>
                  <a:pt x="4271610" y="76515"/>
                  <a:pt x="4282880" y="82401"/>
                  <a:pt x="4288516" y="82401"/>
                </a:cubicBezTo>
                <a:cubicBezTo>
                  <a:pt x="4299787" y="82401"/>
                  <a:pt x="4305422" y="94173"/>
                  <a:pt x="4316693" y="94173"/>
                </a:cubicBezTo>
                <a:cubicBezTo>
                  <a:pt x="4322328" y="100058"/>
                  <a:pt x="4333599" y="105944"/>
                  <a:pt x="4339234" y="94173"/>
                </a:cubicBezTo>
                <a:cubicBezTo>
                  <a:pt x="4356140" y="129488"/>
                  <a:pt x="4373046" y="129488"/>
                  <a:pt x="4389953" y="105944"/>
                </a:cubicBezTo>
                <a:cubicBezTo>
                  <a:pt x="4406859" y="117716"/>
                  <a:pt x="4423765" y="105944"/>
                  <a:pt x="4440671" y="117716"/>
                </a:cubicBezTo>
                <a:cubicBezTo>
                  <a:pt x="4446306" y="147145"/>
                  <a:pt x="4451942" y="135373"/>
                  <a:pt x="4463212" y="129488"/>
                </a:cubicBezTo>
                <a:cubicBezTo>
                  <a:pt x="4468848" y="129488"/>
                  <a:pt x="4474483" y="111830"/>
                  <a:pt x="4480118" y="129488"/>
                </a:cubicBezTo>
                <a:cubicBezTo>
                  <a:pt x="4485754" y="123602"/>
                  <a:pt x="4497025" y="117716"/>
                  <a:pt x="4502660" y="129488"/>
                </a:cubicBezTo>
                <a:cubicBezTo>
                  <a:pt x="4508295" y="111830"/>
                  <a:pt x="4513931" y="141259"/>
                  <a:pt x="4519566" y="129488"/>
                </a:cubicBezTo>
                <a:cubicBezTo>
                  <a:pt x="4530837" y="135373"/>
                  <a:pt x="4536472" y="117716"/>
                  <a:pt x="4542108" y="123602"/>
                </a:cubicBezTo>
                <a:cubicBezTo>
                  <a:pt x="4547743" y="123602"/>
                  <a:pt x="4553378" y="100058"/>
                  <a:pt x="4559014" y="123602"/>
                </a:cubicBezTo>
                <a:cubicBezTo>
                  <a:pt x="4564649" y="129488"/>
                  <a:pt x="4570284" y="123602"/>
                  <a:pt x="4575920" y="111830"/>
                </a:cubicBezTo>
                <a:cubicBezTo>
                  <a:pt x="4581555" y="105944"/>
                  <a:pt x="4587190" y="105944"/>
                  <a:pt x="4587190" y="100058"/>
                </a:cubicBezTo>
                <a:cubicBezTo>
                  <a:pt x="4592826" y="111830"/>
                  <a:pt x="4592826" y="94173"/>
                  <a:pt x="4592826" y="88287"/>
                </a:cubicBezTo>
                <a:cubicBezTo>
                  <a:pt x="4598461" y="76515"/>
                  <a:pt x="4598461" y="70629"/>
                  <a:pt x="4592826" y="70629"/>
                </a:cubicBezTo>
                <a:cubicBezTo>
                  <a:pt x="4592826" y="64744"/>
                  <a:pt x="4592826" y="64744"/>
                  <a:pt x="4587190" y="52972"/>
                </a:cubicBezTo>
                <a:cubicBezTo>
                  <a:pt x="4592826" y="52972"/>
                  <a:pt x="4592826" y="52972"/>
                  <a:pt x="4592826" y="52972"/>
                </a:cubicBezTo>
                <a:cubicBezTo>
                  <a:pt x="4598461" y="47086"/>
                  <a:pt x="4604097" y="58858"/>
                  <a:pt x="4609732" y="64744"/>
                </a:cubicBezTo>
                <a:cubicBezTo>
                  <a:pt x="4609732" y="58858"/>
                  <a:pt x="4615367" y="64744"/>
                  <a:pt x="4621003" y="70629"/>
                </a:cubicBezTo>
                <a:cubicBezTo>
                  <a:pt x="4626638" y="70629"/>
                  <a:pt x="4632273" y="76515"/>
                  <a:pt x="4637909" y="76515"/>
                </a:cubicBezTo>
                <a:cubicBezTo>
                  <a:pt x="4649180" y="100058"/>
                  <a:pt x="4660450" y="58858"/>
                  <a:pt x="4671721" y="94173"/>
                </a:cubicBezTo>
                <a:cubicBezTo>
                  <a:pt x="4677356" y="76515"/>
                  <a:pt x="4688627" y="129488"/>
                  <a:pt x="4699898" y="76515"/>
                </a:cubicBezTo>
                <a:cubicBezTo>
                  <a:pt x="4711169" y="64744"/>
                  <a:pt x="4722439" y="64744"/>
                  <a:pt x="4728075" y="64744"/>
                </a:cubicBezTo>
                <a:cubicBezTo>
                  <a:pt x="4739345" y="35315"/>
                  <a:pt x="4750616" y="105944"/>
                  <a:pt x="4761887" y="70629"/>
                </a:cubicBezTo>
                <a:cubicBezTo>
                  <a:pt x="4767522" y="76515"/>
                  <a:pt x="4778793" y="23543"/>
                  <a:pt x="4790064" y="76515"/>
                </a:cubicBezTo>
                <a:cubicBezTo>
                  <a:pt x="4801335" y="94173"/>
                  <a:pt x="4812605" y="58858"/>
                  <a:pt x="4818241" y="76515"/>
                </a:cubicBezTo>
                <a:cubicBezTo>
                  <a:pt x="4829511" y="47086"/>
                  <a:pt x="4840782" y="94173"/>
                  <a:pt x="4852053" y="82401"/>
                </a:cubicBezTo>
                <a:cubicBezTo>
                  <a:pt x="4863324" y="82401"/>
                  <a:pt x="4874594" y="94173"/>
                  <a:pt x="4880230" y="100058"/>
                </a:cubicBezTo>
                <a:cubicBezTo>
                  <a:pt x="4891500" y="111830"/>
                  <a:pt x="4902771" y="82401"/>
                  <a:pt x="4914042" y="94173"/>
                </a:cubicBezTo>
                <a:cubicBezTo>
                  <a:pt x="4925313" y="76515"/>
                  <a:pt x="4930948" y="100058"/>
                  <a:pt x="4942219" y="94173"/>
                </a:cubicBezTo>
                <a:cubicBezTo>
                  <a:pt x="4953490" y="100058"/>
                  <a:pt x="4964760" y="105944"/>
                  <a:pt x="4976031" y="100058"/>
                </a:cubicBezTo>
                <a:cubicBezTo>
                  <a:pt x="4976031" y="94173"/>
                  <a:pt x="4976031" y="94173"/>
                  <a:pt x="4981666" y="76515"/>
                </a:cubicBezTo>
                <a:cubicBezTo>
                  <a:pt x="4981666" y="64744"/>
                  <a:pt x="4987302" y="52972"/>
                  <a:pt x="4987302" y="47086"/>
                </a:cubicBezTo>
                <a:cubicBezTo>
                  <a:pt x="4992937" y="58858"/>
                  <a:pt x="5004208" y="58858"/>
                  <a:pt x="5009843" y="58858"/>
                </a:cubicBezTo>
                <a:cubicBezTo>
                  <a:pt x="5015479" y="76515"/>
                  <a:pt x="5021114" y="58858"/>
                  <a:pt x="5026749" y="76515"/>
                </a:cubicBezTo>
                <a:cubicBezTo>
                  <a:pt x="5032385" y="76515"/>
                  <a:pt x="5038020" y="88287"/>
                  <a:pt x="5043655" y="88287"/>
                </a:cubicBezTo>
                <a:cubicBezTo>
                  <a:pt x="5049291" y="100058"/>
                  <a:pt x="5054926" y="88287"/>
                  <a:pt x="5060562" y="100058"/>
                </a:cubicBezTo>
                <a:cubicBezTo>
                  <a:pt x="5071832" y="82401"/>
                  <a:pt x="5077468" y="76515"/>
                  <a:pt x="5083103" y="100058"/>
                </a:cubicBezTo>
                <a:cubicBezTo>
                  <a:pt x="5088738" y="117716"/>
                  <a:pt x="5094374" y="105944"/>
                  <a:pt x="5105645" y="88287"/>
                </a:cubicBezTo>
                <a:cubicBezTo>
                  <a:pt x="5111280" y="82401"/>
                  <a:pt x="5116915" y="70629"/>
                  <a:pt x="5122551" y="88287"/>
                </a:cubicBezTo>
                <a:cubicBezTo>
                  <a:pt x="5128186" y="82401"/>
                  <a:pt x="5139457" y="64744"/>
                  <a:pt x="5145092" y="70629"/>
                </a:cubicBezTo>
                <a:cubicBezTo>
                  <a:pt x="5150727" y="58858"/>
                  <a:pt x="5156363" y="82401"/>
                  <a:pt x="5161998" y="64744"/>
                </a:cubicBezTo>
                <a:cubicBezTo>
                  <a:pt x="5167634" y="76515"/>
                  <a:pt x="5178904" y="52972"/>
                  <a:pt x="5184540" y="52972"/>
                </a:cubicBezTo>
                <a:cubicBezTo>
                  <a:pt x="5190175" y="41200"/>
                  <a:pt x="5195810" y="47086"/>
                  <a:pt x="5201446" y="64744"/>
                </a:cubicBezTo>
                <a:cubicBezTo>
                  <a:pt x="5207081" y="64744"/>
                  <a:pt x="5212717" y="88287"/>
                  <a:pt x="5218352" y="76515"/>
                </a:cubicBezTo>
                <a:cubicBezTo>
                  <a:pt x="5223987" y="82401"/>
                  <a:pt x="5235258" y="82401"/>
                  <a:pt x="5240893" y="82401"/>
                </a:cubicBezTo>
                <a:cubicBezTo>
                  <a:pt x="5246529" y="82401"/>
                  <a:pt x="5252164" y="82401"/>
                  <a:pt x="5257800" y="82401"/>
                </a:cubicBezTo>
                <a:cubicBezTo>
                  <a:pt x="5257800" y="5373751"/>
                  <a:pt x="5257800" y="5373751"/>
                  <a:pt x="5257800" y="5373751"/>
                </a:cubicBezTo>
                <a:cubicBezTo>
                  <a:pt x="5252164" y="5373751"/>
                  <a:pt x="5240893" y="5356094"/>
                  <a:pt x="5235258" y="5350208"/>
                </a:cubicBezTo>
                <a:cubicBezTo>
                  <a:pt x="5218352" y="5256035"/>
                  <a:pt x="5207081" y="5356094"/>
                  <a:pt x="5190175" y="5367865"/>
                </a:cubicBezTo>
                <a:cubicBezTo>
                  <a:pt x="5178904" y="5403180"/>
                  <a:pt x="5161998" y="5379637"/>
                  <a:pt x="5150727" y="5379637"/>
                </a:cubicBezTo>
                <a:cubicBezTo>
                  <a:pt x="5128186" y="5391409"/>
                  <a:pt x="5111280" y="5332550"/>
                  <a:pt x="5094374" y="5344322"/>
                </a:cubicBezTo>
                <a:cubicBezTo>
                  <a:pt x="5077468" y="5291350"/>
                  <a:pt x="5060562" y="5244263"/>
                  <a:pt x="5038020" y="5320779"/>
                </a:cubicBezTo>
                <a:cubicBezTo>
                  <a:pt x="5021114" y="5285464"/>
                  <a:pt x="5009843" y="5273692"/>
                  <a:pt x="4992937" y="5332550"/>
                </a:cubicBezTo>
                <a:cubicBezTo>
                  <a:pt x="4981666" y="5373751"/>
                  <a:pt x="4964760" y="5397294"/>
                  <a:pt x="4947854" y="5332550"/>
                </a:cubicBezTo>
                <a:cubicBezTo>
                  <a:pt x="4930948" y="5320779"/>
                  <a:pt x="4914042" y="5367865"/>
                  <a:pt x="4891500" y="5320779"/>
                </a:cubicBezTo>
                <a:cubicBezTo>
                  <a:pt x="4874594" y="5326665"/>
                  <a:pt x="4857688" y="5320779"/>
                  <a:pt x="4840782" y="5332550"/>
                </a:cubicBezTo>
                <a:cubicBezTo>
                  <a:pt x="4818241" y="5303121"/>
                  <a:pt x="4801335" y="5273692"/>
                  <a:pt x="4778793" y="5356094"/>
                </a:cubicBezTo>
                <a:cubicBezTo>
                  <a:pt x="4761887" y="5332550"/>
                  <a:pt x="4739345" y="5438495"/>
                  <a:pt x="4722439" y="5373751"/>
                </a:cubicBezTo>
                <a:cubicBezTo>
                  <a:pt x="4699898" y="5426723"/>
                  <a:pt x="4677356" y="5397294"/>
                  <a:pt x="4649180" y="5385523"/>
                </a:cubicBezTo>
                <a:cubicBezTo>
                  <a:pt x="4626638" y="5450267"/>
                  <a:pt x="4604097" y="5356094"/>
                  <a:pt x="4575920" y="5391409"/>
                </a:cubicBezTo>
                <a:cubicBezTo>
                  <a:pt x="4553378" y="5391409"/>
                  <a:pt x="4525201" y="5391409"/>
                  <a:pt x="4502660" y="5397294"/>
                </a:cubicBezTo>
                <a:cubicBezTo>
                  <a:pt x="4480118" y="5450267"/>
                  <a:pt x="4451942" y="5350208"/>
                  <a:pt x="4429400" y="5397294"/>
                </a:cubicBezTo>
                <a:cubicBezTo>
                  <a:pt x="4401223" y="5403180"/>
                  <a:pt x="4378682" y="5356094"/>
                  <a:pt x="4356140" y="5397294"/>
                </a:cubicBezTo>
                <a:cubicBezTo>
                  <a:pt x="4327964" y="5344322"/>
                  <a:pt x="4299787" y="5450267"/>
                  <a:pt x="4271610" y="5385523"/>
                </a:cubicBezTo>
                <a:cubicBezTo>
                  <a:pt x="4237798" y="5397294"/>
                  <a:pt x="4209621" y="5373751"/>
                  <a:pt x="4181444" y="5379637"/>
                </a:cubicBezTo>
                <a:cubicBezTo>
                  <a:pt x="4153267" y="5356094"/>
                  <a:pt x="4125090" y="5426723"/>
                  <a:pt x="4096913" y="5373751"/>
                </a:cubicBezTo>
                <a:cubicBezTo>
                  <a:pt x="4068736" y="5314893"/>
                  <a:pt x="4040560" y="5385523"/>
                  <a:pt x="4012383" y="5373751"/>
                </a:cubicBezTo>
                <a:cubicBezTo>
                  <a:pt x="3984206" y="5397294"/>
                  <a:pt x="3956029" y="5391409"/>
                  <a:pt x="3933488" y="5385523"/>
                </a:cubicBezTo>
                <a:cubicBezTo>
                  <a:pt x="3905311" y="5414952"/>
                  <a:pt x="3877134" y="5414952"/>
                  <a:pt x="3854592" y="5414952"/>
                </a:cubicBezTo>
                <a:cubicBezTo>
                  <a:pt x="3837686" y="5462038"/>
                  <a:pt x="3820780" y="5409066"/>
                  <a:pt x="3803874" y="5438495"/>
                </a:cubicBezTo>
                <a:cubicBezTo>
                  <a:pt x="3786968" y="5403180"/>
                  <a:pt x="3770062" y="5438495"/>
                  <a:pt x="3753156" y="5462038"/>
                </a:cubicBezTo>
                <a:cubicBezTo>
                  <a:pt x="3736250" y="5550326"/>
                  <a:pt x="3719344" y="5462038"/>
                  <a:pt x="3702438" y="5467924"/>
                </a:cubicBezTo>
                <a:cubicBezTo>
                  <a:pt x="3679896" y="5503239"/>
                  <a:pt x="3657354" y="5579755"/>
                  <a:pt x="3640448" y="5450267"/>
                </a:cubicBezTo>
                <a:cubicBezTo>
                  <a:pt x="3634813" y="5420838"/>
                  <a:pt x="3623542" y="5397294"/>
                  <a:pt x="3617907" y="5409066"/>
                </a:cubicBezTo>
                <a:cubicBezTo>
                  <a:pt x="3606636" y="5409066"/>
                  <a:pt x="3601001" y="5444381"/>
                  <a:pt x="3589730" y="5409066"/>
                </a:cubicBezTo>
                <a:cubicBezTo>
                  <a:pt x="3584095" y="5385523"/>
                  <a:pt x="3572824" y="5356094"/>
                  <a:pt x="3567189" y="5379637"/>
                </a:cubicBezTo>
                <a:cubicBezTo>
                  <a:pt x="3555918" y="5397294"/>
                  <a:pt x="3544647" y="5356094"/>
                  <a:pt x="3539012" y="5373751"/>
                </a:cubicBezTo>
                <a:cubicBezTo>
                  <a:pt x="3522106" y="5373751"/>
                  <a:pt x="3510835" y="5356094"/>
                  <a:pt x="3499564" y="5373751"/>
                </a:cubicBezTo>
                <a:cubicBezTo>
                  <a:pt x="3488293" y="5414952"/>
                  <a:pt x="3477023" y="5361980"/>
                  <a:pt x="3465752" y="5356094"/>
                </a:cubicBezTo>
                <a:cubicBezTo>
                  <a:pt x="3454481" y="5338436"/>
                  <a:pt x="3443210" y="5409066"/>
                  <a:pt x="3426304" y="5361980"/>
                </a:cubicBezTo>
                <a:cubicBezTo>
                  <a:pt x="3415034" y="5332550"/>
                  <a:pt x="3403763" y="5444381"/>
                  <a:pt x="3392492" y="5367865"/>
                </a:cubicBezTo>
                <a:cubicBezTo>
                  <a:pt x="3364315" y="5379637"/>
                  <a:pt x="3336138" y="5432609"/>
                  <a:pt x="3313597" y="5391409"/>
                </a:cubicBezTo>
                <a:cubicBezTo>
                  <a:pt x="3285420" y="5467924"/>
                  <a:pt x="3262879" y="5450267"/>
                  <a:pt x="3234702" y="5409066"/>
                </a:cubicBezTo>
                <a:cubicBezTo>
                  <a:pt x="3206525" y="5450267"/>
                  <a:pt x="3183983" y="5467924"/>
                  <a:pt x="3155806" y="5409066"/>
                </a:cubicBezTo>
                <a:cubicBezTo>
                  <a:pt x="3133265" y="5438495"/>
                  <a:pt x="3105088" y="5403180"/>
                  <a:pt x="3082547" y="5385523"/>
                </a:cubicBezTo>
                <a:cubicBezTo>
                  <a:pt x="3054370" y="5444381"/>
                  <a:pt x="3031828" y="5338436"/>
                  <a:pt x="3003652" y="5356094"/>
                </a:cubicBezTo>
                <a:cubicBezTo>
                  <a:pt x="2981110" y="5373751"/>
                  <a:pt x="2958569" y="5361980"/>
                  <a:pt x="2930392" y="5350208"/>
                </a:cubicBezTo>
                <a:cubicBezTo>
                  <a:pt x="2907850" y="5379637"/>
                  <a:pt x="2885309" y="5373751"/>
                  <a:pt x="2862767" y="5367865"/>
                </a:cubicBezTo>
                <a:cubicBezTo>
                  <a:pt x="2840226" y="5450267"/>
                  <a:pt x="2817684" y="5409066"/>
                  <a:pt x="2795143" y="5403180"/>
                </a:cubicBezTo>
                <a:cubicBezTo>
                  <a:pt x="2772602" y="5367865"/>
                  <a:pt x="2755695" y="5456153"/>
                  <a:pt x="2733154" y="5432609"/>
                </a:cubicBezTo>
                <a:cubicBezTo>
                  <a:pt x="2710612" y="5356094"/>
                  <a:pt x="2688071" y="5456153"/>
                  <a:pt x="2665530" y="5432609"/>
                </a:cubicBezTo>
                <a:cubicBezTo>
                  <a:pt x="2642988" y="5397294"/>
                  <a:pt x="2626082" y="5403180"/>
                  <a:pt x="2609176" y="5397294"/>
                </a:cubicBezTo>
                <a:cubicBezTo>
                  <a:pt x="2597905" y="5361980"/>
                  <a:pt x="2580999" y="5361980"/>
                  <a:pt x="2564093" y="5356094"/>
                </a:cubicBezTo>
                <a:cubicBezTo>
                  <a:pt x="2547187" y="5344322"/>
                  <a:pt x="2530280" y="5309007"/>
                  <a:pt x="2507739" y="5326665"/>
                </a:cubicBezTo>
                <a:cubicBezTo>
                  <a:pt x="2485198" y="5332550"/>
                  <a:pt x="2468292" y="5379637"/>
                  <a:pt x="2445750" y="5338436"/>
                </a:cubicBezTo>
                <a:cubicBezTo>
                  <a:pt x="2428844" y="5338436"/>
                  <a:pt x="2411938" y="5385523"/>
                  <a:pt x="2395032" y="5373751"/>
                </a:cubicBezTo>
                <a:cubicBezTo>
                  <a:pt x="2378126" y="5414952"/>
                  <a:pt x="2355584" y="5385523"/>
                  <a:pt x="2338678" y="5409066"/>
                </a:cubicBezTo>
                <a:cubicBezTo>
                  <a:pt x="2321772" y="5420838"/>
                  <a:pt x="2299230" y="5444381"/>
                  <a:pt x="2276689" y="5420838"/>
                </a:cubicBezTo>
                <a:cubicBezTo>
                  <a:pt x="2259783" y="5379637"/>
                  <a:pt x="2237241" y="5414952"/>
                  <a:pt x="2214700" y="5420838"/>
                </a:cubicBezTo>
                <a:cubicBezTo>
                  <a:pt x="2186523" y="5444381"/>
                  <a:pt x="2158346" y="5432609"/>
                  <a:pt x="2124534" y="5414952"/>
                </a:cubicBezTo>
                <a:cubicBezTo>
                  <a:pt x="2096357" y="5356094"/>
                  <a:pt x="2068180" y="5403180"/>
                  <a:pt x="2034368" y="5409066"/>
                </a:cubicBezTo>
                <a:cubicBezTo>
                  <a:pt x="2006191" y="5432609"/>
                  <a:pt x="1978014" y="5462038"/>
                  <a:pt x="1955473" y="5409066"/>
                </a:cubicBezTo>
                <a:cubicBezTo>
                  <a:pt x="1932931" y="5385523"/>
                  <a:pt x="1910390" y="5332550"/>
                  <a:pt x="1899119" y="5409066"/>
                </a:cubicBezTo>
                <a:cubicBezTo>
                  <a:pt x="1876578" y="5397294"/>
                  <a:pt x="1854036" y="5397294"/>
                  <a:pt x="1837130" y="5391409"/>
                </a:cubicBezTo>
                <a:cubicBezTo>
                  <a:pt x="1820224" y="5397294"/>
                  <a:pt x="1803318" y="5279578"/>
                  <a:pt x="1786412" y="5356094"/>
                </a:cubicBezTo>
                <a:cubicBezTo>
                  <a:pt x="1769506" y="5350208"/>
                  <a:pt x="1746964" y="5297236"/>
                  <a:pt x="1730058" y="5332550"/>
                </a:cubicBezTo>
                <a:cubicBezTo>
                  <a:pt x="1707517" y="5285464"/>
                  <a:pt x="1690611" y="5361980"/>
                  <a:pt x="1668069" y="5332550"/>
                </a:cubicBezTo>
                <a:cubicBezTo>
                  <a:pt x="1651163" y="5350208"/>
                  <a:pt x="1634257" y="5303121"/>
                  <a:pt x="1611715" y="5356094"/>
                </a:cubicBezTo>
                <a:cubicBezTo>
                  <a:pt x="1594809" y="5420838"/>
                  <a:pt x="1572268" y="5373751"/>
                  <a:pt x="1555362" y="5373751"/>
                </a:cubicBezTo>
                <a:cubicBezTo>
                  <a:pt x="1532820" y="5385523"/>
                  <a:pt x="1515914" y="5391409"/>
                  <a:pt x="1493373" y="5379637"/>
                </a:cubicBezTo>
                <a:cubicBezTo>
                  <a:pt x="1476467" y="5403180"/>
                  <a:pt x="1459560" y="5332550"/>
                  <a:pt x="1437019" y="5361980"/>
                </a:cubicBezTo>
                <a:cubicBezTo>
                  <a:pt x="1431384" y="5344322"/>
                  <a:pt x="1420113" y="5367865"/>
                  <a:pt x="1414477" y="5326665"/>
                </a:cubicBezTo>
                <a:cubicBezTo>
                  <a:pt x="1403207" y="5303121"/>
                  <a:pt x="1391936" y="5350208"/>
                  <a:pt x="1380665" y="5338436"/>
                </a:cubicBezTo>
                <a:cubicBezTo>
                  <a:pt x="1369394" y="5338436"/>
                  <a:pt x="1358124" y="5344322"/>
                  <a:pt x="1346853" y="5332550"/>
                </a:cubicBezTo>
                <a:cubicBezTo>
                  <a:pt x="1335582" y="5356094"/>
                  <a:pt x="1318676" y="5332550"/>
                  <a:pt x="1307405" y="5338436"/>
                </a:cubicBezTo>
                <a:cubicBezTo>
                  <a:pt x="1296135" y="5291350"/>
                  <a:pt x="1284864" y="5356094"/>
                  <a:pt x="1273593" y="5350208"/>
                </a:cubicBezTo>
                <a:cubicBezTo>
                  <a:pt x="1256687" y="5332550"/>
                  <a:pt x="1245416" y="5350208"/>
                  <a:pt x="1234146" y="5361980"/>
                </a:cubicBezTo>
                <a:cubicBezTo>
                  <a:pt x="1222875" y="5320779"/>
                  <a:pt x="1211604" y="5379637"/>
                  <a:pt x="1200333" y="5379637"/>
                </a:cubicBezTo>
                <a:cubicBezTo>
                  <a:pt x="1183427" y="5414952"/>
                  <a:pt x="1172157" y="5397294"/>
                  <a:pt x="1160886" y="5397294"/>
                </a:cubicBezTo>
                <a:cubicBezTo>
                  <a:pt x="1143980" y="5444381"/>
                  <a:pt x="1127074" y="5403180"/>
                  <a:pt x="1110167" y="5409066"/>
                </a:cubicBezTo>
                <a:cubicBezTo>
                  <a:pt x="1093261" y="5450267"/>
                  <a:pt x="1081991" y="5444381"/>
                  <a:pt x="1065085" y="5414952"/>
                </a:cubicBezTo>
                <a:cubicBezTo>
                  <a:pt x="1048179" y="5438495"/>
                  <a:pt x="1031272" y="5385523"/>
                  <a:pt x="1014366" y="5409066"/>
                </a:cubicBezTo>
                <a:cubicBezTo>
                  <a:pt x="997460" y="5444381"/>
                  <a:pt x="980554" y="5379637"/>
                  <a:pt x="963648" y="5385523"/>
                </a:cubicBezTo>
                <a:cubicBezTo>
                  <a:pt x="946742" y="5409066"/>
                  <a:pt x="929836" y="5397294"/>
                  <a:pt x="912930" y="5356094"/>
                </a:cubicBezTo>
                <a:cubicBezTo>
                  <a:pt x="896024" y="5267806"/>
                  <a:pt x="879117" y="5356094"/>
                  <a:pt x="862211" y="5356094"/>
                </a:cubicBezTo>
                <a:cubicBezTo>
                  <a:pt x="839670" y="5379637"/>
                  <a:pt x="822764" y="5373751"/>
                  <a:pt x="805858" y="5367865"/>
                </a:cubicBezTo>
                <a:cubicBezTo>
                  <a:pt x="788952" y="5379637"/>
                  <a:pt x="772045" y="5373751"/>
                  <a:pt x="755139" y="5385523"/>
                </a:cubicBezTo>
                <a:cubicBezTo>
                  <a:pt x="738233" y="5385523"/>
                  <a:pt x="715692" y="5397294"/>
                  <a:pt x="698786" y="5385523"/>
                </a:cubicBezTo>
                <a:cubicBezTo>
                  <a:pt x="676244" y="5320779"/>
                  <a:pt x="659338" y="5403180"/>
                  <a:pt x="648067" y="5373751"/>
                </a:cubicBezTo>
                <a:cubicBezTo>
                  <a:pt x="631161" y="5356094"/>
                  <a:pt x="625526" y="5314893"/>
                  <a:pt x="619890" y="5338436"/>
                </a:cubicBezTo>
                <a:cubicBezTo>
                  <a:pt x="614255" y="5338436"/>
                  <a:pt x="597349" y="5426723"/>
                  <a:pt x="580443" y="5385523"/>
                </a:cubicBezTo>
                <a:cubicBezTo>
                  <a:pt x="563537" y="5373751"/>
                  <a:pt x="540995" y="5467924"/>
                  <a:pt x="518454" y="5403180"/>
                </a:cubicBezTo>
                <a:cubicBezTo>
                  <a:pt x="490277" y="5444381"/>
                  <a:pt x="467735" y="5456153"/>
                  <a:pt x="439559" y="5403180"/>
                </a:cubicBezTo>
                <a:cubicBezTo>
                  <a:pt x="417017" y="5373751"/>
                  <a:pt x="388840" y="5403180"/>
                  <a:pt x="366299" y="5385523"/>
                </a:cubicBezTo>
                <a:cubicBezTo>
                  <a:pt x="343757" y="5367865"/>
                  <a:pt x="321216" y="5403180"/>
                  <a:pt x="298674" y="5356094"/>
                </a:cubicBezTo>
                <a:cubicBezTo>
                  <a:pt x="276133" y="5338436"/>
                  <a:pt x="247956" y="5303121"/>
                  <a:pt x="225415" y="5332550"/>
                </a:cubicBezTo>
                <a:cubicBezTo>
                  <a:pt x="202873" y="5291350"/>
                  <a:pt x="180332" y="5309007"/>
                  <a:pt x="157790" y="5320779"/>
                </a:cubicBezTo>
                <a:cubicBezTo>
                  <a:pt x="135249" y="5314893"/>
                  <a:pt x="112707" y="5361980"/>
                  <a:pt x="84530" y="5326665"/>
                </a:cubicBezTo>
                <a:cubicBezTo>
                  <a:pt x="61989" y="5309007"/>
                  <a:pt x="45083" y="5403180"/>
                  <a:pt x="22541" y="5356094"/>
                </a:cubicBezTo>
                <a:cubicBezTo>
                  <a:pt x="16906" y="5356094"/>
                  <a:pt x="5635" y="5356094"/>
                  <a:pt x="0" y="53619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901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252430" y="688428"/>
            <a:ext cx="3846808" cy="5509593"/>
          </a:xfrm>
          <a:custGeom>
            <a:avLst/>
            <a:gdLst>
              <a:gd name="connsiteX0" fmla="*/ 78513 w 3846808"/>
              <a:gd name="connsiteY0" fmla="*/ 0 h 5509593"/>
              <a:gd name="connsiteX1" fmla="*/ 3768295 w 3846808"/>
              <a:gd name="connsiteY1" fmla="*/ 0 h 5509593"/>
              <a:gd name="connsiteX2" fmla="*/ 3846808 w 3846808"/>
              <a:gd name="connsiteY2" fmla="*/ 78513 h 5509593"/>
              <a:gd name="connsiteX3" fmla="*/ 3846808 w 3846808"/>
              <a:gd name="connsiteY3" fmla="*/ 5431080 h 5509593"/>
              <a:gd name="connsiteX4" fmla="*/ 3768295 w 3846808"/>
              <a:gd name="connsiteY4" fmla="*/ 5509593 h 5509593"/>
              <a:gd name="connsiteX5" fmla="*/ 78513 w 3846808"/>
              <a:gd name="connsiteY5" fmla="*/ 5509593 h 5509593"/>
              <a:gd name="connsiteX6" fmla="*/ 0 w 3846808"/>
              <a:gd name="connsiteY6" fmla="*/ 5431080 h 5509593"/>
              <a:gd name="connsiteX7" fmla="*/ 0 w 3846808"/>
              <a:gd name="connsiteY7" fmla="*/ 78513 h 5509593"/>
              <a:gd name="connsiteX8" fmla="*/ 78513 w 3846808"/>
              <a:gd name="connsiteY8" fmla="*/ 0 h 550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46808" h="5509593">
                <a:moveTo>
                  <a:pt x="78513" y="0"/>
                </a:moveTo>
                <a:lnTo>
                  <a:pt x="3768295" y="0"/>
                </a:lnTo>
                <a:cubicBezTo>
                  <a:pt x="3811656" y="0"/>
                  <a:pt x="3846808" y="35151"/>
                  <a:pt x="3846808" y="78513"/>
                </a:cubicBezTo>
                <a:lnTo>
                  <a:pt x="3846808" y="5431080"/>
                </a:lnTo>
                <a:cubicBezTo>
                  <a:pt x="3846808" y="5474442"/>
                  <a:pt x="3811656" y="5509593"/>
                  <a:pt x="3768295" y="5509593"/>
                </a:cubicBezTo>
                <a:lnTo>
                  <a:pt x="78513" y="5509593"/>
                </a:lnTo>
                <a:cubicBezTo>
                  <a:pt x="35151" y="5509593"/>
                  <a:pt x="0" y="5474442"/>
                  <a:pt x="0" y="5431080"/>
                </a:cubicBezTo>
                <a:lnTo>
                  <a:pt x="0" y="78513"/>
                </a:lnTo>
                <a:cubicBezTo>
                  <a:pt x="0" y="35151"/>
                  <a:pt x="35151" y="0"/>
                  <a:pt x="7851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74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394621" y="1001617"/>
            <a:ext cx="3396767" cy="4865021"/>
          </a:xfrm>
          <a:custGeom>
            <a:avLst/>
            <a:gdLst>
              <a:gd name="connsiteX0" fmla="*/ 69328 w 3396767"/>
              <a:gd name="connsiteY0" fmla="*/ 0 h 4865021"/>
              <a:gd name="connsiteX1" fmla="*/ 3327439 w 3396767"/>
              <a:gd name="connsiteY1" fmla="*/ 0 h 4865021"/>
              <a:gd name="connsiteX2" fmla="*/ 3396767 w 3396767"/>
              <a:gd name="connsiteY2" fmla="*/ 69328 h 4865021"/>
              <a:gd name="connsiteX3" fmla="*/ 3396767 w 3396767"/>
              <a:gd name="connsiteY3" fmla="*/ 4795694 h 4865021"/>
              <a:gd name="connsiteX4" fmla="*/ 3327439 w 3396767"/>
              <a:gd name="connsiteY4" fmla="*/ 4865021 h 4865021"/>
              <a:gd name="connsiteX5" fmla="*/ 69328 w 3396767"/>
              <a:gd name="connsiteY5" fmla="*/ 4865021 h 4865021"/>
              <a:gd name="connsiteX6" fmla="*/ 0 w 3396767"/>
              <a:gd name="connsiteY6" fmla="*/ 4795694 h 4865021"/>
              <a:gd name="connsiteX7" fmla="*/ 0 w 3396767"/>
              <a:gd name="connsiteY7" fmla="*/ 69328 h 4865021"/>
              <a:gd name="connsiteX8" fmla="*/ 69328 w 3396767"/>
              <a:gd name="connsiteY8" fmla="*/ 0 h 48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767" h="4865021">
                <a:moveTo>
                  <a:pt x="69328" y="0"/>
                </a:moveTo>
                <a:lnTo>
                  <a:pt x="3327439" y="0"/>
                </a:lnTo>
                <a:cubicBezTo>
                  <a:pt x="3365727" y="0"/>
                  <a:pt x="3396767" y="31039"/>
                  <a:pt x="3396767" y="69328"/>
                </a:cubicBezTo>
                <a:lnTo>
                  <a:pt x="3396767" y="4795694"/>
                </a:lnTo>
                <a:cubicBezTo>
                  <a:pt x="3396767" y="4833982"/>
                  <a:pt x="3365727" y="4865021"/>
                  <a:pt x="3327439" y="4865021"/>
                </a:cubicBezTo>
                <a:lnTo>
                  <a:pt x="69328" y="4865021"/>
                </a:lnTo>
                <a:cubicBezTo>
                  <a:pt x="31039" y="4865021"/>
                  <a:pt x="0" y="4833982"/>
                  <a:pt x="0" y="4795694"/>
                </a:cubicBezTo>
                <a:lnTo>
                  <a:pt x="0" y="69328"/>
                </a:lnTo>
                <a:cubicBezTo>
                  <a:pt x="0" y="31039"/>
                  <a:pt x="31039" y="0"/>
                  <a:pt x="6932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51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60941" y="2232083"/>
            <a:ext cx="1924655" cy="2391314"/>
          </a:xfrm>
          <a:custGeom>
            <a:avLst/>
            <a:gdLst>
              <a:gd name="connsiteX0" fmla="*/ 0 w 1924655"/>
              <a:gd name="connsiteY0" fmla="*/ 0 h 2391314"/>
              <a:gd name="connsiteX1" fmla="*/ 1924655 w 1924655"/>
              <a:gd name="connsiteY1" fmla="*/ 0 h 2391314"/>
              <a:gd name="connsiteX2" fmla="*/ 1924655 w 1924655"/>
              <a:gd name="connsiteY2" fmla="*/ 2391314 h 2391314"/>
              <a:gd name="connsiteX3" fmla="*/ 0 w 1924655"/>
              <a:gd name="connsiteY3" fmla="*/ 2391314 h 23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655" h="2391314">
                <a:moveTo>
                  <a:pt x="0" y="0"/>
                </a:moveTo>
                <a:lnTo>
                  <a:pt x="1924655" y="0"/>
                </a:lnTo>
                <a:lnTo>
                  <a:pt x="1924655" y="2391314"/>
                </a:lnTo>
                <a:lnTo>
                  <a:pt x="0" y="23913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063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87788" y="816002"/>
            <a:ext cx="2416427" cy="5227491"/>
          </a:xfrm>
          <a:custGeom>
            <a:avLst/>
            <a:gdLst>
              <a:gd name="connsiteX0" fmla="*/ 289159 w 2416427"/>
              <a:gd name="connsiteY0" fmla="*/ 694 h 5227491"/>
              <a:gd name="connsiteX1" fmla="*/ 661157 w 2416427"/>
              <a:gd name="connsiteY1" fmla="*/ 694 h 5227491"/>
              <a:gd name="connsiteX2" fmla="*/ 704922 w 2416427"/>
              <a:gd name="connsiteY2" fmla="*/ 45962 h 5227491"/>
              <a:gd name="connsiteX3" fmla="*/ 709611 w 2416427"/>
              <a:gd name="connsiteY3" fmla="*/ 92791 h 5227491"/>
              <a:gd name="connsiteX4" fmla="*/ 819022 w 2416427"/>
              <a:gd name="connsiteY4" fmla="*/ 194253 h 5227491"/>
              <a:gd name="connsiteX5" fmla="*/ 861224 w 2416427"/>
              <a:gd name="connsiteY5" fmla="*/ 197375 h 5227491"/>
              <a:gd name="connsiteX6" fmla="*/ 1555204 w 2416427"/>
              <a:gd name="connsiteY6" fmla="*/ 197375 h 5227491"/>
              <a:gd name="connsiteX7" fmla="*/ 1608346 w 2416427"/>
              <a:gd name="connsiteY7" fmla="*/ 191132 h 5227491"/>
              <a:gd name="connsiteX8" fmla="*/ 1709943 w 2416427"/>
              <a:gd name="connsiteY8" fmla="*/ 80303 h 5227491"/>
              <a:gd name="connsiteX9" fmla="*/ 1713069 w 2416427"/>
              <a:gd name="connsiteY9" fmla="*/ 42840 h 5227491"/>
              <a:gd name="connsiteX10" fmla="*/ 1753707 w 2416427"/>
              <a:gd name="connsiteY10" fmla="*/ 694 h 5227491"/>
              <a:gd name="connsiteX11" fmla="*/ 1758396 w 2416427"/>
              <a:gd name="connsiteY11" fmla="*/ 694 h 5227491"/>
              <a:gd name="connsiteX12" fmla="*/ 2124143 w 2416427"/>
              <a:gd name="connsiteY12" fmla="*/ 694 h 5227491"/>
              <a:gd name="connsiteX13" fmla="*/ 2372663 w 2416427"/>
              <a:gd name="connsiteY13" fmla="*/ 138059 h 5227491"/>
              <a:gd name="connsiteX14" fmla="*/ 2416427 w 2416427"/>
              <a:gd name="connsiteY14" fmla="*/ 289472 h 5227491"/>
              <a:gd name="connsiteX15" fmla="*/ 2416427 w 2416427"/>
              <a:gd name="connsiteY15" fmla="*/ 311326 h 5227491"/>
              <a:gd name="connsiteX16" fmla="*/ 2416427 w 2416427"/>
              <a:gd name="connsiteY16" fmla="*/ 2613746 h 5227491"/>
              <a:gd name="connsiteX17" fmla="*/ 2416427 w 2416427"/>
              <a:gd name="connsiteY17" fmla="*/ 4930215 h 5227491"/>
              <a:gd name="connsiteX18" fmla="*/ 2378915 w 2416427"/>
              <a:gd name="connsiteY18" fmla="*/ 5078507 h 5227491"/>
              <a:gd name="connsiteX19" fmla="*/ 2124143 w 2416427"/>
              <a:gd name="connsiteY19" fmla="*/ 5226798 h 5227491"/>
              <a:gd name="connsiteX20" fmla="*/ 1378583 w 2416427"/>
              <a:gd name="connsiteY20" fmla="*/ 5226798 h 5227491"/>
              <a:gd name="connsiteX21" fmla="*/ 298537 w 2416427"/>
              <a:gd name="connsiteY21" fmla="*/ 5226798 h 5227491"/>
              <a:gd name="connsiteX22" fmla="*/ 182873 w 2416427"/>
              <a:gd name="connsiteY22" fmla="*/ 5206506 h 5227491"/>
              <a:gd name="connsiteX23" fmla="*/ 1563 w 2416427"/>
              <a:gd name="connsiteY23" fmla="*/ 4964557 h 5227491"/>
              <a:gd name="connsiteX24" fmla="*/ 0 w 2416427"/>
              <a:gd name="connsiteY24" fmla="*/ 4928654 h 5227491"/>
              <a:gd name="connsiteX25" fmla="*/ 0 w 2416427"/>
              <a:gd name="connsiteY25" fmla="*/ 300399 h 5227491"/>
              <a:gd name="connsiteX26" fmla="*/ 85966 w 2416427"/>
              <a:gd name="connsiteY26" fmla="*/ 86547 h 5227491"/>
              <a:gd name="connsiteX27" fmla="*/ 289159 w 2416427"/>
              <a:gd name="connsiteY27" fmla="*/ 694 h 522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16427" h="5227491">
                <a:moveTo>
                  <a:pt x="289159" y="694"/>
                </a:moveTo>
                <a:cubicBezTo>
                  <a:pt x="412637" y="-867"/>
                  <a:pt x="536116" y="694"/>
                  <a:pt x="661157" y="694"/>
                </a:cubicBezTo>
                <a:cubicBezTo>
                  <a:pt x="690855" y="694"/>
                  <a:pt x="703359" y="14743"/>
                  <a:pt x="704922" y="45962"/>
                </a:cubicBezTo>
                <a:cubicBezTo>
                  <a:pt x="704922" y="61572"/>
                  <a:pt x="704922" y="77181"/>
                  <a:pt x="709611" y="92791"/>
                </a:cubicBezTo>
                <a:cubicBezTo>
                  <a:pt x="723678" y="150547"/>
                  <a:pt x="761190" y="183327"/>
                  <a:pt x="819022" y="194253"/>
                </a:cubicBezTo>
                <a:cubicBezTo>
                  <a:pt x="833089" y="197375"/>
                  <a:pt x="847156" y="197375"/>
                  <a:pt x="861224" y="197375"/>
                </a:cubicBezTo>
                <a:cubicBezTo>
                  <a:pt x="1092550" y="198936"/>
                  <a:pt x="1323877" y="198936"/>
                  <a:pt x="1555204" y="197375"/>
                </a:cubicBezTo>
                <a:cubicBezTo>
                  <a:pt x="1572397" y="197375"/>
                  <a:pt x="1591153" y="195814"/>
                  <a:pt x="1608346" y="191132"/>
                </a:cubicBezTo>
                <a:cubicBezTo>
                  <a:pt x="1666178" y="178644"/>
                  <a:pt x="1702128" y="138059"/>
                  <a:pt x="1709943" y="80303"/>
                </a:cubicBezTo>
                <a:cubicBezTo>
                  <a:pt x="1711506" y="67816"/>
                  <a:pt x="1713069" y="55328"/>
                  <a:pt x="1713069" y="42840"/>
                </a:cubicBezTo>
                <a:cubicBezTo>
                  <a:pt x="1713069" y="16304"/>
                  <a:pt x="1727136" y="2255"/>
                  <a:pt x="1753707" y="694"/>
                </a:cubicBezTo>
                <a:cubicBezTo>
                  <a:pt x="1755270" y="694"/>
                  <a:pt x="1756833" y="694"/>
                  <a:pt x="1758396" y="694"/>
                </a:cubicBezTo>
                <a:cubicBezTo>
                  <a:pt x="1880312" y="694"/>
                  <a:pt x="2002227" y="-867"/>
                  <a:pt x="2124143" y="694"/>
                </a:cubicBezTo>
                <a:cubicBezTo>
                  <a:pt x="2230428" y="2255"/>
                  <a:pt x="2313268" y="49084"/>
                  <a:pt x="2372663" y="138059"/>
                </a:cubicBezTo>
                <a:cubicBezTo>
                  <a:pt x="2400797" y="183327"/>
                  <a:pt x="2416427" y="234839"/>
                  <a:pt x="2416427" y="289472"/>
                </a:cubicBezTo>
                <a:cubicBezTo>
                  <a:pt x="2416427" y="295716"/>
                  <a:pt x="2416427" y="303521"/>
                  <a:pt x="2416427" y="311326"/>
                </a:cubicBezTo>
                <a:cubicBezTo>
                  <a:pt x="2416427" y="1079320"/>
                  <a:pt x="2416427" y="1847313"/>
                  <a:pt x="2416427" y="2613746"/>
                </a:cubicBezTo>
                <a:cubicBezTo>
                  <a:pt x="2416427" y="3386423"/>
                  <a:pt x="2416427" y="4157539"/>
                  <a:pt x="2416427" y="4930215"/>
                </a:cubicBezTo>
                <a:cubicBezTo>
                  <a:pt x="2416427" y="4983288"/>
                  <a:pt x="2405486" y="5033239"/>
                  <a:pt x="2378915" y="5078507"/>
                </a:cubicBezTo>
                <a:cubicBezTo>
                  <a:pt x="2321083" y="5175287"/>
                  <a:pt x="2236680" y="5226798"/>
                  <a:pt x="2124143" y="5226798"/>
                </a:cubicBezTo>
                <a:cubicBezTo>
                  <a:pt x="1875623" y="5228359"/>
                  <a:pt x="1627103" y="5226798"/>
                  <a:pt x="1378583" y="5226798"/>
                </a:cubicBezTo>
                <a:cubicBezTo>
                  <a:pt x="1019088" y="5226798"/>
                  <a:pt x="658031" y="5226798"/>
                  <a:pt x="298537" y="5226798"/>
                </a:cubicBezTo>
                <a:cubicBezTo>
                  <a:pt x="257898" y="5226798"/>
                  <a:pt x="218823" y="5222115"/>
                  <a:pt x="182873" y="5206506"/>
                </a:cubicBezTo>
                <a:cubicBezTo>
                  <a:pt x="76588" y="5159677"/>
                  <a:pt x="15631" y="5078507"/>
                  <a:pt x="1563" y="4964557"/>
                </a:cubicBezTo>
                <a:cubicBezTo>
                  <a:pt x="0" y="4952069"/>
                  <a:pt x="0" y="4939581"/>
                  <a:pt x="0" y="4928654"/>
                </a:cubicBezTo>
                <a:cubicBezTo>
                  <a:pt x="0" y="3384862"/>
                  <a:pt x="0" y="1842630"/>
                  <a:pt x="0" y="300399"/>
                </a:cubicBezTo>
                <a:cubicBezTo>
                  <a:pt x="0" y="217668"/>
                  <a:pt x="26572" y="145864"/>
                  <a:pt x="85966" y="86547"/>
                </a:cubicBezTo>
                <a:cubicBezTo>
                  <a:pt x="140672" y="30352"/>
                  <a:pt x="209445" y="2255"/>
                  <a:pt x="289159" y="6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10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4647106 w 5181600"/>
              <a:gd name="connsiteY0" fmla="*/ 4893877 h 6858000"/>
              <a:gd name="connsiteX1" fmla="*/ 4647106 w 5181600"/>
              <a:gd name="connsiteY1" fmla="*/ 5136193 h 6858000"/>
              <a:gd name="connsiteX2" fmla="*/ 4857750 w 5181600"/>
              <a:gd name="connsiteY2" fmla="*/ 5136193 h 6858000"/>
              <a:gd name="connsiteX3" fmla="*/ 4857750 w 5181600"/>
              <a:gd name="connsiteY3" fmla="*/ 4893877 h 6858000"/>
              <a:gd name="connsiteX4" fmla="*/ 4647106 w 5181600"/>
              <a:gd name="connsiteY4" fmla="*/ 3215953 h 6858000"/>
              <a:gd name="connsiteX5" fmla="*/ 4647106 w 5181600"/>
              <a:gd name="connsiteY5" fmla="*/ 3475281 h 6858000"/>
              <a:gd name="connsiteX6" fmla="*/ 4962906 w 5181600"/>
              <a:gd name="connsiteY6" fmla="*/ 3215953 h 6858000"/>
              <a:gd name="connsiteX7" fmla="*/ 4885944 w 5181600"/>
              <a:gd name="connsiteY7" fmla="*/ 2141152 h 6858000"/>
              <a:gd name="connsiteX8" fmla="*/ 4885944 w 5181600"/>
              <a:gd name="connsiteY8" fmla="*/ 2241736 h 6858000"/>
              <a:gd name="connsiteX9" fmla="*/ 4910328 w 5181600"/>
              <a:gd name="connsiteY9" fmla="*/ 2326318 h 6858000"/>
              <a:gd name="connsiteX10" fmla="*/ 4978908 w 5181600"/>
              <a:gd name="connsiteY10" fmla="*/ 2355274 h 6858000"/>
              <a:gd name="connsiteX11" fmla="*/ 5047869 w 5181600"/>
              <a:gd name="connsiteY11" fmla="*/ 2326318 h 6858000"/>
              <a:gd name="connsiteX12" fmla="*/ 5071872 w 5181600"/>
              <a:gd name="connsiteY12" fmla="*/ 2241736 h 6858000"/>
              <a:gd name="connsiteX13" fmla="*/ 5071872 w 5181600"/>
              <a:gd name="connsiteY13" fmla="*/ 2141152 h 6858000"/>
              <a:gd name="connsiteX14" fmla="*/ 4647106 w 5181600"/>
              <a:gd name="connsiteY14" fmla="*/ 2141152 h 6858000"/>
              <a:gd name="connsiteX15" fmla="*/ 4647106 w 5181600"/>
              <a:gd name="connsiteY15" fmla="*/ 2351987 h 6858000"/>
              <a:gd name="connsiteX16" fmla="*/ 4787646 w 5181600"/>
              <a:gd name="connsiteY16" fmla="*/ 2254690 h 6858000"/>
              <a:gd name="connsiteX17" fmla="*/ 4787646 w 5181600"/>
              <a:gd name="connsiteY17" fmla="*/ 2248594 h 6858000"/>
              <a:gd name="connsiteX18" fmla="*/ 4787646 w 5181600"/>
              <a:gd name="connsiteY18" fmla="*/ 2141152 h 6858000"/>
              <a:gd name="connsiteX19" fmla="*/ 0 w 5181600"/>
              <a:gd name="connsiteY19" fmla="*/ 0 h 6858000"/>
              <a:gd name="connsiteX20" fmla="*/ 4647106 w 5181600"/>
              <a:gd name="connsiteY20" fmla="*/ 0 h 6858000"/>
              <a:gd name="connsiteX21" fmla="*/ 4647106 w 5181600"/>
              <a:gd name="connsiteY21" fmla="*/ 1118035 h 6858000"/>
              <a:gd name="connsiteX22" fmla="*/ 4666774 w 5181600"/>
              <a:gd name="connsiteY22" fmla="*/ 1064922 h 6858000"/>
              <a:gd name="connsiteX23" fmla="*/ 4691634 w 5181600"/>
              <a:gd name="connsiteY23" fmla="*/ 1023298 h 6858000"/>
              <a:gd name="connsiteX24" fmla="*/ 4784598 w 5181600"/>
              <a:gd name="connsiteY24" fmla="*/ 1065208 h 6858000"/>
              <a:gd name="connsiteX25" fmla="*/ 4744212 w 5181600"/>
              <a:gd name="connsiteY25" fmla="*/ 1146742 h 6858000"/>
              <a:gd name="connsiteX26" fmla="*/ 4728972 w 5181600"/>
              <a:gd name="connsiteY26" fmla="*/ 1241230 h 6858000"/>
              <a:gd name="connsiteX27" fmla="*/ 4744593 w 5181600"/>
              <a:gd name="connsiteY27" fmla="*/ 1318954 h 6858000"/>
              <a:gd name="connsiteX28" fmla="*/ 4786122 w 5181600"/>
              <a:gd name="connsiteY28" fmla="*/ 1344100 h 6858000"/>
              <a:gd name="connsiteX29" fmla="*/ 4817745 w 5181600"/>
              <a:gd name="connsiteY29" fmla="*/ 1329241 h 6858000"/>
              <a:gd name="connsiteX30" fmla="*/ 4837938 w 5181600"/>
              <a:gd name="connsiteY30" fmla="*/ 1291141 h 6858000"/>
              <a:gd name="connsiteX31" fmla="*/ 4854702 w 5181600"/>
              <a:gd name="connsiteY31" fmla="*/ 1228276 h 6858000"/>
              <a:gd name="connsiteX32" fmla="*/ 4883658 w 5181600"/>
              <a:gd name="connsiteY32" fmla="*/ 1128454 h 6858000"/>
              <a:gd name="connsiteX33" fmla="*/ 4930140 w 5181600"/>
              <a:gd name="connsiteY33" fmla="*/ 1061779 h 6858000"/>
              <a:gd name="connsiteX34" fmla="*/ 5015484 w 5181600"/>
              <a:gd name="connsiteY34" fmla="*/ 1033966 h 6858000"/>
              <a:gd name="connsiteX35" fmla="*/ 5099686 w 5181600"/>
              <a:gd name="connsiteY35" fmla="*/ 1059112 h 6858000"/>
              <a:gd name="connsiteX36" fmla="*/ 5159502 w 5181600"/>
              <a:gd name="connsiteY36" fmla="*/ 1134931 h 6858000"/>
              <a:gd name="connsiteX37" fmla="*/ 5181600 w 5181600"/>
              <a:gd name="connsiteY37" fmla="*/ 1258756 h 6858000"/>
              <a:gd name="connsiteX38" fmla="*/ 5169408 w 5181600"/>
              <a:gd name="connsiteY38" fmla="*/ 1358578 h 6858000"/>
              <a:gd name="connsiteX39" fmla="*/ 5134356 w 5181600"/>
              <a:gd name="connsiteY39" fmla="*/ 1443922 h 6858000"/>
              <a:gd name="connsiteX40" fmla="*/ 5040630 w 5181600"/>
              <a:gd name="connsiteY40" fmla="*/ 1405822 h 6858000"/>
              <a:gd name="connsiteX41" fmla="*/ 5082540 w 5181600"/>
              <a:gd name="connsiteY41" fmla="*/ 1257994 h 6858000"/>
              <a:gd name="connsiteX42" fmla="*/ 5065776 w 5181600"/>
              <a:gd name="connsiteY42" fmla="*/ 1181413 h 6858000"/>
              <a:gd name="connsiteX43" fmla="*/ 5021580 w 5181600"/>
              <a:gd name="connsiteY43" fmla="*/ 1156648 h 6858000"/>
              <a:gd name="connsiteX44" fmla="*/ 4980813 w 5181600"/>
              <a:gd name="connsiteY44" fmla="*/ 1185223 h 6858000"/>
              <a:gd name="connsiteX45" fmla="*/ 4954525 w 5181600"/>
              <a:gd name="connsiteY45" fmla="*/ 1272472 h 6858000"/>
              <a:gd name="connsiteX46" fmla="*/ 4925568 w 5181600"/>
              <a:gd name="connsiteY46" fmla="*/ 1372294 h 6858000"/>
              <a:gd name="connsiteX47" fmla="*/ 4879848 w 5181600"/>
              <a:gd name="connsiteY47" fmla="*/ 1438969 h 6858000"/>
              <a:gd name="connsiteX48" fmla="*/ 4795266 w 5181600"/>
              <a:gd name="connsiteY48" fmla="*/ 1466782 h 6858000"/>
              <a:gd name="connsiteX49" fmla="*/ 4711827 w 5181600"/>
              <a:gd name="connsiteY49" fmla="*/ 1441255 h 6858000"/>
              <a:gd name="connsiteX50" fmla="*/ 4652010 w 5181600"/>
              <a:gd name="connsiteY50" fmla="*/ 1364674 h 6858000"/>
              <a:gd name="connsiteX51" fmla="*/ 4647106 w 5181600"/>
              <a:gd name="connsiteY51" fmla="*/ 1347933 h 6858000"/>
              <a:gd name="connsiteX52" fmla="*/ 4647106 w 5181600"/>
              <a:gd name="connsiteY52" fmla="*/ 1661473 h 6858000"/>
              <a:gd name="connsiteX53" fmla="*/ 5071872 w 5181600"/>
              <a:gd name="connsiteY53" fmla="*/ 1661473 h 6858000"/>
              <a:gd name="connsiteX54" fmla="*/ 5071872 w 5181600"/>
              <a:gd name="connsiteY54" fmla="*/ 1490785 h 6858000"/>
              <a:gd name="connsiteX55" fmla="*/ 5172457 w 5181600"/>
              <a:gd name="connsiteY55" fmla="*/ 1490785 h 6858000"/>
              <a:gd name="connsiteX56" fmla="*/ 5172457 w 5181600"/>
              <a:gd name="connsiteY56" fmla="*/ 1955605 h 6858000"/>
              <a:gd name="connsiteX57" fmla="*/ 5071872 w 5181600"/>
              <a:gd name="connsiteY57" fmla="*/ 1955605 h 6858000"/>
              <a:gd name="connsiteX58" fmla="*/ 5071872 w 5181600"/>
              <a:gd name="connsiteY58" fmla="*/ 1784917 h 6858000"/>
              <a:gd name="connsiteX59" fmla="*/ 4647106 w 5181600"/>
              <a:gd name="connsiteY59" fmla="*/ 1784917 h 6858000"/>
              <a:gd name="connsiteX60" fmla="*/ 4647106 w 5181600"/>
              <a:gd name="connsiteY60" fmla="*/ 2017708 h 6858000"/>
              <a:gd name="connsiteX61" fmla="*/ 5172457 w 5181600"/>
              <a:gd name="connsiteY61" fmla="*/ 2017708 h 6858000"/>
              <a:gd name="connsiteX62" fmla="*/ 5172457 w 5181600"/>
              <a:gd name="connsiteY62" fmla="*/ 2248594 h 6858000"/>
              <a:gd name="connsiteX63" fmla="*/ 5148834 w 5181600"/>
              <a:gd name="connsiteY63" fmla="*/ 2371657 h 6858000"/>
              <a:gd name="connsiteX64" fmla="*/ 5081778 w 5181600"/>
              <a:gd name="connsiteY64" fmla="*/ 2452048 h 6858000"/>
              <a:gd name="connsiteX65" fmla="*/ 4978908 w 5181600"/>
              <a:gd name="connsiteY65" fmla="*/ 2480242 h 6858000"/>
              <a:gd name="connsiteX66" fmla="*/ 4876419 w 5181600"/>
              <a:gd name="connsiteY66" fmla="*/ 2451667 h 6858000"/>
              <a:gd name="connsiteX67" fmla="*/ 4810506 w 5181600"/>
              <a:gd name="connsiteY67" fmla="*/ 2370514 h 6858000"/>
              <a:gd name="connsiteX68" fmla="*/ 4647106 w 5181600"/>
              <a:gd name="connsiteY68" fmla="*/ 2484531 h 6858000"/>
              <a:gd name="connsiteX69" fmla="*/ 4647106 w 5181600"/>
              <a:gd name="connsiteY69" fmla="*/ 2579683 h 6858000"/>
              <a:gd name="connsiteX70" fmla="*/ 5172457 w 5181600"/>
              <a:gd name="connsiteY70" fmla="*/ 2579683 h 6858000"/>
              <a:gd name="connsiteX71" fmla="*/ 5172457 w 5181600"/>
              <a:gd name="connsiteY71" fmla="*/ 2982782 h 6858000"/>
              <a:gd name="connsiteX72" fmla="*/ 5073396 w 5181600"/>
              <a:gd name="connsiteY72" fmla="*/ 2982782 h 6858000"/>
              <a:gd name="connsiteX73" fmla="*/ 5073396 w 5181600"/>
              <a:gd name="connsiteY73" fmla="*/ 2702365 h 6858000"/>
              <a:gd name="connsiteX74" fmla="*/ 4957572 w 5181600"/>
              <a:gd name="connsiteY74" fmla="*/ 2702365 h 6858000"/>
              <a:gd name="connsiteX75" fmla="*/ 4957572 w 5181600"/>
              <a:gd name="connsiteY75" fmla="*/ 2950015 h 6858000"/>
              <a:gd name="connsiteX76" fmla="*/ 4861561 w 5181600"/>
              <a:gd name="connsiteY76" fmla="*/ 2950015 h 6858000"/>
              <a:gd name="connsiteX77" fmla="*/ 4861561 w 5181600"/>
              <a:gd name="connsiteY77" fmla="*/ 2702365 h 6858000"/>
              <a:gd name="connsiteX78" fmla="*/ 4738116 w 5181600"/>
              <a:gd name="connsiteY78" fmla="*/ 2702365 h 6858000"/>
              <a:gd name="connsiteX79" fmla="*/ 4738116 w 5181600"/>
              <a:gd name="connsiteY79" fmla="*/ 2992687 h 6858000"/>
              <a:gd name="connsiteX80" fmla="*/ 4647106 w 5181600"/>
              <a:gd name="connsiteY80" fmla="*/ 2992687 h 6858000"/>
              <a:gd name="connsiteX81" fmla="*/ 4647106 w 5181600"/>
              <a:gd name="connsiteY81" fmla="*/ 3094033 h 6858000"/>
              <a:gd name="connsiteX82" fmla="*/ 5172457 w 5181600"/>
              <a:gd name="connsiteY82" fmla="*/ 3094033 h 6858000"/>
              <a:gd name="connsiteX83" fmla="*/ 5172457 w 5181600"/>
              <a:gd name="connsiteY83" fmla="*/ 3196141 h 6858000"/>
              <a:gd name="connsiteX84" fmla="*/ 4848606 w 5181600"/>
              <a:gd name="connsiteY84" fmla="*/ 3461317 h 6858000"/>
              <a:gd name="connsiteX85" fmla="*/ 5172457 w 5181600"/>
              <a:gd name="connsiteY85" fmla="*/ 3461317 h 6858000"/>
              <a:gd name="connsiteX86" fmla="*/ 5172457 w 5181600"/>
              <a:gd name="connsiteY86" fmla="*/ 3583237 h 6858000"/>
              <a:gd name="connsiteX87" fmla="*/ 4647106 w 5181600"/>
              <a:gd name="connsiteY87" fmla="*/ 3583237 h 6858000"/>
              <a:gd name="connsiteX88" fmla="*/ 4647106 w 5181600"/>
              <a:gd name="connsiteY88" fmla="*/ 3869738 h 6858000"/>
              <a:gd name="connsiteX89" fmla="*/ 4665345 w 5181600"/>
              <a:gd name="connsiteY89" fmla="*/ 3821362 h 6858000"/>
              <a:gd name="connsiteX90" fmla="*/ 4763643 w 5181600"/>
              <a:gd name="connsiteY90" fmla="*/ 3717349 h 6858000"/>
              <a:gd name="connsiteX91" fmla="*/ 4905756 w 5181600"/>
              <a:gd name="connsiteY91" fmla="*/ 3679630 h 6858000"/>
              <a:gd name="connsiteX92" fmla="*/ 5047869 w 5181600"/>
              <a:gd name="connsiteY92" fmla="*/ 3717349 h 6858000"/>
              <a:gd name="connsiteX93" fmla="*/ 5146167 w 5181600"/>
              <a:gd name="connsiteY93" fmla="*/ 3822124 h 6858000"/>
              <a:gd name="connsiteX94" fmla="*/ 5181600 w 5181600"/>
              <a:gd name="connsiteY94" fmla="*/ 3973000 h 6858000"/>
              <a:gd name="connsiteX95" fmla="*/ 5157978 w 5181600"/>
              <a:gd name="connsiteY95" fmla="*/ 4100254 h 6858000"/>
              <a:gd name="connsiteX96" fmla="*/ 5089398 w 5181600"/>
              <a:gd name="connsiteY96" fmla="*/ 4196266 h 6858000"/>
              <a:gd name="connsiteX97" fmla="*/ 5016246 w 5181600"/>
              <a:gd name="connsiteY97" fmla="*/ 4117018 h 6858000"/>
              <a:gd name="connsiteX98" fmla="*/ 5076444 w 5181600"/>
              <a:gd name="connsiteY98" fmla="*/ 3979096 h 6858000"/>
              <a:gd name="connsiteX99" fmla="*/ 5055108 w 5181600"/>
              <a:gd name="connsiteY99" fmla="*/ 3888418 h 6858000"/>
              <a:gd name="connsiteX100" fmla="*/ 4994910 w 5181600"/>
              <a:gd name="connsiteY100" fmla="*/ 3826696 h 6858000"/>
              <a:gd name="connsiteX101" fmla="*/ 4905756 w 5181600"/>
              <a:gd name="connsiteY101" fmla="*/ 3804598 h 6858000"/>
              <a:gd name="connsiteX102" fmla="*/ 4817364 w 5181600"/>
              <a:gd name="connsiteY102" fmla="*/ 3826696 h 6858000"/>
              <a:gd name="connsiteX103" fmla="*/ 4756785 w 5181600"/>
              <a:gd name="connsiteY103" fmla="*/ 3888037 h 6858000"/>
              <a:gd name="connsiteX104" fmla="*/ 4735068 w 5181600"/>
              <a:gd name="connsiteY104" fmla="*/ 3977572 h 6858000"/>
              <a:gd name="connsiteX105" fmla="*/ 4757928 w 5181600"/>
              <a:gd name="connsiteY105" fmla="*/ 4073584 h 6858000"/>
              <a:gd name="connsiteX106" fmla="*/ 4914138 w 5181600"/>
              <a:gd name="connsiteY106" fmla="*/ 4073584 h 6858000"/>
              <a:gd name="connsiteX107" fmla="*/ 4914138 w 5181600"/>
              <a:gd name="connsiteY107" fmla="*/ 4186360 h 6858000"/>
              <a:gd name="connsiteX108" fmla="*/ 4697730 w 5181600"/>
              <a:gd name="connsiteY108" fmla="*/ 4186360 h 6858000"/>
              <a:gd name="connsiteX109" fmla="*/ 4647438 w 5181600"/>
              <a:gd name="connsiteY109" fmla="*/ 4085776 h 6858000"/>
              <a:gd name="connsiteX110" fmla="*/ 4647106 w 5181600"/>
              <a:gd name="connsiteY110" fmla="*/ 4084328 h 6858000"/>
              <a:gd name="connsiteX111" fmla="*/ 4647106 w 5181600"/>
              <a:gd name="connsiteY111" fmla="*/ 4414198 h 6858000"/>
              <a:gd name="connsiteX112" fmla="*/ 5071872 w 5181600"/>
              <a:gd name="connsiteY112" fmla="*/ 4414198 h 6858000"/>
              <a:gd name="connsiteX113" fmla="*/ 5071872 w 5181600"/>
              <a:gd name="connsiteY113" fmla="*/ 4243510 h 6858000"/>
              <a:gd name="connsiteX114" fmla="*/ 5172457 w 5181600"/>
              <a:gd name="connsiteY114" fmla="*/ 4243510 h 6858000"/>
              <a:gd name="connsiteX115" fmla="*/ 5172457 w 5181600"/>
              <a:gd name="connsiteY115" fmla="*/ 4708330 h 6858000"/>
              <a:gd name="connsiteX116" fmla="*/ 5071872 w 5181600"/>
              <a:gd name="connsiteY116" fmla="*/ 4708330 h 6858000"/>
              <a:gd name="connsiteX117" fmla="*/ 5071872 w 5181600"/>
              <a:gd name="connsiteY117" fmla="*/ 4537642 h 6858000"/>
              <a:gd name="connsiteX118" fmla="*/ 4647106 w 5181600"/>
              <a:gd name="connsiteY118" fmla="*/ 4537642 h 6858000"/>
              <a:gd name="connsiteX119" fmla="*/ 4647106 w 5181600"/>
              <a:gd name="connsiteY119" fmla="*/ 4770433 h 6858000"/>
              <a:gd name="connsiteX120" fmla="*/ 5172457 w 5181600"/>
              <a:gd name="connsiteY120" fmla="*/ 4770433 h 6858000"/>
              <a:gd name="connsiteX121" fmla="*/ 5172457 w 5181600"/>
              <a:gd name="connsiteY121" fmla="*/ 4893877 h 6858000"/>
              <a:gd name="connsiteX122" fmla="*/ 4962144 w 5181600"/>
              <a:gd name="connsiteY122" fmla="*/ 4893877 h 6858000"/>
              <a:gd name="connsiteX123" fmla="*/ 4962144 w 5181600"/>
              <a:gd name="connsiteY123" fmla="*/ 5136193 h 6858000"/>
              <a:gd name="connsiteX124" fmla="*/ 5172457 w 5181600"/>
              <a:gd name="connsiteY124" fmla="*/ 5136193 h 6858000"/>
              <a:gd name="connsiteX125" fmla="*/ 5172457 w 5181600"/>
              <a:gd name="connsiteY125" fmla="*/ 5259637 h 6858000"/>
              <a:gd name="connsiteX126" fmla="*/ 4647106 w 5181600"/>
              <a:gd name="connsiteY126" fmla="*/ 5259637 h 6858000"/>
              <a:gd name="connsiteX127" fmla="*/ 4647106 w 5181600"/>
              <a:gd name="connsiteY127" fmla="*/ 5442385 h 6858000"/>
              <a:gd name="connsiteX128" fmla="*/ 4666774 w 5181600"/>
              <a:gd name="connsiteY128" fmla="*/ 5389273 h 6858000"/>
              <a:gd name="connsiteX129" fmla="*/ 4691634 w 5181600"/>
              <a:gd name="connsiteY129" fmla="*/ 5347648 h 6858000"/>
              <a:gd name="connsiteX130" fmla="*/ 4784598 w 5181600"/>
              <a:gd name="connsiteY130" fmla="*/ 5389558 h 6858000"/>
              <a:gd name="connsiteX131" fmla="*/ 4744212 w 5181600"/>
              <a:gd name="connsiteY131" fmla="*/ 5471092 h 6858000"/>
              <a:gd name="connsiteX132" fmla="*/ 4728972 w 5181600"/>
              <a:gd name="connsiteY132" fmla="*/ 5565580 h 6858000"/>
              <a:gd name="connsiteX133" fmla="*/ 4744593 w 5181600"/>
              <a:gd name="connsiteY133" fmla="*/ 5643304 h 6858000"/>
              <a:gd name="connsiteX134" fmla="*/ 4786122 w 5181600"/>
              <a:gd name="connsiteY134" fmla="*/ 5668450 h 6858000"/>
              <a:gd name="connsiteX135" fmla="*/ 4817745 w 5181600"/>
              <a:gd name="connsiteY135" fmla="*/ 5653591 h 6858000"/>
              <a:gd name="connsiteX136" fmla="*/ 4837938 w 5181600"/>
              <a:gd name="connsiteY136" fmla="*/ 5615491 h 6858000"/>
              <a:gd name="connsiteX137" fmla="*/ 4854702 w 5181600"/>
              <a:gd name="connsiteY137" fmla="*/ 5552626 h 6858000"/>
              <a:gd name="connsiteX138" fmla="*/ 4883658 w 5181600"/>
              <a:gd name="connsiteY138" fmla="*/ 5452804 h 6858000"/>
              <a:gd name="connsiteX139" fmla="*/ 4930140 w 5181600"/>
              <a:gd name="connsiteY139" fmla="*/ 5386129 h 6858000"/>
              <a:gd name="connsiteX140" fmla="*/ 5015484 w 5181600"/>
              <a:gd name="connsiteY140" fmla="*/ 5358316 h 6858000"/>
              <a:gd name="connsiteX141" fmla="*/ 5099686 w 5181600"/>
              <a:gd name="connsiteY141" fmla="*/ 5383462 h 6858000"/>
              <a:gd name="connsiteX142" fmla="*/ 5159502 w 5181600"/>
              <a:gd name="connsiteY142" fmla="*/ 5459281 h 6858000"/>
              <a:gd name="connsiteX143" fmla="*/ 5181600 w 5181600"/>
              <a:gd name="connsiteY143" fmla="*/ 5583106 h 6858000"/>
              <a:gd name="connsiteX144" fmla="*/ 5169408 w 5181600"/>
              <a:gd name="connsiteY144" fmla="*/ 5682928 h 6858000"/>
              <a:gd name="connsiteX145" fmla="*/ 5134356 w 5181600"/>
              <a:gd name="connsiteY145" fmla="*/ 5768272 h 6858000"/>
              <a:gd name="connsiteX146" fmla="*/ 5040630 w 5181600"/>
              <a:gd name="connsiteY146" fmla="*/ 5730172 h 6858000"/>
              <a:gd name="connsiteX147" fmla="*/ 5082540 w 5181600"/>
              <a:gd name="connsiteY147" fmla="*/ 5582344 h 6858000"/>
              <a:gd name="connsiteX148" fmla="*/ 5065776 w 5181600"/>
              <a:gd name="connsiteY148" fmla="*/ 5505763 h 6858000"/>
              <a:gd name="connsiteX149" fmla="*/ 5021580 w 5181600"/>
              <a:gd name="connsiteY149" fmla="*/ 5480998 h 6858000"/>
              <a:gd name="connsiteX150" fmla="*/ 4980813 w 5181600"/>
              <a:gd name="connsiteY150" fmla="*/ 5509573 h 6858000"/>
              <a:gd name="connsiteX151" fmla="*/ 4954525 w 5181600"/>
              <a:gd name="connsiteY151" fmla="*/ 5596822 h 6858000"/>
              <a:gd name="connsiteX152" fmla="*/ 4925568 w 5181600"/>
              <a:gd name="connsiteY152" fmla="*/ 5696644 h 6858000"/>
              <a:gd name="connsiteX153" fmla="*/ 4879848 w 5181600"/>
              <a:gd name="connsiteY153" fmla="*/ 5763319 h 6858000"/>
              <a:gd name="connsiteX154" fmla="*/ 4795266 w 5181600"/>
              <a:gd name="connsiteY154" fmla="*/ 5791132 h 6858000"/>
              <a:gd name="connsiteX155" fmla="*/ 4711827 w 5181600"/>
              <a:gd name="connsiteY155" fmla="*/ 5765605 h 6858000"/>
              <a:gd name="connsiteX156" fmla="*/ 4652010 w 5181600"/>
              <a:gd name="connsiteY156" fmla="*/ 5689024 h 6858000"/>
              <a:gd name="connsiteX157" fmla="*/ 4647106 w 5181600"/>
              <a:gd name="connsiteY157" fmla="*/ 5672283 h 6858000"/>
              <a:gd name="connsiteX158" fmla="*/ 4647106 w 5181600"/>
              <a:gd name="connsiteY158" fmla="*/ 6858000 h 6858000"/>
              <a:gd name="connsiteX159" fmla="*/ 0 w 5181600"/>
              <a:gd name="connsiteY1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5181600" h="6858000">
                <a:moveTo>
                  <a:pt x="4647106" y="4893877"/>
                </a:moveTo>
                <a:lnTo>
                  <a:pt x="4647106" y="5136193"/>
                </a:lnTo>
                <a:lnTo>
                  <a:pt x="4857750" y="5136193"/>
                </a:lnTo>
                <a:lnTo>
                  <a:pt x="4857750" y="4893877"/>
                </a:lnTo>
                <a:close/>
                <a:moveTo>
                  <a:pt x="4647106" y="3215953"/>
                </a:moveTo>
                <a:lnTo>
                  <a:pt x="4647106" y="3475281"/>
                </a:lnTo>
                <a:lnTo>
                  <a:pt x="4962906" y="3215953"/>
                </a:lnTo>
                <a:close/>
                <a:moveTo>
                  <a:pt x="4885944" y="2141152"/>
                </a:moveTo>
                <a:lnTo>
                  <a:pt x="4885944" y="2241736"/>
                </a:lnTo>
                <a:cubicBezTo>
                  <a:pt x="4885944" y="2278820"/>
                  <a:pt x="4894072" y="2307014"/>
                  <a:pt x="4910328" y="2326318"/>
                </a:cubicBezTo>
                <a:cubicBezTo>
                  <a:pt x="4926584" y="2345622"/>
                  <a:pt x="4949445" y="2355274"/>
                  <a:pt x="4978908" y="2355274"/>
                </a:cubicBezTo>
                <a:cubicBezTo>
                  <a:pt x="5008880" y="2355274"/>
                  <a:pt x="5031867" y="2345622"/>
                  <a:pt x="5047869" y="2326318"/>
                </a:cubicBezTo>
                <a:cubicBezTo>
                  <a:pt x="5063871" y="2307014"/>
                  <a:pt x="5071872" y="2278820"/>
                  <a:pt x="5071872" y="2241736"/>
                </a:cubicBezTo>
                <a:lnTo>
                  <a:pt x="5071872" y="2141152"/>
                </a:lnTo>
                <a:close/>
                <a:moveTo>
                  <a:pt x="4647106" y="2141152"/>
                </a:moveTo>
                <a:lnTo>
                  <a:pt x="4647106" y="2351987"/>
                </a:lnTo>
                <a:lnTo>
                  <a:pt x="4787646" y="2254690"/>
                </a:lnTo>
                <a:lnTo>
                  <a:pt x="4787646" y="2248594"/>
                </a:lnTo>
                <a:lnTo>
                  <a:pt x="4787646" y="2141152"/>
                </a:lnTo>
                <a:close/>
                <a:moveTo>
                  <a:pt x="0" y="0"/>
                </a:moveTo>
                <a:lnTo>
                  <a:pt x="4647106" y="0"/>
                </a:lnTo>
                <a:lnTo>
                  <a:pt x="4647106" y="1118035"/>
                </a:lnTo>
                <a:lnTo>
                  <a:pt x="4666774" y="1064922"/>
                </a:lnTo>
                <a:cubicBezTo>
                  <a:pt x="4674204" y="1049111"/>
                  <a:pt x="4682490" y="1035236"/>
                  <a:pt x="4691634" y="1023298"/>
                </a:cubicBezTo>
                <a:lnTo>
                  <a:pt x="4784598" y="1065208"/>
                </a:lnTo>
                <a:cubicBezTo>
                  <a:pt x="4767834" y="1088068"/>
                  <a:pt x="4754372" y="1115246"/>
                  <a:pt x="4744212" y="1146742"/>
                </a:cubicBezTo>
                <a:cubicBezTo>
                  <a:pt x="4734052" y="1178238"/>
                  <a:pt x="4728972" y="1209734"/>
                  <a:pt x="4728972" y="1241230"/>
                </a:cubicBezTo>
                <a:cubicBezTo>
                  <a:pt x="4728972" y="1276282"/>
                  <a:pt x="4734179" y="1302190"/>
                  <a:pt x="4744593" y="1318954"/>
                </a:cubicBezTo>
                <a:cubicBezTo>
                  <a:pt x="4755007" y="1335718"/>
                  <a:pt x="4768851" y="1344100"/>
                  <a:pt x="4786122" y="1344100"/>
                </a:cubicBezTo>
                <a:cubicBezTo>
                  <a:pt x="4798822" y="1344100"/>
                  <a:pt x="4809363" y="1339147"/>
                  <a:pt x="4817745" y="1329241"/>
                </a:cubicBezTo>
                <a:cubicBezTo>
                  <a:pt x="4826127" y="1319335"/>
                  <a:pt x="4832858" y="1306635"/>
                  <a:pt x="4837938" y="1291141"/>
                </a:cubicBezTo>
                <a:cubicBezTo>
                  <a:pt x="4843018" y="1275647"/>
                  <a:pt x="4848606" y="1254692"/>
                  <a:pt x="4854702" y="1228276"/>
                </a:cubicBezTo>
                <a:cubicBezTo>
                  <a:pt x="4864354" y="1187636"/>
                  <a:pt x="4874006" y="1154362"/>
                  <a:pt x="4883658" y="1128454"/>
                </a:cubicBezTo>
                <a:cubicBezTo>
                  <a:pt x="4893310" y="1102546"/>
                  <a:pt x="4908804" y="1080321"/>
                  <a:pt x="4930140" y="1061779"/>
                </a:cubicBezTo>
                <a:cubicBezTo>
                  <a:pt x="4951476" y="1043237"/>
                  <a:pt x="4979924" y="1033966"/>
                  <a:pt x="5015484" y="1033966"/>
                </a:cubicBezTo>
                <a:cubicBezTo>
                  <a:pt x="5046472" y="1033966"/>
                  <a:pt x="5074539" y="1042348"/>
                  <a:pt x="5099686" y="1059112"/>
                </a:cubicBezTo>
                <a:cubicBezTo>
                  <a:pt x="5124832" y="1075876"/>
                  <a:pt x="5144771" y="1101149"/>
                  <a:pt x="5159502" y="1134931"/>
                </a:cubicBezTo>
                <a:cubicBezTo>
                  <a:pt x="5174234" y="1168713"/>
                  <a:pt x="5181600" y="1209988"/>
                  <a:pt x="5181600" y="1258756"/>
                </a:cubicBezTo>
                <a:cubicBezTo>
                  <a:pt x="5181600" y="1292792"/>
                  <a:pt x="5177537" y="1326066"/>
                  <a:pt x="5169408" y="1358578"/>
                </a:cubicBezTo>
                <a:cubicBezTo>
                  <a:pt x="5161280" y="1391090"/>
                  <a:pt x="5149596" y="1419538"/>
                  <a:pt x="5134356" y="1443922"/>
                </a:cubicBezTo>
                <a:lnTo>
                  <a:pt x="5040630" y="1405822"/>
                </a:lnTo>
                <a:cubicBezTo>
                  <a:pt x="5068570" y="1356546"/>
                  <a:pt x="5082540" y="1307270"/>
                  <a:pt x="5082540" y="1257994"/>
                </a:cubicBezTo>
                <a:cubicBezTo>
                  <a:pt x="5082540" y="1223450"/>
                  <a:pt x="5076952" y="1197923"/>
                  <a:pt x="5065776" y="1181413"/>
                </a:cubicBezTo>
                <a:cubicBezTo>
                  <a:pt x="5054601" y="1164903"/>
                  <a:pt x="5039868" y="1156648"/>
                  <a:pt x="5021580" y="1156648"/>
                </a:cubicBezTo>
                <a:cubicBezTo>
                  <a:pt x="5003292" y="1156648"/>
                  <a:pt x="4989703" y="1166173"/>
                  <a:pt x="4980813" y="1185223"/>
                </a:cubicBezTo>
                <a:cubicBezTo>
                  <a:pt x="4971924" y="1204273"/>
                  <a:pt x="4963160" y="1233356"/>
                  <a:pt x="4954525" y="1272472"/>
                </a:cubicBezTo>
                <a:cubicBezTo>
                  <a:pt x="4944872" y="1313112"/>
                  <a:pt x="4935220" y="1346386"/>
                  <a:pt x="4925568" y="1372294"/>
                </a:cubicBezTo>
                <a:cubicBezTo>
                  <a:pt x="4915916" y="1398202"/>
                  <a:pt x="4900676" y="1420427"/>
                  <a:pt x="4879848" y="1438969"/>
                </a:cubicBezTo>
                <a:cubicBezTo>
                  <a:pt x="4859021" y="1457511"/>
                  <a:pt x="4830826" y="1466782"/>
                  <a:pt x="4795266" y="1466782"/>
                </a:cubicBezTo>
                <a:cubicBezTo>
                  <a:pt x="4764786" y="1466782"/>
                  <a:pt x="4736973" y="1458273"/>
                  <a:pt x="4711827" y="1441255"/>
                </a:cubicBezTo>
                <a:cubicBezTo>
                  <a:pt x="4686681" y="1424237"/>
                  <a:pt x="4666742" y="1398710"/>
                  <a:pt x="4652010" y="1364674"/>
                </a:cubicBezTo>
                <a:lnTo>
                  <a:pt x="4647106" y="1347933"/>
                </a:lnTo>
                <a:lnTo>
                  <a:pt x="4647106" y="1661473"/>
                </a:lnTo>
                <a:lnTo>
                  <a:pt x="5071872" y="1661473"/>
                </a:lnTo>
                <a:lnTo>
                  <a:pt x="5071872" y="1490785"/>
                </a:lnTo>
                <a:lnTo>
                  <a:pt x="5172457" y="1490785"/>
                </a:lnTo>
                <a:lnTo>
                  <a:pt x="5172457" y="1955605"/>
                </a:lnTo>
                <a:lnTo>
                  <a:pt x="5071872" y="1955605"/>
                </a:lnTo>
                <a:lnTo>
                  <a:pt x="5071872" y="1784917"/>
                </a:lnTo>
                <a:lnTo>
                  <a:pt x="4647106" y="1784917"/>
                </a:lnTo>
                <a:lnTo>
                  <a:pt x="4647106" y="2017708"/>
                </a:lnTo>
                <a:lnTo>
                  <a:pt x="5172457" y="2017708"/>
                </a:lnTo>
                <a:lnTo>
                  <a:pt x="5172457" y="2248594"/>
                </a:lnTo>
                <a:cubicBezTo>
                  <a:pt x="5172457" y="2295838"/>
                  <a:pt x="5164582" y="2336859"/>
                  <a:pt x="5148834" y="2371657"/>
                </a:cubicBezTo>
                <a:cubicBezTo>
                  <a:pt x="5133086" y="2406456"/>
                  <a:pt x="5110734" y="2433252"/>
                  <a:pt x="5081778" y="2452048"/>
                </a:cubicBezTo>
                <a:cubicBezTo>
                  <a:pt x="5052822" y="2470844"/>
                  <a:pt x="5018532" y="2480242"/>
                  <a:pt x="4978908" y="2480242"/>
                </a:cubicBezTo>
                <a:cubicBezTo>
                  <a:pt x="4939285" y="2480242"/>
                  <a:pt x="4905121" y="2470717"/>
                  <a:pt x="4876419" y="2451667"/>
                </a:cubicBezTo>
                <a:cubicBezTo>
                  <a:pt x="4847717" y="2432617"/>
                  <a:pt x="4825746" y="2405566"/>
                  <a:pt x="4810506" y="2370514"/>
                </a:cubicBezTo>
                <a:lnTo>
                  <a:pt x="4647106" y="2484531"/>
                </a:lnTo>
                <a:lnTo>
                  <a:pt x="4647106" y="2579683"/>
                </a:lnTo>
                <a:lnTo>
                  <a:pt x="5172457" y="2579683"/>
                </a:lnTo>
                <a:lnTo>
                  <a:pt x="5172457" y="2982782"/>
                </a:lnTo>
                <a:lnTo>
                  <a:pt x="5073396" y="2982782"/>
                </a:lnTo>
                <a:lnTo>
                  <a:pt x="5073396" y="2702365"/>
                </a:lnTo>
                <a:lnTo>
                  <a:pt x="4957572" y="2702365"/>
                </a:lnTo>
                <a:lnTo>
                  <a:pt x="4957572" y="2950015"/>
                </a:lnTo>
                <a:lnTo>
                  <a:pt x="4861561" y="2950015"/>
                </a:lnTo>
                <a:lnTo>
                  <a:pt x="4861561" y="2702365"/>
                </a:lnTo>
                <a:lnTo>
                  <a:pt x="4738116" y="2702365"/>
                </a:lnTo>
                <a:lnTo>
                  <a:pt x="4738116" y="2992687"/>
                </a:lnTo>
                <a:lnTo>
                  <a:pt x="4647106" y="2992687"/>
                </a:lnTo>
                <a:lnTo>
                  <a:pt x="4647106" y="3094033"/>
                </a:lnTo>
                <a:lnTo>
                  <a:pt x="5172457" y="3094033"/>
                </a:lnTo>
                <a:lnTo>
                  <a:pt x="5172457" y="3196141"/>
                </a:lnTo>
                <a:lnTo>
                  <a:pt x="4848606" y="3461317"/>
                </a:lnTo>
                <a:lnTo>
                  <a:pt x="5172457" y="3461317"/>
                </a:lnTo>
                <a:lnTo>
                  <a:pt x="5172457" y="3583237"/>
                </a:lnTo>
                <a:lnTo>
                  <a:pt x="4647106" y="3583237"/>
                </a:lnTo>
                <a:lnTo>
                  <a:pt x="4647106" y="3869738"/>
                </a:lnTo>
                <a:lnTo>
                  <a:pt x="4665345" y="3821362"/>
                </a:lnTo>
                <a:cubicBezTo>
                  <a:pt x="4688967" y="3777166"/>
                  <a:pt x="4721733" y="3742495"/>
                  <a:pt x="4763643" y="3717349"/>
                </a:cubicBezTo>
                <a:cubicBezTo>
                  <a:pt x="4805553" y="3692203"/>
                  <a:pt x="4852924" y="3679630"/>
                  <a:pt x="4905756" y="3679630"/>
                </a:cubicBezTo>
                <a:cubicBezTo>
                  <a:pt x="4958588" y="3679630"/>
                  <a:pt x="5005959" y="3692203"/>
                  <a:pt x="5047869" y="3717349"/>
                </a:cubicBezTo>
                <a:cubicBezTo>
                  <a:pt x="5089780" y="3742495"/>
                  <a:pt x="5122545" y="3777420"/>
                  <a:pt x="5146167" y="3822124"/>
                </a:cubicBezTo>
                <a:cubicBezTo>
                  <a:pt x="5169789" y="3866828"/>
                  <a:pt x="5181600" y="3917120"/>
                  <a:pt x="5181600" y="3973000"/>
                </a:cubicBezTo>
                <a:cubicBezTo>
                  <a:pt x="5181600" y="4019736"/>
                  <a:pt x="5173726" y="4062154"/>
                  <a:pt x="5157978" y="4100254"/>
                </a:cubicBezTo>
                <a:cubicBezTo>
                  <a:pt x="5142230" y="4138354"/>
                  <a:pt x="5119370" y="4170358"/>
                  <a:pt x="5089398" y="4196266"/>
                </a:cubicBezTo>
                <a:lnTo>
                  <a:pt x="5016246" y="4117018"/>
                </a:lnTo>
                <a:cubicBezTo>
                  <a:pt x="5056378" y="4078918"/>
                  <a:pt x="5076444" y="4032944"/>
                  <a:pt x="5076444" y="3979096"/>
                </a:cubicBezTo>
                <a:cubicBezTo>
                  <a:pt x="5076444" y="3945060"/>
                  <a:pt x="5069332" y="3914834"/>
                  <a:pt x="5055108" y="3888418"/>
                </a:cubicBezTo>
                <a:cubicBezTo>
                  <a:pt x="5040884" y="3862002"/>
                  <a:pt x="5020818" y="3841428"/>
                  <a:pt x="4994910" y="3826696"/>
                </a:cubicBezTo>
                <a:cubicBezTo>
                  <a:pt x="4969002" y="3811964"/>
                  <a:pt x="4939285" y="3804598"/>
                  <a:pt x="4905756" y="3804598"/>
                </a:cubicBezTo>
                <a:cubicBezTo>
                  <a:pt x="4872736" y="3804598"/>
                  <a:pt x="4843272" y="3811964"/>
                  <a:pt x="4817364" y="3826696"/>
                </a:cubicBezTo>
                <a:cubicBezTo>
                  <a:pt x="4791457" y="3841428"/>
                  <a:pt x="4771263" y="3861875"/>
                  <a:pt x="4756785" y="3888037"/>
                </a:cubicBezTo>
                <a:cubicBezTo>
                  <a:pt x="4742307" y="3914199"/>
                  <a:pt x="4735068" y="3944044"/>
                  <a:pt x="4735068" y="3977572"/>
                </a:cubicBezTo>
                <a:cubicBezTo>
                  <a:pt x="4735068" y="4013132"/>
                  <a:pt x="4742688" y="4045136"/>
                  <a:pt x="4757928" y="4073584"/>
                </a:cubicBezTo>
                <a:lnTo>
                  <a:pt x="4914138" y="4073584"/>
                </a:lnTo>
                <a:lnTo>
                  <a:pt x="4914138" y="4186360"/>
                </a:lnTo>
                <a:lnTo>
                  <a:pt x="4697730" y="4186360"/>
                </a:lnTo>
                <a:cubicBezTo>
                  <a:pt x="4675886" y="4157404"/>
                  <a:pt x="4659122" y="4123876"/>
                  <a:pt x="4647438" y="4085776"/>
                </a:cubicBezTo>
                <a:lnTo>
                  <a:pt x="4647106" y="4084328"/>
                </a:lnTo>
                <a:lnTo>
                  <a:pt x="4647106" y="4414198"/>
                </a:lnTo>
                <a:lnTo>
                  <a:pt x="5071872" y="4414198"/>
                </a:lnTo>
                <a:lnTo>
                  <a:pt x="5071872" y="4243510"/>
                </a:lnTo>
                <a:lnTo>
                  <a:pt x="5172457" y="4243510"/>
                </a:lnTo>
                <a:lnTo>
                  <a:pt x="5172457" y="4708330"/>
                </a:lnTo>
                <a:lnTo>
                  <a:pt x="5071872" y="4708330"/>
                </a:lnTo>
                <a:lnTo>
                  <a:pt x="5071872" y="4537642"/>
                </a:lnTo>
                <a:lnTo>
                  <a:pt x="4647106" y="4537642"/>
                </a:lnTo>
                <a:lnTo>
                  <a:pt x="4647106" y="4770433"/>
                </a:lnTo>
                <a:lnTo>
                  <a:pt x="5172457" y="4770433"/>
                </a:lnTo>
                <a:lnTo>
                  <a:pt x="5172457" y="4893877"/>
                </a:lnTo>
                <a:lnTo>
                  <a:pt x="4962144" y="4893877"/>
                </a:lnTo>
                <a:lnTo>
                  <a:pt x="4962144" y="5136193"/>
                </a:lnTo>
                <a:lnTo>
                  <a:pt x="5172457" y="5136193"/>
                </a:lnTo>
                <a:lnTo>
                  <a:pt x="5172457" y="5259637"/>
                </a:lnTo>
                <a:lnTo>
                  <a:pt x="4647106" y="5259637"/>
                </a:lnTo>
                <a:lnTo>
                  <a:pt x="4647106" y="5442385"/>
                </a:lnTo>
                <a:lnTo>
                  <a:pt x="4666774" y="5389273"/>
                </a:lnTo>
                <a:cubicBezTo>
                  <a:pt x="4674204" y="5373461"/>
                  <a:pt x="4682490" y="5359586"/>
                  <a:pt x="4691634" y="5347648"/>
                </a:cubicBezTo>
                <a:lnTo>
                  <a:pt x="4784598" y="5389558"/>
                </a:lnTo>
                <a:cubicBezTo>
                  <a:pt x="4767834" y="5412418"/>
                  <a:pt x="4754372" y="5439596"/>
                  <a:pt x="4744212" y="5471092"/>
                </a:cubicBezTo>
                <a:cubicBezTo>
                  <a:pt x="4734052" y="5502588"/>
                  <a:pt x="4728972" y="5534084"/>
                  <a:pt x="4728972" y="5565580"/>
                </a:cubicBezTo>
                <a:cubicBezTo>
                  <a:pt x="4728972" y="5600632"/>
                  <a:pt x="4734179" y="5626540"/>
                  <a:pt x="4744593" y="5643304"/>
                </a:cubicBezTo>
                <a:cubicBezTo>
                  <a:pt x="4755007" y="5660068"/>
                  <a:pt x="4768851" y="5668450"/>
                  <a:pt x="4786122" y="5668450"/>
                </a:cubicBezTo>
                <a:cubicBezTo>
                  <a:pt x="4798822" y="5668450"/>
                  <a:pt x="4809363" y="5663497"/>
                  <a:pt x="4817745" y="5653591"/>
                </a:cubicBezTo>
                <a:cubicBezTo>
                  <a:pt x="4826127" y="5643685"/>
                  <a:pt x="4832858" y="5630986"/>
                  <a:pt x="4837938" y="5615491"/>
                </a:cubicBezTo>
                <a:cubicBezTo>
                  <a:pt x="4843018" y="5599997"/>
                  <a:pt x="4848606" y="5579042"/>
                  <a:pt x="4854702" y="5552626"/>
                </a:cubicBezTo>
                <a:cubicBezTo>
                  <a:pt x="4864354" y="5511986"/>
                  <a:pt x="4874006" y="5478712"/>
                  <a:pt x="4883658" y="5452804"/>
                </a:cubicBezTo>
                <a:cubicBezTo>
                  <a:pt x="4893310" y="5426896"/>
                  <a:pt x="4908804" y="5404671"/>
                  <a:pt x="4930140" y="5386129"/>
                </a:cubicBezTo>
                <a:cubicBezTo>
                  <a:pt x="4951476" y="5367587"/>
                  <a:pt x="4979924" y="5358316"/>
                  <a:pt x="5015484" y="5358316"/>
                </a:cubicBezTo>
                <a:cubicBezTo>
                  <a:pt x="5046472" y="5358316"/>
                  <a:pt x="5074539" y="5366698"/>
                  <a:pt x="5099686" y="5383462"/>
                </a:cubicBezTo>
                <a:cubicBezTo>
                  <a:pt x="5124832" y="5400226"/>
                  <a:pt x="5144771" y="5425499"/>
                  <a:pt x="5159502" y="5459281"/>
                </a:cubicBezTo>
                <a:cubicBezTo>
                  <a:pt x="5174234" y="5493063"/>
                  <a:pt x="5181600" y="5534338"/>
                  <a:pt x="5181600" y="5583106"/>
                </a:cubicBezTo>
                <a:cubicBezTo>
                  <a:pt x="5181600" y="5617142"/>
                  <a:pt x="5177537" y="5650416"/>
                  <a:pt x="5169408" y="5682928"/>
                </a:cubicBezTo>
                <a:cubicBezTo>
                  <a:pt x="5161280" y="5715440"/>
                  <a:pt x="5149596" y="5743888"/>
                  <a:pt x="5134356" y="5768272"/>
                </a:cubicBezTo>
                <a:lnTo>
                  <a:pt x="5040630" y="5730172"/>
                </a:lnTo>
                <a:cubicBezTo>
                  <a:pt x="5068570" y="5680896"/>
                  <a:pt x="5082540" y="5631620"/>
                  <a:pt x="5082540" y="5582344"/>
                </a:cubicBezTo>
                <a:cubicBezTo>
                  <a:pt x="5082540" y="5547800"/>
                  <a:pt x="5076952" y="5522273"/>
                  <a:pt x="5065776" y="5505763"/>
                </a:cubicBezTo>
                <a:cubicBezTo>
                  <a:pt x="5054601" y="5489254"/>
                  <a:pt x="5039868" y="5480998"/>
                  <a:pt x="5021580" y="5480998"/>
                </a:cubicBezTo>
                <a:cubicBezTo>
                  <a:pt x="5003292" y="5480998"/>
                  <a:pt x="4989703" y="5490523"/>
                  <a:pt x="4980813" y="5509573"/>
                </a:cubicBezTo>
                <a:cubicBezTo>
                  <a:pt x="4971924" y="5528623"/>
                  <a:pt x="4963160" y="5557706"/>
                  <a:pt x="4954525" y="5596822"/>
                </a:cubicBezTo>
                <a:cubicBezTo>
                  <a:pt x="4944872" y="5637463"/>
                  <a:pt x="4935220" y="5670736"/>
                  <a:pt x="4925568" y="5696644"/>
                </a:cubicBezTo>
                <a:cubicBezTo>
                  <a:pt x="4915916" y="5722552"/>
                  <a:pt x="4900676" y="5744777"/>
                  <a:pt x="4879848" y="5763319"/>
                </a:cubicBezTo>
                <a:cubicBezTo>
                  <a:pt x="4859021" y="5781862"/>
                  <a:pt x="4830826" y="5791132"/>
                  <a:pt x="4795266" y="5791132"/>
                </a:cubicBezTo>
                <a:cubicBezTo>
                  <a:pt x="4764786" y="5791132"/>
                  <a:pt x="4736973" y="5782623"/>
                  <a:pt x="4711827" y="5765605"/>
                </a:cubicBezTo>
                <a:cubicBezTo>
                  <a:pt x="4686681" y="5748587"/>
                  <a:pt x="4666742" y="5723060"/>
                  <a:pt x="4652010" y="5689024"/>
                </a:cubicBezTo>
                <a:lnTo>
                  <a:pt x="4647106" y="5672283"/>
                </a:lnTo>
                <a:lnTo>
                  <a:pt x="464710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4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010400" y="2"/>
            <a:ext cx="5181600" cy="6857999"/>
          </a:xfrm>
          <a:custGeom>
            <a:avLst/>
            <a:gdLst>
              <a:gd name="connsiteX0" fmla="*/ 534490 w 5181600"/>
              <a:gd name="connsiteY0" fmla="*/ 5681018 h 6857999"/>
              <a:gd name="connsiteX1" fmla="*/ 181356 w 5181600"/>
              <a:gd name="connsiteY1" fmla="*/ 5795750 h 6857999"/>
              <a:gd name="connsiteX2" fmla="*/ 534490 w 5181600"/>
              <a:gd name="connsiteY2" fmla="*/ 5914206 h 6857999"/>
              <a:gd name="connsiteX3" fmla="*/ 534490 w 5181600"/>
              <a:gd name="connsiteY3" fmla="*/ 3904549 h 6857999"/>
              <a:gd name="connsiteX4" fmla="*/ 332994 w 5181600"/>
              <a:gd name="connsiteY4" fmla="*/ 4068677 h 6857999"/>
              <a:gd name="connsiteX5" fmla="*/ 407670 w 5181600"/>
              <a:gd name="connsiteY5" fmla="*/ 4140305 h 6857999"/>
              <a:gd name="connsiteX6" fmla="*/ 534490 w 5181600"/>
              <a:gd name="connsiteY6" fmla="*/ 4140305 h 6857999"/>
              <a:gd name="connsiteX7" fmla="*/ 534490 w 5181600"/>
              <a:gd name="connsiteY7" fmla="*/ 3319768 h 6857999"/>
              <a:gd name="connsiteX8" fmla="*/ 218694 w 5181600"/>
              <a:gd name="connsiteY8" fmla="*/ 3579092 h 6857999"/>
              <a:gd name="connsiteX9" fmla="*/ 534490 w 5181600"/>
              <a:gd name="connsiteY9" fmla="*/ 3579092 h 6857999"/>
              <a:gd name="connsiteX10" fmla="*/ 534490 w 5181600"/>
              <a:gd name="connsiteY10" fmla="*/ 0 h 6857999"/>
              <a:gd name="connsiteX11" fmla="*/ 5181600 w 5181600"/>
              <a:gd name="connsiteY11" fmla="*/ 0 h 6857999"/>
              <a:gd name="connsiteX12" fmla="*/ 5181600 w 5181600"/>
              <a:gd name="connsiteY12" fmla="*/ 6857999 h 6857999"/>
              <a:gd name="connsiteX13" fmla="*/ 534490 w 5181600"/>
              <a:gd name="connsiteY13" fmla="*/ 6857999 h 6857999"/>
              <a:gd name="connsiteX14" fmla="*/ 534490 w 5181600"/>
              <a:gd name="connsiteY14" fmla="*/ 6051380 h 6857999"/>
              <a:gd name="connsiteX15" fmla="*/ 9144 w 5181600"/>
              <a:gd name="connsiteY15" fmla="*/ 6223994 h 6857999"/>
              <a:gd name="connsiteX16" fmla="*/ 9144 w 5181600"/>
              <a:gd name="connsiteY16" fmla="*/ 6095978 h 6857999"/>
              <a:gd name="connsiteX17" fmla="*/ 384048 w 5181600"/>
              <a:gd name="connsiteY17" fmla="*/ 5975582 h 6857999"/>
              <a:gd name="connsiteX18" fmla="*/ 9144 w 5181600"/>
              <a:gd name="connsiteY18" fmla="*/ 5849852 h 6857999"/>
              <a:gd name="connsiteX19" fmla="*/ 9144 w 5181600"/>
              <a:gd name="connsiteY19" fmla="*/ 5735552 h 6857999"/>
              <a:gd name="connsiteX20" fmla="*/ 387096 w 5181600"/>
              <a:gd name="connsiteY20" fmla="*/ 5613632 h 6857999"/>
              <a:gd name="connsiteX21" fmla="*/ 9144 w 5181600"/>
              <a:gd name="connsiteY21" fmla="*/ 5489426 h 6857999"/>
              <a:gd name="connsiteX22" fmla="*/ 9144 w 5181600"/>
              <a:gd name="connsiteY22" fmla="*/ 5371316 h 6857999"/>
              <a:gd name="connsiteX23" fmla="*/ 534490 w 5181600"/>
              <a:gd name="connsiteY23" fmla="*/ 5543179 h 6857999"/>
              <a:gd name="connsiteX24" fmla="*/ 534490 w 5181600"/>
              <a:gd name="connsiteY24" fmla="*/ 5291687 h 6857999"/>
              <a:gd name="connsiteX25" fmla="*/ 9144 w 5181600"/>
              <a:gd name="connsiteY25" fmla="*/ 5291687 h 6857999"/>
              <a:gd name="connsiteX26" fmla="*/ 9144 w 5181600"/>
              <a:gd name="connsiteY26" fmla="*/ 4888589 h 6857999"/>
              <a:gd name="connsiteX27" fmla="*/ 108204 w 5181600"/>
              <a:gd name="connsiteY27" fmla="*/ 4888589 h 6857999"/>
              <a:gd name="connsiteX28" fmla="*/ 108204 w 5181600"/>
              <a:gd name="connsiteY28" fmla="*/ 5169005 h 6857999"/>
              <a:gd name="connsiteX29" fmla="*/ 224028 w 5181600"/>
              <a:gd name="connsiteY29" fmla="*/ 5169005 h 6857999"/>
              <a:gd name="connsiteX30" fmla="*/ 224028 w 5181600"/>
              <a:gd name="connsiteY30" fmla="*/ 4921355 h 6857999"/>
              <a:gd name="connsiteX31" fmla="*/ 320040 w 5181600"/>
              <a:gd name="connsiteY31" fmla="*/ 4921355 h 6857999"/>
              <a:gd name="connsiteX32" fmla="*/ 320040 w 5181600"/>
              <a:gd name="connsiteY32" fmla="*/ 5169005 h 6857999"/>
              <a:gd name="connsiteX33" fmla="*/ 443484 w 5181600"/>
              <a:gd name="connsiteY33" fmla="*/ 5169005 h 6857999"/>
              <a:gd name="connsiteX34" fmla="*/ 443484 w 5181600"/>
              <a:gd name="connsiteY34" fmla="*/ 4878683 h 6857999"/>
              <a:gd name="connsiteX35" fmla="*/ 534490 w 5181600"/>
              <a:gd name="connsiteY35" fmla="*/ 4878683 h 6857999"/>
              <a:gd name="connsiteX36" fmla="*/ 534490 w 5181600"/>
              <a:gd name="connsiteY36" fmla="*/ 4777337 h 6857999"/>
              <a:gd name="connsiteX37" fmla="*/ 9144 w 5181600"/>
              <a:gd name="connsiteY37" fmla="*/ 4777337 h 6857999"/>
              <a:gd name="connsiteX38" fmla="*/ 9144 w 5181600"/>
              <a:gd name="connsiteY38" fmla="*/ 4374239 h 6857999"/>
              <a:gd name="connsiteX39" fmla="*/ 108204 w 5181600"/>
              <a:gd name="connsiteY39" fmla="*/ 4374239 h 6857999"/>
              <a:gd name="connsiteX40" fmla="*/ 108204 w 5181600"/>
              <a:gd name="connsiteY40" fmla="*/ 4654655 h 6857999"/>
              <a:gd name="connsiteX41" fmla="*/ 224028 w 5181600"/>
              <a:gd name="connsiteY41" fmla="*/ 4654655 h 6857999"/>
              <a:gd name="connsiteX42" fmla="*/ 224028 w 5181600"/>
              <a:gd name="connsiteY42" fmla="*/ 4407005 h 6857999"/>
              <a:gd name="connsiteX43" fmla="*/ 320040 w 5181600"/>
              <a:gd name="connsiteY43" fmla="*/ 4407005 h 6857999"/>
              <a:gd name="connsiteX44" fmla="*/ 320040 w 5181600"/>
              <a:gd name="connsiteY44" fmla="*/ 4654655 h 6857999"/>
              <a:gd name="connsiteX45" fmla="*/ 443484 w 5181600"/>
              <a:gd name="connsiteY45" fmla="*/ 4654655 h 6857999"/>
              <a:gd name="connsiteX46" fmla="*/ 443484 w 5181600"/>
              <a:gd name="connsiteY46" fmla="*/ 4364333 h 6857999"/>
              <a:gd name="connsiteX47" fmla="*/ 534490 w 5181600"/>
              <a:gd name="connsiteY47" fmla="*/ 4364333 h 6857999"/>
              <a:gd name="connsiteX48" fmla="*/ 534490 w 5181600"/>
              <a:gd name="connsiteY48" fmla="*/ 4262987 h 6857999"/>
              <a:gd name="connsiteX49" fmla="*/ 9144 w 5181600"/>
              <a:gd name="connsiteY49" fmla="*/ 4262987 h 6857999"/>
              <a:gd name="connsiteX50" fmla="*/ 9144 w 5181600"/>
              <a:gd name="connsiteY50" fmla="*/ 4140305 h 6857999"/>
              <a:gd name="connsiteX51" fmla="*/ 258318 w 5181600"/>
              <a:gd name="connsiteY51" fmla="*/ 4140305 h 6857999"/>
              <a:gd name="connsiteX52" fmla="*/ 9144 w 5181600"/>
              <a:gd name="connsiteY52" fmla="*/ 3904085 h 6857999"/>
              <a:gd name="connsiteX53" fmla="*/ 9144 w 5181600"/>
              <a:gd name="connsiteY53" fmla="*/ 3766925 h 6857999"/>
              <a:gd name="connsiteX54" fmla="*/ 246888 w 5181600"/>
              <a:gd name="connsiteY54" fmla="*/ 3987905 h 6857999"/>
              <a:gd name="connsiteX55" fmla="*/ 534490 w 5181600"/>
              <a:gd name="connsiteY55" fmla="*/ 3760344 h 6857999"/>
              <a:gd name="connsiteX56" fmla="*/ 534490 w 5181600"/>
              <a:gd name="connsiteY56" fmla="*/ 3701012 h 6857999"/>
              <a:gd name="connsiteX57" fmla="*/ 9144 w 5181600"/>
              <a:gd name="connsiteY57" fmla="*/ 3701012 h 6857999"/>
              <a:gd name="connsiteX58" fmla="*/ 9144 w 5181600"/>
              <a:gd name="connsiteY58" fmla="*/ 3598904 h 6857999"/>
              <a:gd name="connsiteX59" fmla="*/ 332994 w 5181600"/>
              <a:gd name="connsiteY59" fmla="*/ 3333728 h 6857999"/>
              <a:gd name="connsiteX60" fmla="*/ 9144 w 5181600"/>
              <a:gd name="connsiteY60" fmla="*/ 3333728 h 6857999"/>
              <a:gd name="connsiteX61" fmla="*/ 9144 w 5181600"/>
              <a:gd name="connsiteY61" fmla="*/ 3211808 h 6857999"/>
              <a:gd name="connsiteX62" fmla="*/ 534490 w 5181600"/>
              <a:gd name="connsiteY62" fmla="*/ 3211808 h 6857999"/>
              <a:gd name="connsiteX63" fmla="*/ 534490 w 5181600"/>
              <a:gd name="connsiteY63" fmla="*/ 3081887 h 6857999"/>
              <a:gd name="connsiteX64" fmla="*/ 9144 w 5181600"/>
              <a:gd name="connsiteY64" fmla="*/ 3081887 h 6857999"/>
              <a:gd name="connsiteX65" fmla="*/ 9144 w 5181600"/>
              <a:gd name="connsiteY65" fmla="*/ 2678789 h 6857999"/>
              <a:gd name="connsiteX66" fmla="*/ 108204 w 5181600"/>
              <a:gd name="connsiteY66" fmla="*/ 2678789 h 6857999"/>
              <a:gd name="connsiteX67" fmla="*/ 108204 w 5181600"/>
              <a:gd name="connsiteY67" fmla="*/ 2959205 h 6857999"/>
              <a:gd name="connsiteX68" fmla="*/ 224028 w 5181600"/>
              <a:gd name="connsiteY68" fmla="*/ 2959205 h 6857999"/>
              <a:gd name="connsiteX69" fmla="*/ 224028 w 5181600"/>
              <a:gd name="connsiteY69" fmla="*/ 2711555 h 6857999"/>
              <a:gd name="connsiteX70" fmla="*/ 320040 w 5181600"/>
              <a:gd name="connsiteY70" fmla="*/ 2711555 h 6857999"/>
              <a:gd name="connsiteX71" fmla="*/ 320040 w 5181600"/>
              <a:gd name="connsiteY71" fmla="*/ 2959205 h 6857999"/>
              <a:gd name="connsiteX72" fmla="*/ 443484 w 5181600"/>
              <a:gd name="connsiteY72" fmla="*/ 2959205 h 6857999"/>
              <a:gd name="connsiteX73" fmla="*/ 443484 w 5181600"/>
              <a:gd name="connsiteY73" fmla="*/ 2668883 h 6857999"/>
              <a:gd name="connsiteX74" fmla="*/ 534490 w 5181600"/>
              <a:gd name="connsiteY74" fmla="*/ 2668883 h 6857999"/>
              <a:gd name="connsiteX75" fmla="*/ 534490 w 5181600"/>
              <a:gd name="connsiteY75" fmla="*/ 2514721 h 6857999"/>
              <a:gd name="connsiteX76" fmla="*/ 514826 w 5181600"/>
              <a:gd name="connsiteY76" fmla="*/ 2567823 h 6857999"/>
              <a:gd name="connsiteX77" fmla="*/ 489966 w 5181600"/>
              <a:gd name="connsiteY77" fmla="*/ 2609447 h 6857999"/>
              <a:gd name="connsiteX78" fmla="*/ 397002 w 5181600"/>
              <a:gd name="connsiteY78" fmla="*/ 2567537 h 6857999"/>
              <a:gd name="connsiteX79" fmla="*/ 437388 w 5181600"/>
              <a:gd name="connsiteY79" fmla="*/ 2486003 h 6857999"/>
              <a:gd name="connsiteX80" fmla="*/ 452628 w 5181600"/>
              <a:gd name="connsiteY80" fmla="*/ 2391515 h 6857999"/>
              <a:gd name="connsiteX81" fmla="*/ 437007 w 5181600"/>
              <a:gd name="connsiteY81" fmla="*/ 2313791 h 6857999"/>
              <a:gd name="connsiteX82" fmla="*/ 395478 w 5181600"/>
              <a:gd name="connsiteY82" fmla="*/ 2288645 h 6857999"/>
              <a:gd name="connsiteX83" fmla="*/ 363855 w 5181600"/>
              <a:gd name="connsiteY83" fmla="*/ 2303504 h 6857999"/>
              <a:gd name="connsiteX84" fmla="*/ 343662 w 5181600"/>
              <a:gd name="connsiteY84" fmla="*/ 2341604 h 6857999"/>
              <a:gd name="connsiteX85" fmla="*/ 326898 w 5181600"/>
              <a:gd name="connsiteY85" fmla="*/ 2404469 h 6857999"/>
              <a:gd name="connsiteX86" fmla="*/ 297942 w 5181600"/>
              <a:gd name="connsiteY86" fmla="*/ 2504291 h 6857999"/>
              <a:gd name="connsiteX87" fmla="*/ 251460 w 5181600"/>
              <a:gd name="connsiteY87" fmla="*/ 2570966 h 6857999"/>
              <a:gd name="connsiteX88" fmla="*/ 166116 w 5181600"/>
              <a:gd name="connsiteY88" fmla="*/ 2598779 h 6857999"/>
              <a:gd name="connsiteX89" fmla="*/ 81915 w 5181600"/>
              <a:gd name="connsiteY89" fmla="*/ 2573633 h 6857999"/>
              <a:gd name="connsiteX90" fmla="*/ 22098 w 5181600"/>
              <a:gd name="connsiteY90" fmla="*/ 2497814 h 6857999"/>
              <a:gd name="connsiteX91" fmla="*/ 0 w 5181600"/>
              <a:gd name="connsiteY91" fmla="*/ 2373989 h 6857999"/>
              <a:gd name="connsiteX92" fmla="*/ 12192 w 5181600"/>
              <a:gd name="connsiteY92" fmla="*/ 2274167 h 6857999"/>
              <a:gd name="connsiteX93" fmla="*/ 47244 w 5181600"/>
              <a:gd name="connsiteY93" fmla="*/ 2188823 h 6857999"/>
              <a:gd name="connsiteX94" fmla="*/ 140970 w 5181600"/>
              <a:gd name="connsiteY94" fmla="*/ 2226923 h 6857999"/>
              <a:gd name="connsiteX95" fmla="*/ 99060 w 5181600"/>
              <a:gd name="connsiteY95" fmla="*/ 2374751 h 6857999"/>
              <a:gd name="connsiteX96" fmla="*/ 115824 w 5181600"/>
              <a:gd name="connsiteY96" fmla="*/ 2451332 h 6857999"/>
              <a:gd name="connsiteX97" fmla="*/ 160020 w 5181600"/>
              <a:gd name="connsiteY97" fmla="*/ 2476097 h 6857999"/>
              <a:gd name="connsiteX98" fmla="*/ 200787 w 5181600"/>
              <a:gd name="connsiteY98" fmla="*/ 2447522 h 6857999"/>
              <a:gd name="connsiteX99" fmla="*/ 227076 w 5181600"/>
              <a:gd name="connsiteY99" fmla="*/ 2360273 h 6857999"/>
              <a:gd name="connsiteX100" fmla="*/ 256032 w 5181600"/>
              <a:gd name="connsiteY100" fmla="*/ 2260451 h 6857999"/>
              <a:gd name="connsiteX101" fmla="*/ 301752 w 5181600"/>
              <a:gd name="connsiteY101" fmla="*/ 2193776 h 6857999"/>
              <a:gd name="connsiteX102" fmla="*/ 386334 w 5181600"/>
              <a:gd name="connsiteY102" fmla="*/ 2165963 h 6857999"/>
              <a:gd name="connsiteX103" fmla="*/ 469773 w 5181600"/>
              <a:gd name="connsiteY103" fmla="*/ 2191490 h 6857999"/>
              <a:gd name="connsiteX104" fmla="*/ 529590 w 5181600"/>
              <a:gd name="connsiteY104" fmla="*/ 2268071 h 6857999"/>
              <a:gd name="connsiteX105" fmla="*/ 534490 w 5181600"/>
              <a:gd name="connsiteY105" fmla="*/ 2284798 h 6857999"/>
              <a:gd name="connsiteX106" fmla="*/ 534490 w 5181600"/>
              <a:gd name="connsiteY106" fmla="*/ 2028946 h 6857999"/>
              <a:gd name="connsiteX107" fmla="*/ 514826 w 5181600"/>
              <a:gd name="connsiteY107" fmla="*/ 2082048 h 6857999"/>
              <a:gd name="connsiteX108" fmla="*/ 489966 w 5181600"/>
              <a:gd name="connsiteY108" fmla="*/ 2123672 h 6857999"/>
              <a:gd name="connsiteX109" fmla="*/ 397002 w 5181600"/>
              <a:gd name="connsiteY109" fmla="*/ 2081762 h 6857999"/>
              <a:gd name="connsiteX110" fmla="*/ 437388 w 5181600"/>
              <a:gd name="connsiteY110" fmla="*/ 2000228 h 6857999"/>
              <a:gd name="connsiteX111" fmla="*/ 452628 w 5181600"/>
              <a:gd name="connsiteY111" fmla="*/ 1905740 h 6857999"/>
              <a:gd name="connsiteX112" fmla="*/ 437007 w 5181600"/>
              <a:gd name="connsiteY112" fmla="*/ 1828016 h 6857999"/>
              <a:gd name="connsiteX113" fmla="*/ 395478 w 5181600"/>
              <a:gd name="connsiteY113" fmla="*/ 1802870 h 6857999"/>
              <a:gd name="connsiteX114" fmla="*/ 363855 w 5181600"/>
              <a:gd name="connsiteY114" fmla="*/ 1817729 h 6857999"/>
              <a:gd name="connsiteX115" fmla="*/ 343662 w 5181600"/>
              <a:gd name="connsiteY115" fmla="*/ 1855829 h 6857999"/>
              <a:gd name="connsiteX116" fmla="*/ 326898 w 5181600"/>
              <a:gd name="connsiteY116" fmla="*/ 1918694 h 6857999"/>
              <a:gd name="connsiteX117" fmla="*/ 297942 w 5181600"/>
              <a:gd name="connsiteY117" fmla="*/ 2018516 h 6857999"/>
              <a:gd name="connsiteX118" fmla="*/ 251460 w 5181600"/>
              <a:gd name="connsiteY118" fmla="*/ 2085191 h 6857999"/>
              <a:gd name="connsiteX119" fmla="*/ 166116 w 5181600"/>
              <a:gd name="connsiteY119" fmla="*/ 2113004 h 6857999"/>
              <a:gd name="connsiteX120" fmla="*/ 81915 w 5181600"/>
              <a:gd name="connsiteY120" fmla="*/ 2087858 h 6857999"/>
              <a:gd name="connsiteX121" fmla="*/ 22098 w 5181600"/>
              <a:gd name="connsiteY121" fmla="*/ 2012039 h 6857999"/>
              <a:gd name="connsiteX122" fmla="*/ 0 w 5181600"/>
              <a:gd name="connsiteY122" fmla="*/ 1888214 h 6857999"/>
              <a:gd name="connsiteX123" fmla="*/ 12192 w 5181600"/>
              <a:gd name="connsiteY123" fmla="*/ 1788392 h 6857999"/>
              <a:gd name="connsiteX124" fmla="*/ 47244 w 5181600"/>
              <a:gd name="connsiteY124" fmla="*/ 1703048 h 6857999"/>
              <a:gd name="connsiteX125" fmla="*/ 140970 w 5181600"/>
              <a:gd name="connsiteY125" fmla="*/ 1741148 h 6857999"/>
              <a:gd name="connsiteX126" fmla="*/ 99060 w 5181600"/>
              <a:gd name="connsiteY126" fmla="*/ 1888976 h 6857999"/>
              <a:gd name="connsiteX127" fmla="*/ 115824 w 5181600"/>
              <a:gd name="connsiteY127" fmla="*/ 1965557 h 6857999"/>
              <a:gd name="connsiteX128" fmla="*/ 160020 w 5181600"/>
              <a:gd name="connsiteY128" fmla="*/ 1990322 h 6857999"/>
              <a:gd name="connsiteX129" fmla="*/ 200787 w 5181600"/>
              <a:gd name="connsiteY129" fmla="*/ 1961747 h 6857999"/>
              <a:gd name="connsiteX130" fmla="*/ 227076 w 5181600"/>
              <a:gd name="connsiteY130" fmla="*/ 1874498 h 6857999"/>
              <a:gd name="connsiteX131" fmla="*/ 256032 w 5181600"/>
              <a:gd name="connsiteY131" fmla="*/ 1774676 h 6857999"/>
              <a:gd name="connsiteX132" fmla="*/ 301752 w 5181600"/>
              <a:gd name="connsiteY132" fmla="*/ 1708001 h 6857999"/>
              <a:gd name="connsiteX133" fmla="*/ 386334 w 5181600"/>
              <a:gd name="connsiteY133" fmla="*/ 1680188 h 6857999"/>
              <a:gd name="connsiteX134" fmla="*/ 469773 w 5181600"/>
              <a:gd name="connsiteY134" fmla="*/ 1705715 h 6857999"/>
              <a:gd name="connsiteX135" fmla="*/ 529590 w 5181600"/>
              <a:gd name="connsiteY135" fmla="*/ 1782296 h 6857999"/>
              <a:gd name="connsiteX136" fmla="*/ 534490 w 5181600"/>
              <a:gd name="connsiteY136" fmla="*/ 1799024 h 6857999"/>
              <a:gd name="connsiteX137" fmla="*/ 534490 w 5181600"/>
              <a:gd name="connsiteY137" fmla="*/ 1595987 h 6857999"/>
              <a:gd name="connsiteX138" fmla="*/ 9144 w 5181600"/>
              <a:gd name="connsiteY138" fmla="*/ 1595987 h 6857999"/>
              <a:gd name="connsiteX139" fmla="*/ 9144 w 5181600"/>
              <a:gd name="connsiteY139" fmla="*/ 1192889 h 6857999"/>
              <a:gd name="connsiteX140" fmla="*/ 108204 w 5181600"/>
              <a:gd name="connsiteY140" fmla="*/ 1192889 h 6857999"/>
              <a:gd name="connsiteX141" fmla="*/ 108204 w 5181600"/>
              <a:gd name="connsiteY141" fmla="*/ 1473305 h 6857999"/>
              <a:gd name="connsiteX142" fmla="*/ 224028 w 5181600"/>
              <a:gd name="connsiteY142" fmla="*/ 1473305 h 6857999"/>
              <a:gd name="connsiteX143" fmla="*/ 224028 w 5181600"/>
              <a:gd name="connsiteY143" fmla="*/ 1225655 h 6857999"/>
              <a:gd name="connsiteX144" fmla="*/ 320040 w 5181600"/>
              <a:gd name="connsiteY144" fmla="*/ 1225655 h 6857999"/>
              <a:gd name="connsiteX145" fmla="*/ 320040 w 5181600"/>
              <a:gd name="connsiteY145" fmla="*/ 1473305 h 6857999"/>
              <a:gd name="connsiteX146" fmla="*/ 443484 w 5181600"/>
              <a:gd name="connsiteY146" fmla="*/ 1473305 h 6857999"/>
              <a:gd name="connsiteX147" fmla="*/ 443484 w 5181600"/>
              <a:gd name="connsiteY147" fmla="*/ 1182983 h 6857999"/>
              <a:gd name="connsiteX148" fmla="*/ 534490 w 5181600"/>
              <a:gd name="connsiteY148" fmla="*/ 1182983 h 6857999"/>
              <a:gd name="connsiteX149" fmla="*/ 534490 w 5181600"/>
              <a:gd name="connsiteY149" fmla="*/ 1028821 h 6857999"/>
              <a:gd name="connsiteX150" fmla="*/ 514826 w 5181600"/>
              <a:gd name="connsiteY150" fmla="*/ 1081923 h 6857999"/>
              <a:gd name="connsiteX151" fmla="*/ 489966 w 5181600"/>
              <a:gd name="connsiteY151" fmla="*/ 1123548 h 6857999"/>
              <a:gd name="connsiteX152" fmla="*/ 397002 w 5181600"/>
              <a:gd name="connsiteY152" fmla="*/ 1081637 h 6857999"/>
              <a:gd name="connsiteX153" fmla="*/ 437388 w 5181600"/>
              <a:gd name="connsiteY153" fmla="*/ 1000103 h 6857999"/>
              <a:gd name="connsiteX154" fmla="*/ 452628 w 5181600"/>
              <a:gd name="connsiteY154" fmla="*/ 905616 h 6857999"/>
              <a:gd name="connsiteX155" fmla="*/ 437007 w 5181600"/>
              <a:gd name="connsiteY155" fmla="*/ 827891 h 6857999"/>
              <a:gd name="connsiteX156" fmla="*/ 395478 w 5181600"/>
              <a:gd name="connsiteY156" fmla="*/ 802746 h 6857999"/>
              <a:gd name="connsiteX157" fmla="*/ 363855 w 5181600"/>
              <a:gd name="connsiteY157" fmla="*/ 817605 h 6857999"/>
              <a:gd name="connsiteX158" fmla="*/ 343662 w 5181600"/>
              <a:gd name="connsiteY158" fmla="*/ 855705 h 6857999"/>
              <a:gd name="connsiteX159" fmla="*/ 326898 w 5181600"/>
              <a:gd name="connsiteY159" fmla="*/ 918569 h 6857999"/>
              <a:gd name="connsiteX160" fmla="*/ 297942 w 5181600"/>
              <a:gd name="connsiteY160" fmla="*/ 1018391 h 6857999"/>
              <a:gd name="connsiteX161" fmla="*/ 251460 w 5181600"/>
              <a:gd name="connsiteY161" fmla="*/ 1085066 h 6857999"/>
              <a:gd name="connsiteX162" fmla="*/ 166116 w 5181600"/>
              <a:gd name="connsiteY162" fmla="*/ 1112880 h 6857999"/>
              <a:gd name="connsiteX163" fmla="*/ 81915 w 5181600"/>
              <a:gd name="connsiteY163" fmla="*/ 1087733 h 6857999"/>
              <a:gd name="connsiteX164" fmla="*/ 22098 w 5181600"/>
              <a:gd name="connsiteY164" fmla="*/ 1011914 h 6857999"/>
              <a:gd name="connsiteX165" fmla="*/ 0 w 5181600"/>
              <a:gd name="connsiteY165" fmla="*/ 888089 h 6857999"/>
              <a:gd name="connsiteX166" fmla="*/ 12192 w 5181600"/>
              <a:gd name="connsiteY166" fmla="*/ 788267 h 6857999"/>
              <a:gd name="connsiteX167" fmla="*/ 47244 w 5181600"/>
              <a:gd name="connsiteY167" fmla="*/ 702923 h 6857999"/>
              <a:gd name="connsiteX168" fmla="*/ 140970 w 5181600"/>
              <a:gd name="connsiteY168" fmla="*/ 741023 h 6857999"/>
              <a:gd name="connsiteX169" fmla="*/ 99060 w 5181600"/>
              <a:gd name="connsiteY169" fmla="*/ 888851 h 6857999"/>
              <a:gd name="connsiteX170" fmla="*/ 115824 w 5181600"/>
              <a:gd name="connsiteY170" fmla="*/ 965432 h 6857999"/>
              <a:gd name="connsiteX171" fmla="*/ 160020 w 5181600"/>
              <a:gd name="connsiteY171" fmla="*/ 990198 h 6857999"/>
              <a:gd name="connsiteX172" fmla="*/ 200787 w 5181600"/>
              <a:gd name="connsiteY172" fmla="*/ 961623 h 6857999"/>
              <a:gd name="connsiteX173" fmla="*/ 227076 w 5181600"/>
              <a:gd name="connsiteY173" fmla="*/ 874373 h 6857999"/>
              <a:gd name="connsiteX174" fmla="*/ 256032 w 5181600"/>
              <a:gd name="connsiteY174" fmla="*/ 774551 h 6857999"/>
              <a:gd name="connsiteX175" fmla="*/ 301752 w 5181600"/>
              <a:gd name="connsiteY175" fmla="*/ 707876 h 6857999"/>
              <a:gd name="connsiteX176" fmla="*/ 386334 w 5181600"/>
              <a:gd name="connsiteY176" fmla="*/ 680064 h 6857999"/>
              <a:gd name="connsiteX177" fmla="*/ 469773 w 5181600"/>
              <a:gd name="connsiteY177" fmla="*/ 705591 h 6857999"/>
              <a:gd name="connsiteX178" fmla="*/ 529590 w 5181600"/>
              <a:gd name="connsiteY178" fmla="*/ 782171 h 6857999"/>
              <a:gd name="connsiteX179" fmla="*/ 534490 w 5181600"/>
              <a:gd name="connsiteY179" fmla="*/ 7988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181600" h="6857999">
                <a:moveTo>
                  <a:pt x="534490" y="5681018"/>
                </a:moveTo>
                <a:lnTo>
                  <a:pt x="181356" y="5795750"/>
                </a:lnTo>
                <a:lnTo>
                  <a:pt x="534490" y="5914206"/>
                </a:lnTo>
                <a:close/>
                <a:moveTo>
                  <a:pt x="534490" y="3904549"/>
                </a:moveTo>
                <a:lnTo>
                  <a:pt x="332994" y="4068677"/>
                </a:lnTo>
                <a:lnTo>
                  <a:pt x="407670" y="4140305"/>
                </a:lnTo>
                <a:lnTo>
                  <a:pt x="534490" y="4140305"/>
                </a:lnTo>
                <a:close/>
                <a:moveTo>
                  <a:pt x="534490" y="3319768"/>
                </a:moveTo>
                <a:lnTo>
                  <a:pt x="218694" y="3579092"/>
                </a:lnTo>
                <a:lnTo>
                  <a:pt x="534490" y="3579092"/>
                </a:lnTo>
                <a:close/>
                <a:moveTo>
                  <a:pt x="534490" y="0"/>
                </a:moveTo>
                <a:lnTo>
                  <a:pt x="5181600" y="0"/>
                </a:lnTo>
                <a:lnTo>
                  <a:pt x="5181600" y="6857999"/>
                </a:lnTo>
                <a:lnTo>
                  <a:pt x="534490" y="6857999"/>
                </a:lnTo>
                <a:lnTo>
                  <a:pt x="534490" y="6051380"/>
                </a:lnTo>
                <a:lnTo>
                  <a:pt x="9144" y="6223994"/>
                </a:lnTo>
                <a:lnTo>
                  <a:pt x="9144" y="6095978"/>
                </a:lnTo>
                <a:lnTo>
                  <a:pt x="384048" y="5975582"/>
                </a:lnTo>
                <a:lnTo>
                  <a:pt x="9144" y="5849852"/>
                </a:lnTo>
                <a:lnTo>
                  <a:pt x="9144" y="5735552"/>
                </a:lnTo>
                <a:lnTo>
                  <a:pt x="387096" y="5613632"/>
                </a:lnTo>
                <a:lnTo>
                  <a:pt x="9144" y="5489426"/>
                </a:lnTo>
                <a:lnTo>
                  <a:pt x="9144" y="5371316"/>
                </a:lnTo>
                <a:lnTo>
                  <a:pt x="534490" y="5543179"/>
                </a:lnTo>
                <a:lnTo>
                  <a:pt x="534490" y="5291687"/>
                </a:lnTo>
                <a:lnTo>
                  <a:pt x="9144" y="5291687"/>
                </a:lnTo>
                <a:lnTo>
                  <a:pt x="9144" y="4888589"/>
                </a:lnTo>
                <a:lnTo>
                  <a:pt x="108204" y="4888589"/>
                </a:lnTo>
                <a:lnTo>
                  <a:pt x="108204" y="5169005"/>
                </a:lnTo>
                <a:lnTo>
                  <a:pt x="224028" y="5169005"/>
                </a:lnTo>
                <a:lnTo>
                  <a:pt x="224028" y="4921355"/>
                </a:lnTo>
                <a:lnTo>
                  <a:pt x="320040" y="4921355"/>
                </a:lnTo>
                <a:lnTo>
                  <a:pt x="320040" y="5169005"/>
                </a:lnTo>
                <a:lnTo>
                  <a:pt x="443484" y="5169005"/>
                </a:lnTo>
                <a:lnTo>
                  <a:pt x="443484" y="4878683"/>
                </a:lnTo>
                <a:lnTo>
                  <a:pt x="534490" y="4878683"/>
                </a:lnTo>
                <a:lnTo>
                  <a:pt x="534490" y="4777337"/>
                </a:lnTo>
                <a:lnTo>
                  <a:pt x="9144" y="4777337"/>
                </a:lnTo>
                <a:lnTo>
                  <a:pt x="9144" y="4374239"/>
                </a:lnTo>
                <a:lnTo>
                  <a:pt x="108204" y="4374239"/>
                </a:lnTo>
                <a:lnTo>
                  <a:pt x="108204" y="4654655"/>
                </a:lnTo>
                <a:lnTo>
                  <a:pt x="224028" y="4654655"/>
                </a:lnTo>
                <a:lnTo>
                  <a:pt x="224028" y="4407005"/>
                </a:lnTo>
                <a:lnTo>
                  <a:pt x="320040" y="4407005"/>
                </a:lnTo>
                <a:lnTo>
                  <a:pt x="320040" y="4654655"/>
                </a:lnTo>
                <a:lnTo>
                  <a:pt x="443484" y="4654655"/>
                </a:lnTo>
                <a:lnTo>
                  <a:pt x="443484" y="4364333"/>
                </a:lnTo>
                <a:lnTo>
                  <a:pt x="534490" y="4364333"/>
                </a:lnTo>
                <a:lnTo>
                  <a:pt x="534490" y="4262987"/>
                </a:lnTo>
                <a:lnTo>
                  <a:pt x="9144" y="4262987"/>
                </a:lnTo>
                <a:lnTo>
                  <a:pt x="9144" y="4140305"/>
                </a:lnTo>
                <a:lnTo>
                  <a:pt x="258318" y="4140305"/>
                </a:lnTo>
                <a:lnTo>
                  <a:pt x="9144" y="3904085"/>
                </a:lnTo>
                <a:lnTo>
                  <a:pt x="9144" y="3766925"/>
                </a:lnTo>
                <a:lnTo>
                  <a:pt x="246888" y="3987905"/>
                </a:lnTo>
                <a:lnTo>
                  <a:pt x="534490" y="3760344"/>
                </a:lnTo>
                <a:lnTo>
                  <a:pt x="534490" y="3701012"/>
                </a:lnTo>
                <a:lnTo>
                  <a:pt x="9144" y="3701012"/>
                </a:lnTo>
                <a:lnTo>
                  <a:pt x="9144" y="3598904"/>
                </a:lnTo>
                <a:lnTo>
                  <a:pt x="332994" y="3333728"/>
                </a:lnTo>
                <a:lnTo>
                  <a:pt x="9144" y="3333728"/>
                </a:lnTo>
                <a:lnTo>
                  <a:pt x="9144" y="3211808"/>
                </a:lnTo>
                <a:lnTo>
                  <a:pt x="534490" y="3211808"/>
                </a:lnTo>
                <a:lnTo>
                  <a:pt x="534490" y="3081887"/>
                </a:lnTo>
                <a:lnTo>
                  <a:pt x="9144" y="3081887"/>
                </a:lnTo>
                <a:lnTo>
                  <a:pt x="9144" y="2678789"/>
                </a:lnTo>
                <a:lnTo>
                  <a:pt x="108204" y="2678789"/>
                </a:lnTo>
                <a:lnTo>
                  <a:pt x="108204" y="2959205"/>
                </a:lnTo>
                <a:lnTo>
                  <a:pt x="224028" y="2959205"/>
                </a:lnTo>
                <a:lnTo>
                  <a:pt x="224028" y="2711555"/>
                </a:lnTo>
                <a:lnTo>
                  <a:pt x="320040" y="2711555"/>
                </a:lnTo>
                <a:lnTo>
                  <a:pt x="320040" y="2959205"/>
                </a:lnTo>
                <a:lnTo>
                  <a:pt x="443484" y="2959205"/>
                </a:lnTo>
                <a:lnTo>
                  <a:pt x="443484" y="2668883"/>
                </a:lnTo>
                <a:lnTo>
                  <a:pt x="534490" y="2668883"/>
                </a:lnTo>
                <a:lnTo>
                  <a:pt x="534490" y="2514721"/>
                </a:lnTo>
                <a:lnTo>
                  <a:pt x="514826" y="2567823"/>
                </a:lnTo>
                <a:cubicBezTo>
                  <a:pt x="507397" y="2583634"/>
                  <a:pt x="499110" y="2597509"/>
                  <a:pt x="489966" y="2609447"/>
                </a:cubicBezTo>
                <a:lnTo>
                  <a:pt x="397002" y="2567537"/>
                </a:lnTo>
                <a:cubicBezTo>
                  <a:pt x="413766" y="2544677"/>
                  <a:pt x="427228" y="2517499"/>
                  <a:pt x="437388" y="2486003"/>
                </a:cubicBezTo>
                <a:cubicBezTo>
                  <a:pt x="447548" y="2454507"/>
                  <a:pt x="452628" y="2423011"/>
                  <a:pt x="452628" y="2391515"/>
                </a:cubicBezTo>
                <a:cubicBezTo>
                  <a:pt x="452628" y="2356463"/>
                  <a:pt x="447421" y="2330555"/>
                  <a:pt x="437007" y="2313791"/>
                </a:cubicBezTo>
                <a:cubicBezTo>
                  <a:pt x="426593" y="2297027"/>
                  <a:pt x="412750" y="2288645"/>
                  <a:pt x="395478" y="2288645"/>
                </a:cubicBezTo>
                <a:cubicBezTo>
                  <a:pt x="382778" y="2288645"/>
                  <a:pt x="372237" y="2293598"/>
                  <a:pt x="363855" y="2303504"/>
                </a:cubicBezTo>
                <a:cubicBezTo>
                  <a:pt x="355473" y="2313410"/>
                  <a:pt x="348742" y="2326110"/>
                  <a:pt x="343662" y="2341604"/>
                </a:cubicBezTo>
                <a:cubicBezTo>
                  <a:pt x="338582" y="2357098"/>
                  <a:pt x="332994" y="2378053"/>
                  <a:pt x="326898" y="2404469"/>
                </a:cubicBezTo>
                <a:cubicBezTo>
                  <a:pt x="317246" y="2445109"/>
                  <a:pt x="307594" y="2478383"/>
                  <a:pt x="297942" y="2504291"/>
                </a:cubicBezTo>
                <a:cubicBezTo>
                  <a:pt x="288290" y="2530199"/>
                  <a:pt x="272796" y="2552424"/>
                  <a:pt x="251460" y="2570966"/>
                </a:cubicBezTo>
                <a:cubicBezTo>
                  <a:pt x="230124" y="2589508"/>
                  <a:pt x="201676" y="2598779"/>
                  <a:pt x="166116" y="2598779"/>
                </a:cubicBezTo>
                <a:cubicBezTo>
                  <a:pt x="135128" y="2598779"/>
                  <a:pt x="107061" y="2590397"/>
                  <a:pt x="81915" y="2573633"/>
                </a:cubicBezTo>
                <a:cubicBezTo>
                  <a:pt x="56769" y="2556869"/>
                  <a:pt x="36830" y="2531596"/>
                  <a:pt x="22098" y="2497814"/>
                </a:cubicBezTo>
                <a:cubicBezTo>
                  <a:pt x="7366" y="2464032"/>
                  <a:pt x="0" y="2422757"/>
                  <a:pt x="0" y="2373989"/>
                </a:cubicBezTo>
                <a:cubicBezTo>
                  <a:pt x="0" y="2339953"/>
                  <a:pt x="4064" y="2306679"/>
                  <a:pt x="12192" y="2274167"/>
                </a:cubicBezTo>
                <a:cubicBezTo>
                  <a:pt x="20320" y="2241655"/>
                  <a:pt x="32004" y="2213207"/>
                  <a:pt x="47244" y="2188823"/>
                </a:cubicBezTo>
                <a:lnTo>
                  <a:pt x="140970" y="2226923"/>
                </a:lnTo>
                <a:cubicBezTo>
                  <a:pt x="113030" y="2276199"/>
                  <a:pt x="99060" y="2325475"/>
                  <a:pt x="99060" y="2374751"/>
                </a:cubicBezTo>
                <a:cubicBezTo>
                  <a:pt x="99060" y="2409295"/>
                  <a:pt x="104648" y="2434822"/>
                  <a:pt x="115824" y="2451332"/>
                </a:cubicBezTo>
                <a:cubicBezTo>
                  <a:pt x="127000" y="2467842"/>
                  <a:pt x="141732" y="2476097"/>
                  <a:pt x="160020" y="2476097"/>
                </a:cubicBezTo>
                <a:cubicBezTo>
                  <a:pt x="178308" y="2476097"/>
                  <a:pt x="191897" y="2466572"/>
                  <a:pt x="200787" y="2447522"/>
                </a:cubicBezTo>
                <a:cubicBezTo>
                  <a:pt x="209677" y="2428472"/>
                  <a:pt x="218440" y="2399389"/>
                  <a:pt x="227076" y="2360273"/>
                </a:cubicBezTo>
                <a:cubicBezTo>
                  <a:pt x="236728" y="2319633"/>
                  <a:pt x="246380" y="2286359"/>
                  <a:pt x="256032" y="2260451"/>
                </a:cubicBezTo>
                <a:cubicBezTo>
                  <a:pt x="265684" y="2234543"/>
                  <a:pt x="280924" y="2212318"/>
                  <a:pt x="301752" y="2193776"/>
                </a:cubicBezTo>
                <a:cubicBezTo>
                  <a:pt x="322580" y="2175234"/>
                  <a:pt x="350774" y="2165963"/>
                  <a:pt x="386334" y="2165963"/>
                </a:cubicBezTo>
                <a:cubicBezTo>
                  <a:pt x="416814" y="2165963"/>
                  <a:pt x="444627" y="2174472"/>
                  <a:pt x="469773" y="2191490"/>
                </a:cubicBezTo>
                <a:cubicBezTo>
                  <a:pt x="494919" y="2208508"/>
                  <a:pt x="514858" y="2234035"/>
                  <a:pt x="529590" y="2268071"/>
                </a:cubicBezTo>
                <a:lnTo>
                  <a:pt x="534490" y="2284798"/>
                </a:lnTo>
                <a:lnTo>
                  <a:pt x="534490" y="2028946"/>
                </a:lnTo>
                <a:lnTo>
                  <a:pt x="514826" y="2082048"/>
                </a:lnTo>
                <a:cubicBezTo>
                  <a:pt x="507397" y="2097859"/>
                  <a:pt x="499110" y="2111734"/>
                  <a:pt x="489966" y="2123672"/>
                </a:cubicBezTo>
                <a:lnTo>
                  <a:pt x="397002" y="2081762"/>
                </a:lnTo>
                <a:cubicBezTo>
                  <a:pt x="413766" y="2058902"/>
                  <a:pt x="427228" y="2031724"/>
                  <a:pt x="437388" y="2000228"/>
                </a:cubicBezTo>
                <a:cubicBezTo>
                  <a:pt x="447548" y="1968732"/>
                  <a:pt x="452628" y="1937236"/>
                  <a:pt x="452628" y="1905740"/>
                </a:cubicBezTo>
                <a:cubicBezTo>
                  <a:pt x="452628" y="1870688"/>
                  <a:pt x="447421" y="1844780"/>
                  <a:pt x="437007" y="1828016"/>
                </a:cubicBezTo>
                <a:cubicBezTo>
                  <a:pt x="426593" y="1811252"/>
                  <a:pt x="412750" y="1802870"/>
                  <a:pt x="395478" y="1802870"/>
                </a:cubicBezTo>
                <a:cubicBezTo>
                  <a:pt x="382778" y="1802870"/>
                  <a:pt x="372237" y="1807823"/>
                  <a:pt x="363855" y="1817729"/>
                </a:cubicBezTo>
                <a:cubicBezTo>
                  <a:pt x="355473" y="1827635"/>
                  <a:pt x="348742" y="1840335"/>
                  <a:pt x="343662" y="1855829"/>
                </a:cubicBezTo>
                <a:cubicBezTo>
                  <a:pt x="338582" y="1871323"/>
                  <a:pt x="332994" y="1892278"/>
                  <a:pt x="326898" y="1918694"/>
                </a:cubicBezTo>
                <a:cubicBezTo>
                  <a:pt x="317246" y="1959334"/>
                  <a:pt x="307594" y="1992608"/>
                  <a:pt x="297942" y="2018516"/>
                </a:cubicBezTo>
                <a:cubicBezTo>
                  <a:pt x="288290" y="2044424"/>
                  <a:pt x="272796" y="2066649"/>
                  <a:pt x="251460" y="2085191"/>
                </a:cubicBezTo>
                <a:cubicBezTo>
                  <a:pt x="230124" y="2103733"/>
                  <a:pt x="201676" y="2113004"/>
                  <a:pt x="166116" y="2113004"/>
                </a:cubicBezTo>
                <a:cubicBezTo>
                  <a:pt x="135128" y="2113004"/>
                  <a:pt x="107061" y="2104622"/>
                  <a:pt x="81915" y="2087858"/>
                </a:cubicBezTo>
                <a:cubicBezTo>
                  <a:pt x="56769" y="2071094"/>
                  <a:pt x="36830" y="2045821"/>
                  <a:pt x="22098" y="2012039"/>
                </a:cubicBezTo>
                <a:cubicBezTo>
                  <a:pt x="7366" y="1978257"/>
                  <a:pt x="0" y="1936982"/>
                  <a:pt x="0" y="1888214"/>
                </a:cubicBezTo>
                <a:cubicBezTo>
                  <a:pt x="0" y="1854178"/>
                  <a:pt x="4064" y="1820904"/>
                  <a:pt x="12192" y="1788392"/>
                </a:cubicBezTo>
                <a:cubicBezTo>
                  <a:pt x="20320" y="1755880"/>
                  <a:pt x="32004" y="1727432"/>
                  <a:pt x="47244" y="1703048"/>
                </a:cubicBezTo>
                <a:lnTo>
                  <a:pt x="140970" y="1741148"/>
                </a:lnTo>
                <a:cubicBezTo>
                  <a:pt x="113030" y="1790424"/>
                  <a:pt x="99060" y="1839700"/>
                  <a:pt x="99060" y="1888976"/>
                </a:cubicBezTo>
                <a:cubicBezTo>
                  <a:pt x="99060" y="1923520"/>
                  <a:pt x="104648" y="1949047"/>
                  <a:pt x="115824" y="1965557"/>
                </a:cubicBezTo>
                <a:cubicBezTo>
                  <a:pt x="127000" y="1982067"/>
                  <a:pt x="141732" y="1990322"/>
                  <a:pt x="160020" y="1990322"/>
                </a:cubicBezTo>
                <a:cubicBezTo>
                  <a:pt x="178308" y="1990322"/>
                  <a:pt x="191897" y="1980797"/>
                  <a:pt x="200787" y="1961747"/>
                </a:cubicBezTo>
                <a:cubicBezTo>
                  <a:pt x="209677" y="1942697"/>
                  <a:pt x="218440" y="1913614"/>
                  <a:pt x="227076" y="1874498"/>
                </a:cubicBezTo>
                <a:cubicBezTo>
                  <a:pt x="236728" y="1833858"/>
                  <a:pt x="246380" y="1800584"/>
                  <a:pt x="256032" y="1774676"/>
                </a:cubicBezTo>
                <a:cubicBezTo>
                  <a:pt x="265684" y="1748768"/>
                  <a:pt x="280924" y="1726543"/>
                  <a:pt x="301752" y="1708001"/>
                </a:cubicBezTo>
                <a:cubicBezTo>
                  <a:pt x="322580" y="1689459"/>
                  <a:pt x="350774" y="1680188"/>
                  <a:pt x="386334" y="1680188"/>
                </a:cubicBezTo>
                <a:cubicBezTo>
                  <a:pt x="416814" y="1680188"/>
                  <a:pt x="444627" y="1688697"/>
                  <a:pt x="469773" y="1705715"/>
                </a:cubicBezTo>
                <a:cubicBezTo>
                  <a:pt x="494919" y="1722733"/>
                  <a:pt x="514858" y="1748260"/>
                  <a:pt x="529590" y="1782296"/>
                </a:cubicBezTo>
                <a:lnTo>
                  <a:pt x="534490" y="1799024"/>
                </a:lnTo>
                <a:lnTo>
                  <a:pt x="534490" y="1595987"/>
                </a:lnTo>
                <a:lnTo>
                  <a:pt x="9144" y="1595987"/>
                </a:lnTo>
                <a:lnTo>
                  <a:pt x="9144" y="1192889"/>
                </a:lnTo>
                <a:lnTo>
                  <a:pt x="108204" y="1192889"/>
                </a:lnTo>
                <a:lnTo>
                  <a:pt x="108204" y="1473305"/>
                </a:lnTo>
                <a:lnTo>
                  <a:pt x="224028" y="1473305"/>
                </a:lnTo>
                <a:lnTo>
                  <a:pt x="224028" y="1225655"/>
                </a:lnTo>
                <a:lnTo>
                  <a:pt x="320040" y="1225655"/>
                </a:lnTo>
                <a:lnTo>
                  <a:pt x="320040" y="1473305"/>
                </a:lnTo>
                <a:lnTo>
                  <a:pt x="443484" y="1473305"/>
                </a:lnTo>
                <a:lnTo>
                  <a:pt x="443484" y="1182983"/>
                </a:lnTo>
                <a:lnTo>
                  <a:pt x="534490" y="1182983"/>
                </a:lnTo>
                <a:lnTo>
                  <a:pt x="534490" y="1028821"/>
                </a:lnTo>
                <a:lnTo>
                  <a:pt x="514826" y="1081923"/>
                </a:lnTo>
                <a:cubicBezTo>
                  <a:pt x="507397" y="1097735"/>
                  <a:pt x="499110" y="1111609"/>
                  <a:pt x="489966" y="1123548"/>
                </a:cubicBezTo>
                <a:lnTo>
                  <a:pt x="397002" y="1081637"/>
                </a:lnTo>
                <a:cubicBezTo>
                  <a:pt x="413766" y="1058778"/>
                  <a:pt x="427228" y="1031600"/>
                  <a:pt x="437388" y="1000103"/>
                </a:cubicBezTo>
                <a:cubicBezTo>
                  <a:pt x="447548" y="968608"/>
                  <a:pt x="452628" y="937112"/>
                  <a:pt x="452628" y="905616"/>
                </a:cubicBezTo>
                <a:cubicBezTo>
                  <a:pt x="452628" y="870564"/>
                  <a:pt x="447421" y="844655"/>
                  <a:pt x="437007" y="827891"/>
                </a:cubicBezTo>
                <a:cubicBezTo>
                  <a:pt x="426593" y="811128"/>
                  <a:pt x="412750" y="802746"/>
                  <a:pt x="395478" y="802746"/>
                </a:cubicBezTo>
                <a:cubicBezTo>
                  <a:pt x="382778" y="802746"/>
                  <a:pt x="372237" y="807698"/>
                  <a:pt x="363855" y="817605"/>
                </a:cubicBezTo>
                <a:cubicBezTo>
                  <a:pt x="355473" y="827510"/>
                  <a:pt x="348742" y="840210"/>
                  <a:pt x="343662" y="855705"/>
                </a:cubicBezTo>
                <a:cubicBezTo>
                  <a:pt x="338582" y="871198"/>
                  <a:pt x="332994" y="892154"/>
                  <a:pt x="326898" y="918569"/>
                </a:cubicBezTo>
                <a:cubicBezTo>
                  <a:pt x="317246" y="959209"/>
                  <a:pt x="307594" y="992483"/>
                  <a:pt x="297942" y="1018391"/>
                </a:cubicBezTo>
                <a:cubicBezTo>
                  <a:pt x="288290" y="1044300"/>
                  <a:pt x="272796" y="1066524"/>
                  <a:pt x="251460" y="1085066"/>
                </a:cubicBezTo>
                <a:cubicBezTo>
                  <a:pt x="230124" y="1103608"/>
                  <a:pt x="201676" y="1112880"/>
                  <a:pt x="166116" y="1112880"/>
                </a:cubicBezTo>
                <a:cubicBezTo>
                  <a:pt x="135128" y="1112880"/>
                  <a:pt x="107061" y="1104498"/>
                  <a:pt x="81915" y="1087733"/>
                </a:cubicBezTo>
                <a:cubicBezTo>
                  <a:pt x="56769" y="1070969"/>
                  <a:pt x="36830" y="1045697"/>
                  <a:pt x="22098" y="1011914"/>
                </a:cubicBezTo>
                <a:cubicBezTo>
                  <a:pt x="7366" y="978133"/>
                  <a:pt x="0" y="936857"/>
                  <a:pt x="0" y="888089"/>
                </a:cubicBezTo>
                <a:cubicBezTo>
                  <a:pt x="0" y="854054"/>
                  <a:pt x="4064" y="820779"/>
                  <a:pt x="12192" y="788267"/>
                </a:cubicBezTo>
                <a:cubicBezTo>
                  <a:pt x="20320" y="755755"/>
                  <a:pt x="32004" y="727307"/>
                  <a:pt x="47244" y="702923"/>
                </a:cubicBezTo>
                <a:lnTo>
                  <a:pt x="140970" y="741023"/>
                </a:lnTo>
                <a:cubicBezTo>
                  <a:pt x="113030" y="790299"/>
                  <a:pt x="99060" y="839575"/>
                  <a:pt x="99060" y="888851"/>
                </a:cubicBezTo>
                <a:cubicBezTo>
                  <a:pt x="99060" y="923396"/>
                  <a:pt x="104648" y="948923"/>
                  <a:pt x="115824" y="965432"/>
                </a:cubicBezTo>
                <a:cubicBezTo>
                  <a:pt x="127000" y="981942"/>
                  <a:pt x="141732" y="990198"/>
                  <a:pt x="160020" y="990198"/>
                </a:cubicBezTo>
                <a:cubicBezTo>
                  <a:pt x="178308" y="990198"/>
                  <a:pt x="191897" y="980673"/>
                  <a:pt x="200787" y="961623"/>
                </a:cubicBezTo>
                <a:cubicBezTo>
                  <a:pt x="209677" y="942573"/>
                  <a:pt x="218440" y="913489"/>
                  <a:pt x="227076" y="874373"/>
                </a:cubicBezTo>
                <a:cubicBezTo>
                  <a:pt x="236728" y="833733"/>
                  <a:pt x="246380" y="800460"/>
                  <a:pt x="256032" y="774551"/>
                </a:cubicBezTo>
                <a:cubicBezTo>
                  <a:pt x="265684" y="748644"/>
                  <a:pt x="280924" y="726418"/>
                  <a:pt x="301752" y="707876"/>
                </a:cubicBezTo>
                <a:cubicBezTo>
                  <a:pt x="322580" y="689335"/>
                  <a:pt x="350774" y="680064"/>
                  <a:pt x="386334" y="680064"/>
                </a:cubicBezTo>
                <a:cubicBezTo>
                  <a:pt x="416814" y="680064"/>
                  <a:pt x="444627" y="688572"/>
                  <a:pt x="469773" y="705591"/>
                </a:cubicBezTo>
                <a:cubicBezTo>
                  <a:pt x="494919" y="722609"/>
                  <a:pt x="514858" y="748136"/>
                  <a:pt x="529590" y="782171"/>
                </a:cubicBezTo>
                <a:lnTo>
                  <a:pt x="534490" y="7988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122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81600" cy="6858000"/>
          </a:xfrm>
          <a:custGeom>
            <a:avLst/>
            <a:gdLst>
              <a:gd name="connsiteX0" fmla="*/ 4647102 w 5181600"/>
              <a:gd name="connsiteY0" fmla="*/ 4321541 h 6858000"/>
              <a:gd name="connsiteX1" fmla="*/ 4647102 w 5181600"/>
              <a:gd name="connsiteY1" fmla="*/ 4580872 h 6858000"/>
              <a:gd name="connsiteX2" fmla="*/ 4962906 w 5181600"/>
              <a:gd name="connsiteY2" fmla="*/ 4321541 h 6858000"/>
              <a:gd name="connsiteX3" fmla="*/ 4885944 w 5181600"/>
              <a:gd name="connsiteY3" fmla="*/ 2694290 h 6858000"/>
              <a:gd name="connsiteX4" fmla="*/ 4885944 w 5181600"/>
              <a:gd name="connsiteY4" fmla="*/ 2794874 h 6858000"/>
              <a:gd name="connsiteX5" fmla="*/ 4910328 w 5181600"/>
              <a:gd name="connsiteY5" fmla="*/ 2879456 h 6858000"/>
              <a:gd name="connsiteX6" fmla="*/ 4978908 w 5181600"/>
              <a:gd name="connsiteY6" fmla="*/ 2908412 h 6858000"/>
              <a:gd name="connsiteX7" fmla="*/ 5047869 w 5181600"/>
              <a:gd name="connsiteY7" fmla="*/ 2879456 h 6858000"/>
              <a:gd name="connsiteX8" fmla="*/ 5071872 w 5181600"/>
              <a:gd name="connsiteY8" fmla="*/ 2794874 h 6858000"/>
              <a:gd name="connsiteX9" fmla="*/ 5071872 w 5181600"/>
              <a:gd name="connsiteY9" fmla="*/ 2694290 h 6858000"/>
              <a:gd name="connsiteX10" fmla="*/ 4647102 w 5181600"/>
              <a:gd name="connsiteY10" fmla="*/ 2694290 h 6858000"/>
              <a:gd name="connsiteX11" fmla="*/ 4647102 w 5181600"/>
              <a:gd name="connsiteY11" fmla="*/ 2905128 h 6858000"/>
              <a:gd name="connsiteX12" fmla="*/ 4787646 w 5181600"/>
              <a:gd name="connsiteY12" fmla="*/ 2807828 h 6858000"/>
              <a:gd name="connsiteX13" fmla="*/ 4787646 w 5181600"/>
              <a:gd name="connsiteY13" fmla="*/ 2801732 h 6858000"/>
              <a:gd name="connsiteX14" fmla="*/ 4787646 w 5181600"/>
              <a:gd name="connsiteY14" fmla="*/ 2694290 h 6858000"/>
              <a:gd name="connsiteX15" fmla="*/ 4905756 w 5181600"/>
              <a:gd name="connsiteY15" fmla="*/ 2014586 h 6858000"/>
              <a:gd name="connsiteX16" fmla="*/ 4817364 w 5181600"/>
              <a:gd name="connsiteY16" fmla="*/ 2036303 h 6858000"/>
              <a:gd name="connsiteX17" fmla="*/ 4756785 w 5181600"/>
              <a:gd name="connsiteY17" fmla="*/ 2096120 h 6858000"/>
              <a:gd name="connsiteX18" fmla="*/ 4735068 w 5181600"/>
              <a:gd name="connsiteY18" fmla="*/ 2181464 h 6858000"/>
              <a:gd name="connsiteX19" fmla="*/ 4756785 w 5181600"/>
              <a:gd name="connsiteY19" fmla="*/ 2266809 h 6858000"/>
              <a:gd name="connsiteX20" fmla="*/ 4817364 w 5181600"/>
              <a:gd name="connsiteY20" fmla="*/ 2326625 h 6858000"/>
              <a:gd name="connsiteX21" fmla="*/ 4905756 w 5181600"/>
              <a:gd name="connsiteY21" fmla="*/ 2348343 h 6858000"/>
              <a:gd name="connsiteX22" fmla="*/ 4994148 w 5181600"/>
              <a:gd name="connsiteY22" fmla="*/ 2326625 h 6858000"/>
              <a:gd name="connsiteX23" fmla="*/ 5054728 w 5181600"/>
              <a:gd name="connsiteY23" fmla="*/ 2266809 h 6858000"/>
              <a:gd name="connsiteX24" fmla="*/ 5076444 w 5181600"/>
              <a:gd name="connsiteY24" fmla="*/ 2181464 h 6858000"/>
              <a:gd name="connsiteX25" fmla="*/ 5054728 w 5181600"/>
              <a:gd name="connsiteY25" fmla="*/ 2096120 h 6858000"/>
              <a:gd name="connsiteX26" fmla="*/ 4994148 w 5181600"/>
              <a:gd name="connsiteY26" fmla="*/ 2036303 h 6858000"/>
              <a:gd name="connsiteX27" fmla="*/ 4905756 w 5181600"/>
              <a:gd name="connsiteY27" fmla="*/ 2014586 h 6858000"/>
              <a:gd name="connsiteX28" fmla="*/ 4886707 w 5181600"/>
              <a:gd name="connsiteY28" fmla="*/ 1484615 h 6858000"/>
              <a:gd name="connsiteX29" fmla="*/ 4886707 w 5181600"/>
              <a:gd name="connsiteY29" fmla="*/ 1585199 h 6858000"/>
              <a:gd name="connsiteX30" fmla="*/ 4910709 w 5181600"/>
              <a:gd name="connsiteY30" fmla="*/ 1669781 h 6858000"/>
              <a:gd name="connsiteX31" fmla="*/ 4978908 w 5181600"/>
              <a:gd name="connsiteY31" fmla="*/ 1698737 h 6858000"/>
              <a:gd name="connsiteX32" fmla="*/ 5047869 w 5181600"/>
              <a:gd name="connsiteY32" fmla="*/ 1669781 h 6858000"/>
              <a:gd name="connsiteX33" fmla="*/ 5071872 w 5181600"/>
              <a:gd name="connsiteY33" fmla="*/ 1585199 h 6858000"/>
              <a:gd name="connsiteX34" fmla="*/ 5071872 w 5181600"/>
              <a:gd name="connsiteY34" fmla="*/ 1484615 h 6858000"/>
              <a:gd name="connsiteX35" fmla="*/ 4886707 w 5181600"/>
              <a:gd name="connsiteY35" fmla="*/ 922640 h 6858000"/>
              <a:gd name="connsiteX36" fmla="*/ 4886707 w 5181600"/>
              <a:gd name="connsiteY36" fmla="*/ 1023224 h 6858000"/>
              <a:gd name="connsiteX37" fmla="*/ 4910709 w 5181600"/>
              <a:gd name="connsiteY37" fmla="*/ 1107806 h 6858000"/>
              <a:gd name="connsiteX38" fmla="*/ 4978908 w 5181600"/>
              <a:gd name="connsiteY38" fmla="*/ 1136762 h 6858000"/>
              <a:gd name="connsiteX39" fmla="*/ 5047869 w 5181600"/>
              <a:gd name="connsiteY39" fmla="*/ 1107806 h 6858000"/>
              <a:gd name="connsiteX40" fmla="*/ 5071872 w 5181600"/>
              <a:gd name="connsiteY40" fmla="*/ 1023224 h 6858000"/>
              <a:gd name="connsiteX41" fmla="*/ 5071872 w 5181600"/>
              <a:gd name="connsiteY41" fmla="*/ 922640 h 6858000"/>
              <a:gd name="connsiteX42" fmla="*/ 4905756 w 5181600"/>
              <a:gd name="connsiteY42" fmla="*/ 242936 h 6858000"/>
              <a:gd name="connsiteX43" fmla="*/ 4817364 w 5181600"/>
              <a:gd name="connsiteY43" fmla="*/ 264653 h 6858000"/>
              <a:gd name="connsiteX44" fmla="*/ 4756785 w 5181600"/>
              <a:gd name="connsiteY44" fmla="*/ 324470 h 6858000"/>
              <a:gd name="connsiteX45" fmla="*/ 4735068 w 5181600"/>
              <a:gd name="connsiteY45" fmla="*/ 409814 h 6858000"/>
              <a:gd name="connsiteX46" fmla="*/ 4756785 w 5181600"/>
              <a:gd name="connsiteY46" fmla="*/ 495158 h 6858000"/>
              <a:gd name="connsiteX47" fmla="*/ 4817364 w 5181600"/>
              <a:gd name="connsiteY47" fmla="*/ 554975 h 6858000"/>
              <a:gd name="connsiteX48" fmla="*/ 4905756 w 5181600"/>
              <a:gd name="connsiteY48" fmla="*/ 576692 h 6858000"/>
              <a:gd name="connsiteX49" fmla="*/ 4994148 w 5181600"/>
              <a:gd name="connsiteY49" fmla="*/ 554975 h 6858000"/>
              <a:gd name="connsiteX50" fmla="*/ 5054728 w 5181600"/>
              <a:gd name="connsiteY50" fmla="*/ 495158 h 6858000"/>
              <a:gd name="connsiteX51" fmla="*/ 5076444 w 5181600"/>
              <a:gd name="connsiteY51" fmla="*/ 409814 h 6858000"/>
              <a:gd name="connsiteX52" fmla="*/ 5054728 w 5181600"/>
              <a:gd name="connsiteY52" fmla="*/ 324470 h 6858000"/>
              <a:gd name="connsiteX53" fmla="*/ 4994148 w 5181600"/>
              <a:gd name="connsiteY53" fmla="*/ 264653 h 6858000"/>
              <a:gd name="connsiteX54" fmla="*/ 4905756 w 5181600"/>
              <a:gd name="connsiteY54" fmla="*/ 242936 h 6858000"/>
              <a:gd name="connsiteX55" fmla="*/ 0 w 5181600"/>
              <a:gd name="connsiteY55" fmla="*/ 0 h 6858000"/>
              <a:gd name="connsiteX56" fmla="*/ 4647102 w 5181600"/>
              <a:gd name="connsiteY56" fmla="*/ 0 h 6858000"/>
              <a:gd name="connsiteX57" fmla="*/ 4647102 w 5181600"/>
              <a:gd name="connsiteY57" fmla="*/ 309151 h 6858000"/>
              <a:gd name="connsiteX58" fmla="*/ 4665726 w 5181600"/>
              <a:gd name="connsiteY58" fmla="*/ 260081 h 6858000"/>
              <a:gd name="connsiteX59" fmla="*/ 4764405 w 5181600"/>
              <a:gd name="connsiteY59" fmla="*/ 155687 h 6858000"/>
              <a:gd name="connsiteX60" fmla="*/ 4905756 w 5181600"/>
              <a:gd name="connsiteY60" fmla="*/ 117968 h 6858000"/>
              <a:gd name="connsiteX61" fmla="*/ 5047108 w 5181600"/>
              <a:gd name="connsiteY61" fmla="*/ 155687 h 6858000"/>
              <a:gd name="connsiteX62" fmla="*/ 5145786 w 5181600"/>
              <a:gd name="connsiteY62" fmla="*/ 260081 h 6858000"/>
              <a:gd name="connsiteX63" fmla="*/ 5181600 w 5181600"/>
              <a:gd name="connsiteY63" fmla="*/ 409814 h 6858000"/>
              <a:gd name="connsiteX64" fmla="*/ 5145786 w 5181600"/>
              <a:gd name="connsiteY64" fmla="*/ 559166 h 6858000"/>
              <a:gd name="connsiteX65" fmla="*/ 5047108 w 5181600"/>
              <a:gd name="connsiteY65" fmla="*/ 663560 h 6858000"/>
              <a:gd name="connsiteX66" fmla="*/ 4905756 w 5181600"/>
              <a:gd name="connsiteY66" fmla="*/ 701660 h 6858000"/>
              <a:gd name="connsiteX67" fmla="*/ 4764405 w 5181600"/>
              <a:gd name="connsiteY67" fmla="*/ 663560 h 6858000"/>
              <a:gd name="connsiteX68" fmla="*/ 4665726 w 5181600"/>
              <a:gd name="connsiteY68" fmla="*/ 559166 h 6858000"/>
              <a:gd name="connsiteX69" fmla="*/ 4647102 w 5181600"/>
              <a:gd name="connsiteY69" fmla="*/ 510295 h 6858000"/>
              <a:gd name="connsiteX70" fmla="*/ 4647102 w 5181600"/>
              <a:gd name="connsiteY70" fmla="*/ 799196 h 6858000"/>
              <a:gd name="connsiteX71" fmla="*/ 5172457 w 5181600"/>
              <a:gd name="connsiteY71" fmla="*/ 799196 h 6858000"/>
              <a:gd name="connsiteX72" fmla="*/ 5172457 w 5181600"/>
              <a:gd name="connsiteY72" fmla="*/ 1030082 h 6858000"/>
              <a:gd name="connsiteX73" fmla="*/ 5148834 w 5181600"/>
              <a:gd name="connsiteY73" fmla="*/ 1153145 h 6858000"/>
              <a:gd name="connsiteX74" fmla="*/ 5081778 w 5181600"/>
              <a:gd name="connsiteY74" fmla="*/ 1233536 h 6858000"/>
              <a:gd name="connsiteX75" fmla="*/ 4978908 w 5181600"/>
              <a:gd name="connsiteY75" fmla="*/ 1261730 h 6858000"/>
              <a:gd name="connsiteX76" fmla="*/ 4876419 w 5181600"/>
              <a:gd name="connsiteY76" fmla="*/ 1233536 h 6858000"/>
              <a:gd name="connsiteX77" fmla="*/ 4809363 w 5181600"/>
              <a:gd name="connsiteY77" fmla="*/ 1153145 h 6858000"/>
              <a:gd name="connsiteX78" fmla="*/ 4786122 w 5181600"/>
              <a:gd name="connsiteY78" fmla="*/ 1030082 h 6858000"/>
              <a:gd name="connsiteX79" fmla="*/ 4786122 w 5181600"/>
              <a:gd name="connsiteY79" fmla="*/ 922640 h 6858000"/>
              <a:gd name="connsiteX80" fmla="*/ 4647102 w 5181600"/>
              <a:gd name="connsiteY80" fmla="*/ 922640 h 6858000"/>
              <a:gd name="connsiteX81" fmla="*/ 4647102 w 5181600"/>
              <a:gd name="connsiteY81" fmla="*/ 1361171 h 6858000"/>
              <a:gd name="connsiteX82" fmla="*/ 5172457 w 5181600"/>
              <a:gd name="connsiteY82" fmla="*/ 1361171 h 6858000"/>
              <a:gd name="connsiteX83" fmla="*/ 5172457 w 5181600"/>
              <a:gd name="connsiteY83" fmla="*/ 1592057 h 6858000"/>
              <a:gd name="connsiteX84" fmla="*/ 5148834 w 5181600"/>
              <a:gd name="connsiteY84" fmla="*/ 1715120 h 6858000"/>
              <a:gd name="connsiteX85" fmla="*/ 5081778 w 5181600"/>
              <a:gd name="connsiteY85" fmla="*/ 1795511 h 6858000"/>
              <a:gd name="connsiteX86" fmla="*/ 4978908 w 5181600"/>
              <a:gd name="connsiteY86" fmla="*/ 1823705 h 6858000"/>
              <a:gd name="connsiteX87" fmla="*/ 4876419 w 5181600"/>
              <a:gd name="connsiteY87" fmla="*/ 1795511 h 6858000"/>
              <a:gd name="connsiteX88" fmla="*/ 4809363 w 5181600"/>
              <a:gd name="connsiteY88" fmla="*/ 1715120 h 6858000"/>
              <a:gd name="connsiteX89" fmla="*/ 4786122 w 5181600"/>
              <a:gd name="connsiteY89" fmla="*/ 1592057 h 6858000"/>
              <a:gd name="connsiteX90" fmla="*/ 4786122 w 5181600"/>
              <a:gd name="connsiteY90" fmla="*/ 1484615 h 6858000"/>
              <a:gd name="connsiteX91" fmla="*/ 4647102 w 5181600"/>
              <a:gd name="connsiteY91" fmla="*/ 1484615 h 6858000"/>
              <a:gd name="connsiteX92" fmla="*/ 4647102 w 5181600"/>
              <a:gd name="connsiteY92" fmla="*/ 2080801 h 6858000"/>
              <a:gd name="connsiteX93" fmla="*/ 4665726 w 5181600"/>
              <a:gd name="connsiteY93" fmla="*/ 2031731 h 6858000"/>
              <a:gd name="connsiteX94" fmla="*/ 4764405 w 5181600"/>
              <a:gd name="connsiteY94" fmla="*/ 1927337 h 6858000"/>
              <a:gd name="connsiteX95" fmla="*/ 4905756 w 5181600"/>
              <a:gd name="connsiteY95" fmla="*/ 1889618 h 6858000"/>
              <a:gd name="connsiteX96" fmla="*/ 5047108 w 5181600"/>
              <a:gd name="connsiteY96" fmla="*/ 1927337 h 6858000"/>
              <a:gd name="connsiteX97" fmla="*/ 5145786 w 5181600"/>
              <a:gd name="connsiteY97" fmla="*/ 2031731 h 6858000"/>
              <a:gd name="connsiteX98" fmla="*/ 5181600 w 5181600"/>
              <a:gd name="connsiteY98" fmla="*/ 2181464 h 6858000"/>
              <a:gd name="connsiteX99" fmla="*/ 5145786 w 5181600"/>
              <a:gd name="connsiteY99" fmla="*/ 2330816 h 6858000"/>
              <a:gd name="connsiteX100" fmla="*/ 5047108 w 5181600"/>
              <a:gd name="connsiteY100" fmla="*/ 2435210 h 6858000"/>
              <a:gd name="connsiteX101" fmla="*/ 4905756 w 5181600"/>
              <a:gd name="connsiteY101" fmla="*/ 2473310 h 6858000"/>
              <a:gd name="connsiteX102" fmla="*/ 4764405 w 5181600"/>
              <a:gd name="connsiteY102" fmla="*/ 2435210 h 6858000"/>
              <a:gd name="connsiteX103" fmla="*/ 4665726 w 5181600"/>
              <a:gd name="connsiteY103" fmla="*/ 2330816 h 6858000"/>
              <a:gd name="connsiteX104" fmla="*/ 4647102 w 5181600"/>
              <a:gd name="connsiteY104" fmla="*/ 2281945 h 6858000"/>
              <a:gd name="connsiteX105" fmla="*/ 4647102 w 5181600"/>
              <a:gd name="connsiteY105" fmla="*/ 2570846 h 6858000"/>
              <a:gd name="connsiteX106" fmla="*/ 5172457 w 5181600"/>
              <a:gd name="connsiteY106" fmla="*/ 2570846 h 6858000"/>
              <a:gd name="connsiteX107" fmla="*/ 5172457 w 5181600"/>
              <a:gd name="connsiteY107" fmla="*/ 2801732 h 6858000"/>
              <a:gd name="connsiteX108" fmla="*/ 5148834 w 5181600"/>
              <a:gd name="connsiteY108" fmla="*/ 2924795 h 6858000"/>
              <a:gd name="connsiteX109" fmla="*/ 5081778 w 5181600"/>
              <a:gd name="connsiteY109" fmla="*/ 3005186 h 6858000"/>
              <a:gd name="connsiteX110" fmla="*/ 4978908 w 5181600"/>
              <a:gd name="connsiteY110" fmla="*/ 3033380 h 6858000"/>
              <a:gd name="connsiteX111" fmla="*/ 4876419 w 5181600"/>
              <a:gd name="connsiteY111" fmla="*/ 3004805 h 6858000"/>
              <a:gd name="connsiteX112" fmla="*/ 4810506 w 5181600"/>
              <a:gd name="connsiteY112" fmla="*/ 2923652 h 6858000"/>
              <a:gd name="connsiteX113" fmla="*/ 4647102 w 5181600"/>
              <a:gd name="connsiteY113" fmla="*/ 3037672 h 6858000"/>
              <a:gd name="connsiteX114" fmla="*/ 4647102 w 5181600"/>
              <a:gd name="connsiteY114" fmla="*/ 3243311 h 6858000"/>
              <a:gd name="connsiteX115" fmla="*/ 5071872 w 5181600"/>
              <a:gd name="connsiteY115" fmla="*/ 3243311 h 6858000"/>
              <a:gd name="connsiteX116" fmla="*/ 5071872 w 5181600"/>
              <a:gd name="connsiteY116" fmla="*/ 3072623 h 6858000"/>
              <a:gd name="connsiteX117" fmla="*/ 5172457 w 5181600"/>
              <a:gd name="connsiteY117" fmla="*/ 3072623 h 6858000"/>
              <a:gd name="connsiteX118" fmla="*/ 5172457 w 5181600"/>
              <a:gd name="connsiteY118" fmla="*/ 3537443 h 6858000"/>
              <a:gd name="connsiteX119" fmla="*/ 5071872 w 5181600"/>
              <a:gd name="connsiteY119" fmla="*/ 3537443 h 6858000"/>
              <a:gd name="connsiteX120" fmla="*/ 5071872 w 5181600"/>
              <a:gd name="connsiteY120" fmla="*/ 3366755 h 6858000"/>
              <a:gd name="connsiteX121" fmla="*/ 4647102 w 5181600"/>
              <a:gd name="connsiteY121" fmla="*/ 3366755 h 6858000"/>
              <a:gd name="connsiteX122" fmla="*/ 4647102 w 5181600"/>
              <a:gd name="connsiteY122" fmla="*/ 3732015 h 6858000"/>
              <a:gd name="connsiteX123" fmla="*/ 4665488 w 5181600"/>
              <a:gd name="connsiteY123" fmla="*/ 3693582 h 6858000"/>
              <a:gd name="connsiteX124" fmla="*/ 4693158 w 5181600"/>
              <a:gd name="connsiteY124" fmla="*/ 3658601 h 6858000"/>
              <a:gd name="connsiteX125" fmla="*/ 4873752 w 5181600"/>
              <a:gd name="connsiteY125" fmla="*/ 3594974 h 6858000"/>
              <a:gd name="connsiteX126" fmla="*/ 5172457 w 5181600"/>
              <a:gd name="connsiteY126" fmla="*/ 3594974 h 6858000"/>
              <a:gd name="connsiteX127" fmla="*/ 5172457 w 5181600"/>
              <a:gd name="connsiteY127" fmla="*/ 3718418 h 6858000"/>
              <a:gd name="connsiteX128" fmla="*/ 4878324 w 5181600"/>
              <a:gd name="connsiteY128" fmla="*/ 3718418 h 6858000"/>
              <a:gd name="connsiteX129" fmla="*/ 4735068 w 5181600"/>
              <a:gd name="connsiteY129" fmla="*/ 3837290 h 6858000"/>
              <a:gd name="connsiteX130" fmla="*/ 4769739 w 5181600"/>
              <a:gd name="connsiteY130" fmla="*/ 3925682 h 6858000"/>
              <a:gd name="connsiteX131" fmla="*/ 4878324 w 5181600"/>
              <a:gd name="connsiteY131" fmla="*/ 3956162 h 6858000"/>
              <a:gd name="connsiteX132" fmla="*/ 5172457 w 5181600"/>
              <a:gd name="connsiteY132" fmla="*/ 3956162 h 6858000"/>
              <a:gd name="connsiteX133" fmla="*/ 5172457 w 5181600"/>
              <a:gd name="connsiteY133" fmla="*/ 4078082 h 6858000"/>
              <a:gd name="connsiteX134" fmla="*/ 4873752 w 5181600"/>
              <a:gd name="connsiteY134" fmla="*/ 4078082 h 6858000"/>
              <a:gd name="connsiteX135" fmla="*/ 4693158 w 5181600"/>
              <a:gd name="connsiteY135" fmla="*/ 4014455 h 6858000"/>
              <a:gd name="connsiteX136" fmla="*/ 4665488 w 5181600"/>
              <a:gd name="connsiteY136" fmla="*/ 3979475 h 6858000"/>
              <a:gd name="connsiteX137" fmla="*/ 4647102 w 5181600"/>
              <a:gd name="connsiteY137" fmla="*/ 3941041 h 6858000"/>
              <a:gd name="connsiteX138" fmla="*/ 4647102 w 5181600"/>
              <a:gd name="connsiteY138" fmla="*/ 4199621 h 6858000"/>
              <a:gd name="connsiteX139" fmla="*/ 5172457 w 5181600"/>
              <a:gd name="connsiteY139" fmla="*/ 4199621 h 6858000"/>
              <a:gd name="connsiteX140" fmla="*/ 5172457 w 5181600"/>
              <a:gd name="connsiteY140" fmla="*/ 4301729 h 6858000"/>
              <a:gd name="connsiteX141" fmla="*/ 4848606 w 5181600"/>
              <a:gd name="connsiteY141" fmla="*/ 4566905 h 6858000"/>
              <a:gd name="connsiteX142" fmla="*/ 5172457 w 5181600"/>
              <a:gd name="connsiteY142" fmla="*/ 4566905 h 6858000"/>
              <a:gd name="connsiteX143" fmla="*/ 5172457 w 5181600"/>
              <a:gd name="connsiteY143" fmla="*/ 4688825 h 6858000"/>
              <a:gd name="connsiteX144" fmla="*/ 4647102 w 5181600"/>
              <a:gd name="connsiteY144" fmla="*/ 4688825 h 6858000"/>
              <a:gd name="connsiteX145" fmla="*/ 4647102 w 5181600"/>
              <a:gd name="connsiteY145" fmla="*/ 4818746 h 6858000"/>
              <a:gd name="connsiteX146" fmla="*/ 5172457 w 5181600"/>
              <a:gd name="connsiteY146" fmla="*/ 4818746 h 6858000"/>
              <a:gd name="connsiteX147" fmla="*/ 5172457 w 5181600"/>
              <a:gd name="connsiteY147" fmla="*/ 4942190 h 6858000"/>
              <a:gd name="connsiteX148" fmla="*/ 4647102 w 5181600"/>
              <a:gd name="connsiteY148" fmla="*/ 4942190 h 6858000"/>
              <a:gd name="connsiteX149" fmla="*/ 4647102 w 5181600"/>
              <a:gd name="connsiteY149" fmla="*/ 5176886 h 6858000"/>
              <a:gd name="connsiteX150" fmla="*/ 5071872 w 5181600"/>
              <a:gd name="connsiteY150" fmla="*/ 5176886 h 6858000"/>
              <a:gd name="connsiteX151" fmla="*/ 5071872 w 5181600"/>
              <a:gd name="connsiteY151" fmla="*/ 5006198 h 6858000"/>
              <a:gd name="connsiteX152" fmla="*/ 5172457 w 5181600"/>
              <a:gd name="connsiteY152" fmla="*/ 5006198 h 6858000"/>
              <a:gd name="connsiteX153" fmla="*/ 5172457 w 5181600"/>
              <a:gd name="connsiteY153" fmla="*/ 5471018 h 6858000"/>
              <a:gd name="connsiteX154" fmla="*/ 5071872 w 5181600"/>
              <a:gd name="connsiteY154" fmla="*/ 5471018 h 6858000"/>
              <a:gd name="connsiteX155" fmla="*/ 5071872 w 5181600"/>
              <a:gd name="connsiteY155" fmla="*/ 5300330 h 6858000"/>
              <a:gd name="connsiteX156" fmla="*/ 4647102 w 5181600"/>
              <a:gd name="connsiteY156" fmla="*/ 5300330 h 6858000"/>
              <a:gd name="connsiteX157" fmla="*/ 4647102 w 5181600"/>
              <a:gd name="connsiteY157" fmla="*/ 5533121 h 6858000"/>
              <a:gd name="connsiteX158" fmla="*/ 5172457 w 5181600"/>
              <a:gd name="connsiteY158" fmla="*/ 5533121 h 6858000"/>
              <a:gd name="connsiteX159" fmla="*/ 5172457 w 5181600"/>
              <a:gd name="connsiteY159" fmla="*/ 5656565 h 6858000"/>
              <a:gd name="connsiteX160" fmla="*/ 4647102 w 5181600"/>
              <a:gd name="connsiteY160" fmla="*/ 5656565 h 6858000"/>
              <a:gd name="connsiteX161" fmla="*/ 4647102 w 5181600"/>
              <a:gd name="connsiteY161" fmla="*/ 5780771 h 6858000"/>
              <a:gd name="connsiteX162" fmla="*/ 5172457 w 5181600"/>
              <a:gd name="connsiteY162" fmla="*/ 5780771 h 6858000"/>
              <a:gd name="connsiteX163" fmla="*/ 5172457 w 5181600"/>
              <a:gd name="connsiteY163" fmla="*/ 6183869 h 6858000"/>
              <a:gd name="connsiteX164" fmla="*/ 5073396 w 5181600"/>
              <a:gd name="connsiteY164" fmla="*/ 6183869 h 6858000"/>
              <a:gd name="connsiteX165" fmla="*/ 5073396 w 5181600"/>
              <a:gd name="connsiteY165" fmla="*/ 5903453 h 6858000"/>
              <a:gd name="connsiteX166" fmla="*/ 4957572 w 5181600"/>
              <a:gd name="connsiteY166" fmla="*/ 5903453 h 6858000"/>
              <a:gd name="connsiteX167" fmla="*/ 4957572 w 5181600"/>
              <a:gd name="connsiteY167" fmla="*/ 6151103 h 6858000"/>
              <a:gd name="connsiteX168" fmla="*/ 4861561 w 5181600"/>
              <a:gd name="connsiteY168" fmla="*/ 6151103 h 6858000"/>
              <a:gd name="connsiteX169" fmla="*/ 4861561 w 5181600"/>
              <a:gd name="connsiteY169" fmla="*/ 5903453 h 6858000"/>
              <a:gd name="connsiteX170" fmla="*/ 4738116 w 5181600"/>
              <a:gd name="connsiteY170" fmla="*/ 5903453 h 6858000"/>
              <a:gd name="connsiteX171" fmla="*/ 4738116 w 5181600"/>
              <a:gd name="connsiteY171" fmla="*/ 6193775 h 6858000"/>
              <a:gd name="connsiteX172" fmla="*/ 4647102 w 5181600"/>
              <a:gd name="connsiteY172" fmla="*/ 6193775 h 6858000"/>
              <a:gd name="connsiteX173" fmla="*/ 4647102 w 5181600"/>
              <a:gd name="connsiteY173" fmla="*/ 6347959 h 6858000"/>
              <a:gd name="connsiteX174" fmla="*/ 4666774 w 5181600"/>
              <a:gd name="connsiteY174" fmla="*/ 6294835 h 6858000"/>
              <a:gd name="connsiteX175" fmla="*/ 4691634 w 5181600"/>
              <a:gd name="connsiteY175" fmla="*/ 6253211 h 6858000"/>
              <a:gd name="connsiteX176" fmla="*/ 4784598 w 5181600"/>
              <a:gd name="connsiteY176" fmla="*/ 6295121 h 6858000"/>
              <a:gd name="connsiteX177" fmla="*/ 4744212 w 5181600"/>
              <a:gd name="connsiteY177" fmla="*/ 6376655 h 6858000"/>
              <a:gd name="connsiteX178" fmla="*/ 4728972 w 5181600"/>
              <a:gd name="connsiteY178" fmla="*/ 6471143 h 6858000"/>
              <a:gd name="connsiteX179" fmla="*/ 4744593 w 5181600"/>
              <a:gd name="connsiteY179" fmla="*/ 6548867 h 6858000"/>
              <a:gd name="connsiteX180" fmla="*/ 4786122 w 5181600"/>
              <a:gd name="connsiteY180" fmla="*/ 6574013 h 6858000"/>
              <a:gd name="connsiteX181" fmla="*/ 4817745 w 5181600"/>
              <a:gd name="connsiteY181" fmla="*/ 6559154 h 6858000"/>
              <a:gd name="connsiteX182" fmla="*/ 4837938 w 5181600"/>
              <a:gd name="connsiteY182" fmla="*/ 6521054 h 6858000"/>
              <a:gd name="connsiteX183" fmla="*/ 4854702 w 5181600"/>
              <a:gd name="connsiteY183" fmla="*/ 6458189 h 6858000"/>
              <a:gd name="connsiteX184" fmla="*/ 4883658 w 5181600"/>
              <a:gd name="connsiteY184" fmla="*/ 6358367 h 6858000"/>
              <a:gd name="connsiteX185" fmla="*/ 4930140 w 5181600"/>
              <a:gd name="connsiteY185" fmla="*/ 6291692 h 6858000"/>
              <a:gd name="connsiteX186" fmla="*/ 5015484 w 5181600"/>
              <a:gd name="connsiteY186" fmla="*/ 6263879 h 6858000"/>
              <a:gd name="connsiteX187" fmla="*/ 5099686 w 5181600"/>
              <a:gd name="connsiteY187" fmla="*/ 6289025 h 6858000"/>
              <a:gd name="connsiteX188" fmla="*/ 5159502 w 5181600"/>
              <a:gd name="connsiteY188" fmla="*/ 6364844 h 6858000"/>
              <a:gd name="connsiteX189" fmla="*/ 5181600 w 5181600"/>
              <a:gd name="connsiteY189" fmla="*/ 6488669 h 6858000"/>
              <a:gd name="connsiteX190" fmla="*/ 5169408 w 5181600"/>
              <a:gd name="connsiteY190" fmla="*/ 6588491 h 6858000"/>
              <a:gd name="connsiteX191" fmla="*/ 5134356 w 5181600"/>
              <a:gd name="connsiteY191" fmla="*/ 6673835 h 6858000"/>
              <a:gd name="connsiteX192" fmla="*/ 5040630 w 5181600"/>
              <a:gd name="connsiteY192" fmla="*/ 6635735 h 6858000"/>
              <a:gd name="connsiteX193" fmla="*/ 5082540 w 5181600"/>
              <a:gd name="connsiteY193" fmla="*/ 6487907 h 6858000"/>
              <a:gd name="connsiteX194" fmla="*/ 5065776 w 5181600"/>
              <a:gd name="connsiteY194" fmla="*/ 6411326 h 6858000"/>
              <a:gd name="connsiteX195" fmla="*/ 5021580 w 5181600"/>
              <a:gd name="connsiteY195" fmla="*/ 6386561 h 6858000"/>
              <a:gd name="connsiteX196" fmla="*/ 4980813 w 5181600"/>
              <a:gd name="connsiteY196" fmla="*/ 6415136 h 6858000"/>
              <a:gd name="connsiteX197" fmla="*/ 4954525 w 5181600"/>
              <a:gd name="connsiteY197" fmla="*/ 6502385 h 6858000"/>
              <a:gd name="connsiteX198" fmla="*/ 4925568 w 5181600"/>
              <a:gd name="connsiteY198" fmla="*/ 6602207 h 6858000"/>
              <a:gd name="connsiteX199" fmla="*/ 4879848 w 5181600"/>
              <a:gd name="connsiteY199" fmla="*/ 6668882 h 6858000"/>
              <a:gd name="connsiteX200" fmla="*/ 4795266 w 5181600"/>
              <a:gd name="connsiteY200" fmla="*/ 6696695 h 6858000"/>
              <a:gd name="connsiteX201" fmla="*/ 4711827 w 5181600"/>
              <a:gd name="connsiteY201" fmla="*/ 6671168 h 6858000"/>
              <a:gd name="connsiteX202" fmla="*/ 4652010 w 5181600"/>
              <a:gd name="connsiteY202" fmla="*/ 6594587 h 6858000"/>
              <a:gd name="connsiteX203" fmla="*/ 4647102 w 5181600"/>
              <a:gd name="connsiteY203" fmla="*/ 6577832 h 6858000"/>
              <a:gd name="connsiteX204" fmla="*/ 4647102 w 5181600"/>
              <a:gd name="connsiteY204" fmla="*/ 6858000 h 6858000"/>
              <a:gd name="connsiteX205" fmla="*/ 0 w 5181600"/>
              <a:gd name="connsiteY20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5181600" h="6858000">
                <a:moveTo>
                  <a:pt x="4647102" y="4321541"/>
                </a:moveTo>
                <a:lnTo>
                  <a:pt x="4647102" y="4580872"/>
                </a:lnTo>
                <a:lnTo>
                  <a:pt x="4962906" y="4321541"/>
                </a:lnTo>
                <a:close/>
                <a:moveTo>
                  <a:pt x="4885944" y="2694290"/>
                </a:moveTo>
                <a:lnTo>
                  <a:pt x="4885944" y="2794874"/>
                </a:lnTo>
                <a:cubicBezTo>
                  <a:pt x="4885944" y="2831958"/>
                  <a:pt x="4894072" y="2860152"/>
                  <a:pt x="4910328" y="2879456"/>
                </a:cubicBezTo>
                <a:cubicBezTo>
                  <a:pt x="4926584" y="2898760"/>
                  <a:pt x="4949445" y="2908412"/>
                  <a:pt x="4978908" y="2908412"/>
                </a:cubicBezTo>
                <a:cubicBezTo>
                  <a:pt x="5008880" y="2908412"/>
                  <a:pt x="5031867" y="2898760"/>
                  <a:pt x="5047869" y="2879456"/>
                </a:cubicBezTo>
                <a:cubicBezTo>
                  <a:pt x="5063871" y="2860152"/>
                  <a:pt x="5071872" y="2831958"/>
                  <a:pt x="5071872" y="2794874"/>
                </a:cubicBezTo>
                <a:lnTo>
                  <a:pt x="5071872" y="2694290"/>
                </a:lnTo>
                <a:close/>
                <a:moveTo>
                  <a:pt x="4647102" y="2694290"/>
                </a:moveTo>
                <a:lnTo>
                  <a:pt x="4647102" y="2905128"/>
                </a:lnTo>
                <a:lnTo>
                  <a:pt x="4787646" y="2807828"/>
                </a:lnTo>
                <a:lnTo>
                  <a:pt x="4787646" y="2801732"/>
                </a:lnTo>
                <a:lnTo>
                  <a:pt x="4787646" y="2694290"/>
                </a:lnTo>
                <a:close/>
                <a:moveTo>
                  <a:pt x="4905756" y="2014586"/>
                </a:moveTo>
                <a:cubicBezTo>
                  <a:pt x="4872736" y="2014586"/>
                  <a:pt x="4843272" y="2021825"/>
                  <a:pt x="4817364" y="2036303"/>
                </a:cubicBezTo>
                <a:cubicBezTo>
                  <a:pt x="4791457" y="2050781"/>
                  <a:pt x="4771263" y="2070721"/>
                  <a:pt x="4756785" y="2096120"/>
                </a:cubicBezTo>
                <a:cubicBezTo>
                  <a:pt x="4742307" y="2121520"/>
                  <a:pt x="4735068" y="2149968"/>
                  <a:pt x="4735068" y="2181464"/>
                </a:cubicBezTo>
                <a:cubicBezTo>
                  <a:pt x="4735068" y="2212960"/>
                  <a:pt x="4742307" y="2241408"/>
                  <a:pt x="4756785" y="2266809"/>
                </a:cubicBezTo>
                <a:cubicBezTo>
                  <a:pt x="4771263" y="2292208"/>
                  <a:pt x="4791457" y="2312147"/>
                  <a:pt x="4817364" y="2326625"/>
                </a:cubicBezTo>
                <a:cubicBezTo>
                  <a:pt x="4843272" y="2341103"/>
                  <a:pt x="4872736" y="2348343"/>
                  <a:pt x="4905756" y="2348343"/>
                </a:cubicBezTo>
                <a:cubicBezTo>
                  <a:pt x="4938776" y="2348343"/>
                  <a:pt x="4968240" y="2341103"/>
                  <a:pt x="4994148" y="2326625"/>
                </a:cubicBezTo>
                <a:cubicBezTo>
                  <a:pt x="5020056" y="2312147"/>
                  <a:pt x="5040249" y="2292208"/>
                  <a:pt x="5054728" y="2266809"/>
                </a:cubicBezTo>
                <a:cubicBezTo>
                  <a:pt x="5069205" y="2241408"/>
                  <a:pt x="5076444" y="2212960"/>
                  <a:pt x="5076444" y="2181464"/>
                </a:cubicBezTo>
                <a:cubicBezTo>
                  <a:pt x="5076444" y="2149968"/>
                  <a:pt x="5069205" y="2121520"/>
                  <a:pt x="5054728" y="2096120"/>
                </a:cubicBezTo>
                <a:cubicBezTo>
                  <a:pt x="5040249" y="2070721"/>
                  <a:pt x="5020056" y="2050781"/>
                  <a:pt x="4994148" y="2036303"/>
                </a:cubicBezTo>
                <a:cubicBezTo>
                  <a:pt x="4968240" y="2021825"/>
                  <a:pt x="4938776" y="2014586"/>
                  <a:pt x="4905756" y="2014586"/>
                </a:cubicBezTo>
                <a:close/>
                <a:moveTo>
                  <a:pt x="4886707" y="1484615"/>
                </a:moveTo>
                <a:lnTo>
                  <a:pt x="4886707" y="1585199"/>
                </a:lnTo>
                <a:cubicBezTo>
                  <a:pt x="4886707" y="1622283"/>
                  <a:pt x="4894707" y="1650477"/>
                  <a:pt x="4910709" y="1669781"/>
                </a:cubicBezTo>
                <a:cubicBezTo>
                  <a:pt x="4926712" y="1689085"/>
                  <a:pt x="4949445" y="1698737"/>
                  <a:pt x="4978908" y="1698737"/>
                </a:cubicBezTo>
                <a:cubicBezTo>
                  <a:pt x="5008880" y="1698737"/>
                  <a:pt x="5031867" y="1689085"/>
                  <a:pt x="5047869" y="1669781"/>
                </a:cubicBezTo>
                <a:cubicBezTo>
                  <a:pt x="5063871" y="1650477"/>
                  <a:pt x="5071872" y="1622283"/>
                  <a:pt x="5071872" y="1585199"/>
                </a:cubicBezTo>
                <a:lnTo>
                  <a:pt x="5071872" y="1484615"/>
                </a:lnTo>
                <a:close/>
                <a:moveTo>
                  <a:pt x="4886707" y="922640"/>
                </a:moveTo>
                <a:lnTo>
                  <a:pt x="4886707" y="1023224"/>
                </a:lnTo>
                <a:cubicBezTo>
                  <a:pt x="4886707" y="1060308"/>
                  <a:pt x="4894707" y="1088502"/>
                  <a:pt x="4910709" y="1107806"/>
                </a:cubicBezTo>
                <a:cubicBezTo>
                  <a:pt x="4926712" y="1127110"/>
                  <a:pt x="4949445" y="1136762"/>
                  <a:pt x="4978908" y="1136762"/>
                </a:cubicBezTo>
                <a:cubicBezTo>
                  <a:pt x="5008880" y="1136762"/>
                  <a:pt x="5031867" y="1127110"/>
                  <a:pt x="5047869" y="1107806"/>
                </a:cubicBezTo>
                <a:cubicBezTo>
                  <a:pt x="5063871" y="1088502"/>
                  <a:pt x="5071872" y="1060308"/>
                  <a:pt x="5071872" y="1023224"/>
                </a:cubicBezTo>
                <a:lnTo>
                  <a:pt x="5071872" y="922640"/>
                </a:lnTo>
                <a:close/>
                <a:moveTo>
                  <a:pt x="4905756" y="242936"/>
                </a:moveTo>
                <a:cubicBezTo>
                  <a:pt x="4872736" y="242936"/>
                  <a:pt x="4843272" y="250175"/>
                  <a:pt x="4817364" y="264653"/>
                </a:cubicBezTo>
                <a:cubicBezTo>
                  <a:pt x="4791457" y="279131"/>
                  <a:pt x="4771263" y="299070"/>
                  <a:pt x="4756785" y="324470"/>
                </a:cubicBezTo>
                <a:cubicBezTo>
                  <a:pt x="4742307" y="349870"/>
                  <a:pt x="4735068" y="378318"/>
                  <a:pt x="4735068" y="409814"/>
                </a:cubicBezTo>
                <a:cubicBezTo>
                  <a:pt x="4735068" y="441310"/>
                  <a:pt x="4742307" y="469758"/>
                  <a:pt x="4756785" y="495158"/>
                </a:cubicBezTo>
                <a:cubicBezTo>
                  <a:pt x="4771263" y="520558"/>
                  <a:pt x="4791457" y="540497"/>
                  <a:pt x="4817364" y="554975"/>
                </a:cubicBezTo>
                <a:cubicBezTo>
                  <a:pt x="4843272" y="569453"/>
                  <a:pt x="4872736" y="576692"/>
                  <a:pt x="4905756" y="576692"/>
                </a:cubicBezTo>
                <a:cubicBezTo>
                  <a:pt x="4938776" y="576692"/>
                  <a:pt x="4968240" y="569453"/>
                  <a:pt x="4994148" y="554975"/>
                </a:cubicBezTo>
                <a:cubicBezTo>
                  <a:pt x="5020056" y="540497"/>
                  <a:pt x="5040249" y="520558"/>
                  <a:pt x="5054728" y="495158"/>
                </a:cubicBezTo>
                <a:cubicBezTo>
                  <a:pt x="5069205" y="469758"/>
                  <a:pt x="5076444" y="441310"/>
                  <a:pt x="5076444" y="409814"/>
                </a:cubicBezTo>
                <a:cubicBezTo>
                  <a:pt x="5076444" y="378318"/>
                  <a:pt x="5069205" y="349870"/>
                  <a:pt x="5054728" y="324470"/>
                </a:cubicBezTo>
                <a:cubicBezTo>
                  <a:pt x="5040249" y="299070"/>
                  <a:pt x="5020056" y="279131"/>
                  <a:pt x="4994148" y="264653"/>
                </a:cubicBezTo>
                <a:cubicBezTo>
                  <a:pt x="4968240" y="250175"/>
                  <a:pt x="4938776" y="242936"/>
                  <a:pt x="4905756" y="242936"/>
                </a:cubicBezTo>
                <a:close/>
                <a:moveTo>
                  <a:pt x="0" y="0"/>
                </a:moveTo>
                <a:lnTo>
                  <a:pt x="4647102" y="0"/>
                </a:lnTo>
                <a:lnTo>
                  <a:pt x="4647102" y="309151"/>
                </a:lnTo>
                <a:lnTo>
                  <a:pt x="4665726" y="260081"/>
                </a:lnTo>
                <a:cubicBezTo>
                  <a:pt x="4689602" y="215631"/>
                  <a:pt x="4722495" y="180833"/>
                  <a:pt x="4764405" y="155687"/>
                </a:cubicBezTo>
                <a:cubicBezTo>
                  <a:pt x="4806315" y="130541"/>
                  <a:pt x="4853432" y="117968"/>
                  <a:pt x="4905756" y="117968"/>
                </a:cubicBezTo>
                <a:cubicBezTo>
                  <a:pt x="4958080" y="117968"/>
                  <a:pt x="5005197" y="130541"/>
                  <a:pt x="5047108" y="155687"/>
                </a:cubicBezTo>
                <a:cubicBezTo>
                  <a:pt x="5089017" y="180833"/>
                  <a:pt x="5121910" y="215631"/>
                  <a:pt x="5145786" y="260081"/>
                </a:cubicBezTo>
                <a:cubicBezTo>
                  <a:pt x="5169662" y="304531"/>
                  <a:pt x="5181600" y="354442"/>
                  <a:pt x="5181600" y="409814"/>
                </a:cubicBezTo>
                <a:cubicBezTo>
                  <a:pt x="5181600" y="465186"/>
                  <a:pt x="5169662" y="514970"/>
                  <a:pt x="5145786" y="559166"/>
                </a:cubicBezTo>
                <a:cubicBezTo>
                  <a:pt x="5121910" y="603362"/>
                  <a:pt x="5089017" y="638160"/>
                  <a:pt x="5047108" y="663560"/>
                </a:cubicBezTo>
                <a:cubicBezTo>
                  <a:pt x="5005197" y="688960"/>
                  <a:pt x="4958080" y="701660"/>
                  <a:pt x="4905756" y="701660"/>
                </a:cubicBezTo>
                <a:cubicBezTo>
                  <a:pt x="4853432" y="701660"/>
                  <a:pt x="4806315" y="688960"/>
                  <a:pt x="4764405" y="663560"/>
                </a:cubicBezTo>
                <a:cubicBezTo>
                  <a:pt x="4722495" y="638160"/>
                  <a:pt x="4689602" y="603362"/>
                  <a:pt x="4665726" y="559166"/>
                </a:cubicBezTo>
                <a:lnTo>
                  <a:pt x="4647102" y="510295"/>
                </a:lnTo>
                <a:lnTo>
                  <a:pt x="4647102" y="799196"/>
                </a:lnTo>
                <a:lnTo>
                  <a:pt x="5172457" y="799196"/>
                </a:lnTo>
                <a:lnTo>
                  <a:pt x="5172457" y="1030082"/>
                </a:lnTo>
                <a:cubicBezTo>
                  <a:pt x="5172457" y="1077326"/>
                  <a:pt x="5164582" y="1118347"/>
                  <a:pt x="5148834" y="1153145"/>
                </a:cubicBezTo>
                <a:cubicBezTo>
                  <a:pt x="5133086" y="1187943"/>
                  <a:pt x="5110734" y="1214740"/>
                  <a:pt x="5081778" y="1233536"/>
                </a:cubicBezTo>
                <a:cubicBezTo>
                  <a:pt x="5052822" y="1252332"/>
                  <a:pt x="5018532" y="1261730"/>
                  <a:pt x="4978908" y="1261730"/>
                </a:cubicBezTo>
                <a:cubicBezTo>
                  <a:pt x="4939792" y="1261730"/>
                  <a:pt x="4905629" y="1252332"/>
                  <a:pt x="4876419" y="1233536"/>
                </a:cubicBezTo>
                <a:cubicBezTo>
                  <a:pt x="4847209" y="1214740"/>
                  <a:pt x="4824857" y="1187943"/>
                  <a:pt x="4809363" y="1153145"/>
                </a:cubicBezTo>
                <a:cubicBezTo>
                  <a:pt x="4793870" y="1118347"/>
                  <a:pt x="4786122" y="1077326"/>
                  <a:pt x="4786122" y="1030082"/>
                </a:cubicBezTo>
                <a:lnTo>
                  <a:pt x="4786122" y="922640"/>
                </a:lnTo>
                <a:lnTo>
                  <a:pt x="4647102" y="922640"/>
                </a:lnTo>
                <a:lnTo>
                  <a:pt x="4647102" y="1361171"/>
                </a:lnTo>
                <a:lnTo>
                  <a:pt x="5172457" y="1361171"/>
                </a:lnTo>
                <a:lnTo>
                  <a:pt x="5172457" y="1592057"/>
                </a:lnTo>
                <a:cubicBezTo>
                  <a:pt x="5172457" y="1639301"/>
                  <a:pt x="5164582" y="1680322"/>
                  <a:pt x="5148834" y="1715120"/>
                </a:cubicBezTo>
                <a:cubicBezTo>
                  <a:pt x="5133086" y="1749918"/>
                  <a:pt x="5110734" y="1776715"/>
                  <a:pt x="5081778" y="1795511"/>
                </a:cubicBezTo>
                <a:cubicBezTo>
                  <a:pt x="5052822" y="1814307"/>
                  <a:pt x="5018532" y="1823705"/>
                  <a:pt x="4978908" y="1823705"/>
                </a:cubicBezTo>
                <a:cubicBezTo>
                  <a:pt x="4939792" y="1823705"/>
                  <a:pt x="4905629" y="1814307"/>
                  <a:pt x="4876419" y="1795511"/>
                </a:cubicBezTo>
                <a:cubicBezTo>
                  <a:pt x="4847209" y="1776715"/>
                  <a:pt x="4824857" y="1749918"/>
                  <a:pt x="4809363" y="1715120"/>
                </a:cubicBezTo>
                <a:cubicBezTo>
                  <a:pt x="4793870" y="1680322"/>
                  <a:pt x="4786122" y="1639301"/>
                  <a:pt x="4786122" y="1592057"/>
                </a:cubicBezTo>
                <a:lnTo>
                  <a:pt x="4786122" y="1484615"/>
                </a:lnTo>
                <a:lnTo>
                  <a:pt x="4647102" y="1484615"/>
                </a:lnTo>
                <a:lnTo>
                  <a:pt x="4647102" y="2080801"/>
                </a:lnTo>
                <a:lnTo>
                  <a:pt x="4665726" y="2031731"/>
                </a:lnTo>
                <a:cubicBezTo>
                  <a:pt x="4689602" y="1987281"/>
                  <a:pt x="4722495" y="1952483"/>
                  <a:pt x="4764405" y="1927337"/>
                </a:cubicBezTo>
                <a:cubicBezTo>
                  <a:pt x="4806315" y="1902191"/>
                  <a:pt x="4853432" y="1889618"/>
                  <a:pt x="4905756" y="1889618"/>
                </a:cubicBezTo>
                <a:cubicBezTo>
                  <a:pt x="4958080" y="1889618"/>
                  <a:pt x="5005197" y="1902191"/>
                  <a:pt x="5047108" y="1927337"/>
                </a:cubicBezTo>
                <a:cubicBezTo>
                  <a:pt x="5089017" y="1952483"/>
                  <a:pt x="5121910" y="1987281"/>
                  <a:pt x="5145786" y="2031731"/>
                </a:cubicBezTo>
                <a:cubicBezTo>
                  <a:pt x="5169662" y="2076181"/>
                  <a:pt x="5181600" y="2126092"/>
                  <a:pt x="5181600" y="2181464"/>
                </a:cubicBezTo>
                <a:cubicBezTo>
                  <a:pt x="5181600" y="2236836"/>
                  <a:pt x="5169662" y="2286620"/>
                  <a:pt x="5145786" y="2330816"/>
                </a:cubicBezTo>
                <a:cubicBezTo>
                  <a:pt x="5121910" y="2375012"/>
                  <a:pt x="5089017" y="2409810"/>
                  <a:pt x="5047108" y="2435210"/>
                </a:cubicBezTo>
                <a:cubicBezTo>
                  <a:pt x="5005197" y="2460610"/>
                  <a:pt x="4958080" y="2473310"/>
                  <a:pt x="4905756" y="2473310"/>
                </a:cubicBezTo>
                <a:cubicBezTo>
                  <a:pt x="4853432" y="2473310"/>
                  <a:pt x="4806315" y="2460610"/>
                  <a:pt x="4764405" y="2435210"/>
                </a:cubicBezTo>
                <a:cubicBezTo>
                  <a:pt x="4722495" y="2409810"/>
                  <a:pt x="4689602" y="2375012"/>
                  <a:pt x="4665726" y="2330816"/>
                </a:cubicBezTo>
                <a:lnTo>
                  <a:pt x="4647102" y="2281945"/>
                </a:lnTo>
                <a:lnTo>
                  <a:pt x="4647102" y="2570846"/>
                </a:lnTo>
                <a:lnTo>
                  <a:pt x="5172457" y="2570846"/>
                </a:lnTo>
                <a:lnTo>
                  <a:pt x="5172457" y="2801732"/>
                </a:lnTo>
                <a:cubicBezTo>
                  <a:pt x="5172457" y="2848976"/>
                  <a:pt x="5164582" y="2889997"/>
                  <a:pt x="5148834" y="2924795"/>
                </a:cubicBezTo>
                <a:cubicBezTo>
                  <a:pt x="5133086" y="2959593"/>
                  <a:pt x="5110734" y="2986390"/>
                  <a:pt x="5081778" y="3005186"/>
                </a:cubicBezTo>
                <a:cubicBezTo>
                  <a:pt x="5052822" y="3023982"/>
                  <a:pt x="5018532" y="3033380"/>
                  <a:pt x="4978908" y="3033380"/>
                </a:cubicBezTo>
                <a:cubicBezTo>
                  <a:pt x="4939285" y="3033380"/>
                  <a:pt x="4905121" y="3023856"/>
                  <a:pt x="4876419" y="3004805"/>
                </a:cubicBezTo>
                <a:cubicBezTo>
                  <a:pt x="4847717" y="2985756"/>
                  <a:pt x="4825746" y="2958704"/>
                  <a:pt x="4810506" y="2923652"/>
                </a:cubicBezTo>
                <a:lnTo>
                  <a:pt x="4647102" y="3037672"/>
                </a:lnTo>
                <a:lnTo>
                  <a:pt x="4647102" y="3243311"/>
                </a:lnTo>
                <a:lnTo>
                  <a:pt x="5071872" y="3243311"/>
                </a:lnTo>
                <a:lnTo>
                  <a:pt x="5071872" y="3072623"/>
                </a:lnTo>
                <a:lnTo>
                  <a:pt x="5172457" y="3072623"/>
                </a:lnTo>
                <a:lnTo>
                  <a:pt x="5172457" y="3537443"/>
                </a:lnTo>
                <a:lnTo>
                  <a:pt x="5071872" y="3537443"/>
                </a:lnTo>
                <a:lnTo>
                  <a:pt x="5071872" y="3366755"/>
                </a:lnTo>
                <a:lnTo>
                  <a:pt x="4647102" y="3366755"/>
                </a:lnTo>
                <a:lnTo>
                  <a:pt x="4647102" y="3732015"/>
                </a:lnTo>
                <a:lnTo>
                  <a:pt x="4665488" y="3693582"/>
                </a:lnTo>
                <a:cubicBezTo>
                  <a:pt x="4673394" y="3680866"/>
                  <a:pt x="4682617" y="3669206"/>
                  <a:pt x="4693158" y="3658601"/>
                </a:cubicBezTo>
                <a:cubicBezTo>
                  <a:pt x="4735322" y="3616183"/>
                  <a:pt x="4795520" y="3594974"/>
                  <a:pt x="4873752" y="3594974"/>
                </a:cubicBezTo>
                <a:lnTo>
                  <a:pt x="5172457" y="3594974"/>
                </a:lnTo>
                <a:lnTo>
                  <a:pt x="5172457" y="3718418"/>
                </a:lnTo>
                <a:lnTo>
                  <a:pt x="4878324" y="3718418"/>
                </a:lnTo>
                <a:cubicBezTo>
                  <a:pt x="4782820" y="3718418"/>
                  <a:pt x="4735068" y="3758042"/>
                  <a:pt x="4735068" y="3837290"/>
                </a:cubicBezTo>
                <a:cubicBezTo>
                  <a:pt x="4735068" y="3875898"/>
                  <a:pt x="4746625" y="3905362"/>
                  <a:pt x="4769739" y="3925682"/>
                </a:cubicBezTo>
                <a:cubicBezTo>
                  <a:pt x="4792853" y="3946002"/>
                  <a:pt x="4829049" y="3956162"/>
                  <a:pt x="4878324" y="3956162"/>
                </a:cubicBezTo>
                <a:lnTo>
                  <a:pt x="5172457" y="3956162"/>
                </a:lnTo>
                <a:lnTo>
                  <a:pt x="5172457" y="4078082"/>
                </a:lnTo>
                <a:lnTo>
                  <a:pt x="4873752" y="4078082"/>
                </a:lnTo>
                <a:cubicBezTo>
                  <a:pt x="4795520" y="4078082"/>
                  <a:pt x="4735322" y="4056873"/>
                  <a:pt x="4693158" y="4014455"/>
                </a:cubicBezTo>
                <a:cubicBezTo>
                  <a:pt x="4682617" y="4003851"/>
                  <a:pt x="4673394" y="3992191"/>
                  <a:pt x="4665488" y="3979475"/>
                </a:cubicBezTo>
                <a:lnTo>
                  <a:pt x="4647102" y="3941041"/>
                </a:lnTo>
                <a:lnTo>
                  <a:pt x="4647102" y="4199621"/>
                </a:lnTo>
                <a:lnTo>
                  <a:pt x="5172457" y="4199621"/>
                </a:lnTo>
                <a:lnTo>
                  <a:pt x="5172457" y="4301729"/>
                </a:lnTo>
                <a:lnTo>
                  <a:pt x="4848606" y="4566905"/>
                </a:lnTo>
                <a:lnTo>
                  <a:pt x="5172457" y="4566905"/>
                </a:lnTo>
                <a:lnTo>
                  <a:pt x="5172457" y="4688825"/>
                </a:lnTo>
                <a:lnTo>
                  <a:pt x="4647102" y="4688825"/>
                </a:lnTo>
                <a:lnTo>
                  <a:pt x="4647102" y="4818746"/>
                </a:lnTo>
                <a:lnTo>
                  <a:pt x="5172457" y="4818746"/>
                </a:lnTo>
                <a:lnTo>
                  <a:pt x="5172457" y="4942190"/>
                </a:lnTo>
                <a:lnTo>
                  <a:pt x="4647102" y="4942190"/>
                </a:lnTo>
                <a:lnTo>
                  <a:pt x="4647102" y="5176886"/>
                </a:lnTo>
                <a:lnTo>
                  <a:pt x="5071872" y="5176886"/>
                </a:lnTo>
                <a:lnTo>
                  <a:pt x="5071872" y="5006198"/>
                </a:lnTo>
                <a:lnTo>
                  <a:pt x="5172457" y="5006198"/>
                </a:lnTo>
                <a:lnTo>
                  <a:pt x="5172457" y="5471018"/>
                </a:lnTo>
                <a:lnTo>
                  <a:pt x="5071872" y="5471018"/>
                </a:lnTo>
                <a:lnTo>
                  <a:pt x="5071872" y="5300330"/>
                </a:lnTo>
                <a:lnTo>
                  <a:pt x="4647102" y="5300330"/>
                </a:lnTo>
                <a:lnTo>
                  <a:pt x="4647102" y="5533121"/>
                </a:lnTo>
                <a:lnTo>
                  <a:pt x="5172457" y="5533121"/>
                </a:lnTo>
                <a:lnTo>
                  <a:pt x="5172457" y="5656565"/>
                </a:lnTo>
                <a:lnTo>
                  <a:pt x="4647102" y="5656565"/>
                </a:lnTo>
                <a:lnTo>
                  <a:pt x="4647102" y="5780771"/>
                </a:lnTo>
                <a:lnTo>
                  <a:pt x="5172457" y="5780771"/>
                </a:lnTo>
                <a:lnTo>
                  <a:pt x="5172457" y="6183869"/>
                </a:lnTo>
                <a:lnTo>
                  <a:pt x="5073396" y="6183869"/>
                </a:lnTo>
                <a:lnTo>
                  <a:pt x="5073396" y="5903453"/>
                </a:lnTo>
                <a:lnTo>
                  <a:pt x="4957572" y="5903453"/>
                </a:lnTo>
                <a:lnTo>
                  <a:pt x="4957572" y="6151103"/>
                </a:lnTo>
                <a:lnTo>
                  <a:pt x="4861561" y="6151103"/>
                </a:lnTo>
                <a:lnTo>
                  <a:pt x="4861561" y="5903453"/>
                </a:lnTo>
                <a:lnTo>
                  <a:pt x="4738116" y="5903453"/>
                </a:lnTo>
                <a:lnTo>
                  <a:pt x="4738116" y="6193775"/>
                </a:lnTo>
                <a:lnTo>
                  <a:pt x="4647102" y="6193775"/>
                </a:lnTo>
                <a:lnTo>
                  <a:pt x="4647102" y="6347959"/>
                </a:lnTo>
                <a:lnTo>
                  <a:pt x="4666774" y="6294835"/>
                </a:lnTo>
                <a:cubicBezTo>
                  <a:pt x="4674203" y="6279024"/>
                  <a:pt x="4682490" y="6265149"/>
                  <a:pt x="4691634" y="6253211"/>
                </a:cubicBezTo>
                <a:lnTo>
                  <a:pt x="4784598" y="6295121"/>
                </a:lnTo>
                <a:cubicBezTo>
                  <a:pt x="4767834" y="6317981"/>
                  <a:pt x="4754372" y="6345159"/>
                  <a:pt x="4744212" y="6376655"/>
                </a:cubicBezTo>
                <a:cubicBezTo>
                  <a:pt x="4734052" y="6408151"/>
                  <a:pt x="4728972" y="6439647"/>
                  <a:pt x="4728972" y="6471143"/>
                </a:cubicBezTo>
                <a:cubicBezTo>
                  <a:pt x="4728972" y="6506195"/>
                  <a:pt x="4734179" y="6532103"/>
                  <a:pt x="4744593" y="6548867"/>
                </a:cubicBezTo>
                <a:cubicBezTo>
                  <a:pt x="4755007" y="6565631"/>
                  <a:pt x="4768851" y="6574013"/>
                  <a:pt x="4786122" y="6574013"/>
                </a:cubicBezTo>
                <a:cubicBezTo>
                  <a:pt x="4798822" y="6574013"/>
                  <a:pt x="4809363" y="6569060"/>
                  <a:pt x="4817745" y="6559154"/>
                </a:cubicBezTo>
                <a:cubicBezTo>
                  <a:pt x="4826127" y="6549248"/>
                  <a:pt x="4832858" y="6536548"/>
                  <a:pt x="4837938" y="6521054"/>
                </a:cubicBezTo>
                <a:cubicBezTo>
                  <a:pt x="4843018" y="6505560"/>
                  <a:pt x="4848606" y="6484606"/>
                  <a:pt x="4854702" y="6458189"/>
                </a:cubicBezTo>
                <a:cubicBezTo>
                  <a:pt x="4864354" y="6417549"/>
                  <a:pt x="4874006" y="6384275"/>
                  <a:pt x="4883658" y="6358367"/>
                </a:cubicBezTo>
                <a:cubicBezTo>
                  <a:pt x="4893310" y="6332459"/>
                  <a:pt x="4908804" y="6310234"/>
                  <a:pt x="4930140" y="6291692"/>
                </a:cubicBezTo>
                <a:cubicBezTo>
                  <a:pt x="4951476" y="6273150"/>
                  <a:pt x="4979924" y="6263879"/>
                  <a:pt x="5015484" y="6263879"/>
                </a:cubicBezTo>
                <a:cubicBezTo>
                  <a:pt x="5046472" y="6263879"/>
                  <a:pt x="5074539" y="6272261"/>
                  <a:pt x="5099686" y="6289025"/>
                </a:cubicBezTo>
                <a:cubicBezTo>
                  <a:pt x="5124832" y="6305789"/>
                  <a:pt x="5144771" y="6331062"/>
                  <a:pt x="5159502" y="6364844"/>
                </a:cubicBezTo>
                <a:cubicBezTo>
                  <a:pt x="5174234" y="6398626"/>
                  <a:pt x="5181600" y="6439901"/>
                  <a:pt x="5181600" y="6488669"/>
                </a:cubicBezTo>
                <a:cubicBezTo>
                  <a:pt x="5181600" y="6522706"/>
                  <a:pt x="5177537" y="6555978"/>
                  <a:pt x="5169408" y="6588491"/>
                </a:cubicBezTo>
                <a:cubicBezTo>
                  <a:pt x="5161280" y="6621003"/>
                  <a:pt x="5149596" y="6649451"/>
                  <a:pt x="5134356" y="6673835"/>
                </a:cubicBezTo>
                <a:lnTo>
                  <a:pt x="5040630" y="6635735"/>
                </a:lnTo>
                <a:cubicBezTo>
                  <a:pt x="5068570" y="6586459"/>
                  <a:pt x="5082540" y="6537183"/>
                  <a:pt x="5082540" y="6487907"/>
                </a:cubicBezTo>
                <a:cubicBezTo>
                  <a:pt x="5082540" y="6453363"/>
                  <a:pt x="5076952" y="6427836"/>
                  <a:pt x="5065776" y="6411326"/>
                </a:cubicBezTo>
                <a:cubicBezTo>
                  <a:pt x="5054601" y="6394816"/>
                  <a:pt x="5039868" y="6386561"/>
                  <a:pt x="5021580" y="6386561"/>
                </a:cubicBezTo>
                <a:cubicBezTo>
                  <a:pt x="5003292" y="6386561"/>
                  <a:pt x="4989703" y="6396086"/>
                  <a:pt x="4980813" y="6415136"/>
                </a:cubicBezTo>
                <a:cubicBezTo>
                  <a:pt x="4971924" y="6434186"/>
                  <a:pt x="4963160" y="6463269"/>
                  <a:pt x="4954525" y="6502385"/>
                </a:cubicBezTo>
                <a:cubicBezTo>
                  <a:pt x="4944872" y="6543025"/>
                  <a:pt x="4935220" y="6576299"/>
                  <a:pt x="4925568" y="6602207"/>
                </a:cubicBezTo>
                <a:cubicBezTo>
                  <a:pt x="4915916" y="6628115"/>
                  <a:pt x="4900676" y="6650340"/>
                  <a:pt x="4879848" y="6668882"/>
                </a:cubicBezTo>
                <a:cubicBezTo>
                  <a:pt x="4859021" y="6687424"/>
                  <a:pt x="4830826" y="6696695"/>
                  <a:pt x="4795266" y="6696695"/>
                </a:cubicBezTo>
                <a:cubicBezTo>
                  <a:pt x="4764786" y="6696695"/>
                  <a:pt x="4736973" y="6688186"/>
                  <a:pt x="4711827" y="6671168"/>
                </a:cubicBezTo>
                <a:cubicBezTo>
                  <a:pt x="4686681" y="6654150"/>
                  <a:pt x="4666742" y="6628623"/>
                  <a:pt x="4652010" y="6594587"/>
                </a:cubicBezTo>
                <a:lnTo>
                  <a:pt x="4647102" y="6577832"/>
                </a:lnTo>
                <a:lnTo>
                  <a:pt x="464710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000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323850 w 5181600"/>
              <a:gd name="connsiteY0" fmla="*/ 4595566 h 6858000"/>
              <a:gd name="connsiteX1" fmla="*/ 323850 w 5181600"/>
              <a:gd name="connsiteY1" fmla="*/ 4837882 h 6858000"/>
              <a:gd name="connsiteX2" fmla="*/ 534488 w 5181600"/>
              <a:gd name="connsiteY2" fmla="*/ 4837882 h 6858000"/>
              <a:gd name="connsiteX3" fmla="*/ 534488 w 5181600"/>
              <a:gd name="connsiteY3" fmla="*/ 4595566 h 6858000"/>
              <a:gd name="connsiteX4" fmla="*/ 534488 w 5181600"/>
              <a:gd name="connsiteY4" fmla="*/ 3931727 h 6858000"/>
              <a:gd name="connsiteX5" fmla="*/ 393954 w 5181600"/>
              <a:gd name="connsiteY5" fmla="*/ 4029019 h 6858000"/>
              <a:gd name="connsiteX6" fmla="*/ 393954 w 5181600"/>
              <a:gd name="connsiteY6" fmla="*/ 4035115 h 6858000"/>
              <a:gd name="connsiteX7" fmla="*/ 393954 w 5181600"/>
              <a:gd name="connsiteY7" fmla="*/ 4142557 h 6858000"/>
              <a:gd name="connsiteX8" fmla="*/ 534488 w 5181600"/>
              <a:gd name="connsiteY8" fmla="*/ 4142557 h 6858000"/>
              <a:gd name="connsiteX9" fmla="*/ 202692 w 5181600"/>
              <a:gd name="connsiteY9" fmla="*/ 3928435 h 6858000"/>
              <a:gd name="connsiteX10" fmla="*/ 133731 w 5181600"/>
              <a:gd name="connsiteY10" fmla="*/ 3957391 h 6858000"/>
              <a:gd name="connsiteX11" fmla="*/ 109728 w 5181600"/>
              <a:gd name="connsiteY11" fmla="*/ 4041973 h 6858000"/>
              <a:gd name="connsiteX12" fmla="*/ 109728 w 5181600"/>
              <a:gd name="connsiteY12" fmla="*/ 4142557 h 6858000"/>
              <a:gd name="connsiteX13" fmla="*/ 295656 w 5181600"/>
              <a:gd name="connsiteY13" fmla="*/ 4142557 h 6858000"/>
              <a:gd name="connsiteX14" fmla="*/ 295656 w 5181600"/>
              <a:gd name="connsiteY14" fmla="*/ 4041973 h 6858000"/>
              <a:gd name="connsiteX15" fmla="*/ 271272 w 5181600"/>
              <a:gd name="connsiteY15" fmla="*/ 3957391 h 6858000"/>
              <a:gd name="connsiteX16" fmla="*/ 202692 w 5181600"/>
              <a:gd name="connsiteY16" fmla="*/ 3928435 h 6858000"/>
              <a:gd name="connsiteX17" fmla="*/ 334518 w 5181600"/>
              <a:gd name="connsiteY17" fmla="*/ 2724857 h 6858000"/>
              <a:gd name="connsiteX18" fmla="*/ 130302 w 5181600"/>
              <a:gd name="connsiteY18" fmla="*/ 2809439 h 6858000"/>
              <a:gd name="connsiteX19" fmla="*/ 334518 w 5181600"/>
              <a:gd name="connsiteY19" fmla="*/ 2894021 h 6858000"/>
              <a:gd name="connsiteX20" fmla="*/ 534488 w 5181600"/>
              <a:gd name="connsiteY20" fmla="*/ 2642080 h 6858000"/>
              <a:gd name="connsiteX21" fmla="*/ 428244 w 5181600"/>
              <a:gd name="connsiteY21" fmla="*/ 2685994 h 6858000"/>
              <a:gd name="connsiteX22" fmla="*/ 428244 w 5181600"/>
              <a:gd name="connsiteY22" fmla="*/ 2933645 h 6858000"/>
              <a:gd name="connsiteX23" fmla="*/ 534488 w 5181600"/>
              <a:gd name="connsiteY23" fmla="*/ 2977558 h 6858000"/>
              <a:gd name="connsiteX24" fmla="*/ 534488 w 5181600"/>
              <a:gd name="connsiteY24" fmla="*/ 0 h 6858000"/>
              <a:gd name="connsiteX25" fmla="*/ 5181600 w 5181600"/>
              <a:gd name="connsiteY25" fmla="*/ 0 h 6858000"/>
              <a:gd name="connsiteX26" fmla="*/ 5181600 w 5181600"/>
              <a:gd name="connsiteY26" fmla="*/ 6858000 h 6858000"/>
              <a:gd name="connsiteX27" fmla="*/ 534488 w 5181600"/>
              <a:gd name="connsiteY27" fmla="*/ 6858000 h 6858000"/>
              <a:gd name="connsiteX28" fmla="*/ 534488 w 5181600"/>
              <a:gd name="connsiteY28" fmla="*/ 5393761 h 6858000"/>
              <a:gd name="connsiteX29" fmla="*/ 109728 w 5181600"/>
              <a:gd name="connsiteY29" fmla="*/ 5393761 h 6858000"/>
              <a:gd name="connsiteX30" fmla="*/ 109728 w 5181600"/>
              <a:gd name="connsiteY30" fmla="*/ 5564449 h 6858000"/>
              <a:gd name="connsiteX31" fmla="*/ 9144 w 5181600"/>
              <a:gd name="connsiteY31" fmla="*/ 5564449 h 6858000"/>
              <a:gd name="connsiteX32" fmla="*/ 9144 w 5181600"/>
              <a:gd name="connsiteY32" fmla="*/ 5099629 h 6858000"/>
              <a:gd name="connsiteX33" fmla="*/ 109728 w 5181600"/>
              <a:gd name="connsiteY33" fmla="*/ 5099629 h 6858000"/>
              <a:gd name="connsiteX34" fmla="*/ 109728 w 5181600"/>
              <a:gd name="connsiteY34" fmla="*/ 5270317 h 6858000"/>
              <a:gd name="connsiteX35" fmla="*/ 534488 w 5181600"/>
              <a:gd name="connsiteY35" fmla="*/ 5270317 h 6858000"/>
              <a:gd name="connsiteX36" fmla="*/ 534488 w 5181600"/>
              <a:gd name="connsiteY36" fmla="*/ 4961326 h 6858000"/>
              <a:gd name="connsiteX37" fmla="*/ 9144 w 5181600"/>
              <a:gd name="connsiteY37" fmla="*/ 4961326 h 6858000"/>
              <a:gd name="connsiteX38" fmla="*/ 9144 w 5181600"/>
              <a:gd name="connsiteY38" fmla="*/ 4837882 h 6858000"/>
              <a:gd name="connsiteX39" fmla="*/ 219456 w 5181600"/>
              <a:gd name="connsiteY39" fmla="*/ 4837882 h 6858000"/>
              <a:gd name="connsiteX40" fmla="*/ 219456 w 5181600"/>
              <a:gd name="connsiteY40" fmla="*/ 4595566 h 6858000"/>
              <a:gd name="connsiteX41" fmla="*/ 9144 w 5181600"/>
              <a:gd name="connsiteY41" fmla="*/ 4595566 h 6858000"/>
              <a:gd name="connsiteX42" fmla="*/ 9144 w 5181600"/>
              <a:gd name="connsiteY42" fmla="*/ 4472122 h 6858000"/>
              <a:gd name="connsiteX43" fmla="*/ 534488 w 5181600"/>
              <a:gd name="connsiteY43" fmla="*/ 4472122 h 6858000"/>
              <a:gd name="connsiteX44" fmla="*/ 534488 w 5181600"/>
              <a:gd name="connsiteY44" fmla="*/ 4266001 h 6858000"/>
              <a:gd name="connsiteX45" fmla="*/ 9144 w 5181600"/>
              <a:gd name="connsiteY45" fmla="*/ 4266001 h 6858000"/>
              <a:gd name="connsiteX46" fmla="*/ 9144 w 5181600"/>
              <a:gd name="connsiteY46" fmla="*/ 4035115 h 6858000"/>
              <a:gd name="connsiteX47" fmla="*/ 32766 w 5181600"/>
              <a:gd name="connsiteY47" fmla="*/ 3912052 h 6858000"/>
              <a:gd name="connsiteX48" fmla="*/ 99822 w 5181600"/>
              <a:gd name="connsiteY48" fmla="*/ 3831661 h 6858000"/>
              <a:gd name="connsiteX49" fmla="*/ 202692 w 5181600"/>
              <a:gd name="connsiteY49" fmla="*/ 3803467 h 6858000"/>
              <a:gd name="connsiteX50" fmla="*/ 305181 w 5181600"/>
              <a:gd name="connsiteY50" fmla="*/ 3832042 h 6858000"/>
              <a:gd name="connsiteX51" fmla="*/ 371094 w 5181600"/>
              <a:gd name="connsiteY51" fmla="*/ 3913195 h 6858000"/>
              <a:gd name="connsiteX52" fmla="*/ 534488 w 5181600"/>
              <a:gd name="connsiteY52" fmla="*/ 3799183 h 6858000"/>
              <a:gd name="connsiteX53" fmla="*/ 534488 w 5181600"/>
              <a:gd name="connsiteY53" fmla="*/ 3627826 h 6858000"/>
              <a:gd name="connsiteX54" fmla="*/ 9144 w 5181600"/>
              <a:gd name="connsiteY54" fmla="*/ 3627826 h 6858000"/>
              <a:gd name="connsiteX55" fmla="*/ 9144 w 5181600"/>
              <a:gd name="connsiteY55" fmla="*/ 3224728 h 6858000"/>
              <a:gd name="connsiteX56" fmla="*/ 108204 w 5181600"/>
              <a:gd name="connsiteY56" fmla="*/ 3224728 h 6858000"/>
              <a:gd name="connsiteX57" fmla="*/ 108204 w 5181600"/>
              <a:gd name="connsiteY57" fmla="*/ 3505144 h 6858000"/>
              <a:gd name="connsiteX58" fmla="*/ 224028 w 5181600"/>
              <a:gd name="connsiteY58" fmla="*/ 3505144 h 6858000"/>
              <a:gd name="connsiteX59" fmla="*/ 224028 w 5181600"/>
              <a:gd name="connsiteY59" fmla="*/ 3257494 h 6858000"/>
              <a:gd name="connsiteX60" fmla="*/ 320040 w 5181600"/>
              <a:gd name="connsiteY60" fmla="*/ 3257494 h 6858000"/>
              <a:gd name="connsiteX61" fmla="*/ 320040 w 5181600"/>
              <a:gd name="connsiteY61" fmla="*/ 3505144 h 6858000"/>
              <a:gd name="connsiteX62" fmla="*/ 443484 w 5181600"/>
              <a:gd name="connsiteY62" fmla="*/ 3505144 h 6858000"/>
              <a:gd name="connsiteX63" fmla="*/ 443484 w 5181600"/>
              <a:gd name="connsiteY63" fmla="*/ 3214822 h 6858000"/>
              <a:gd name="connsiteX64" fmla="*/ 534488 w 5181600"/>
              <a:gd name="connsiteY64" fmla="*/ 3214822 h 6858000"/>
              <a:gd name="connsiteX65" fmla="*/ 534488 w 5181600"/>
              <a:gd name="connsiteY65" fmla="*/ 3103790 h 6858000"/>
              <a:gd name="connsiteX66" fmla="*/ 9144 w 5181600"/>
              <a:gd name="connsiteY66" fmla="*/ 2869636 h 6858000"/>
              <a:gd name="connsiteX67" fmla="*/ 9144 w 5181600"/>
              <a:gd name="connsiteY67" fmla="*/ 2747716 h 6858000"/>
              <a:gd name="connsiteX68" fmla="*/ 534488 w 5181600"/>
              <a:gd name="connsiteY68" fmla="*/ 2512813 h 6858000"/>
              <a:gd name="connsiteX69" fmla="*/ 534488 w 5181600"/>
              <a:gd name="connsiteY69" fmla="*/ 2269562 h 6858000"/>
              <a:gd name="connsiteX70" fmla="*/ 109728 w 5181600"/>
              <a:gd name="connsiteY70" fmla="*/ 2269562 h 6858000"/>
              <a:gd name="connsiteX71" fmla="*/ 109728 w 5181600"/>
              <a:gd name="connsiteY71" fmla="*/ 2440249 h 6858000"/>
              <a:gd name="connsiteX72" fmla="*/ 9144 w 5181600"/>
              <a:gd name="connsiteY72" fmla="*/ 2440249 h 6858000"/>
              <a:gd name="connsiteX73" fmla="*/ 9144 w 5181600"/>
              <a:gd name="connsiteY73" fmla="*/ 1975430 h 6858000"/>
              <a:gd name="connsiteX74" fmla="*/ 109728 w 5181600"/>
              <a:gd name="connsiteY74" fmla="*/ 1975430 h 6858000"/>
              <a:gd name="connsiteX75" fmla="*/ 109728 w 5181600"/>
              <a:gd name="connsiteY75" fmla="*/ 2146117 h 6858000"/>
              <a:gd name="connsiteX76" fmla="*/ 534488 w 5181600"/>
              <a:gd name="connsiteY76" fmla="*/ 2146117 h 6858000"/>
              <a:gd name="connsiteX77" fmla="*/ 534488 w 5181600"/>
              <a:gd name="connsiteY77" fmla="*/ 1784317 h 6858000"/>
              <a:gd name="connsiteX78" fmla="*/ 514827 w 5181600"/>
              <a:gd name="connsiteY78" fmla="*/ 1837412 h 6858000"/>
              <a:gd name="connsiteX79" fmla="*/ 489966 w 5181600"/>
              <a:gd name="connsiteY79" fmla="*/ 1879037 h 6858000"/>
              <a:gd name="connsiteX80" fmla="*/ 397002 w 5181600"/>
              <a:gd name="connsiteY80" fmla="*/ 1837126 h 6858000"/>
              <a:gd name="connsiteX81" fmla="*/ 437388 w 5181600"/>
              <a:gd name="connsiteY81" fmla="*/ 1755592 h 6858000"/>
              <a:gd name="connsiteX82" fmla="*/ 452628 w 5181600"/>
              <a:gd name="connsiteY82" fmla="*/ 1661105 h 6858000"/>
              <a:gd name="connsiteX83" fmla="*/ 437007 w 5181600"/>
              <a:gd name="connsiteY83" fmla="*/ 1583381 h 6858000"/>
              <a:gd name="connsiteX84" fmla="*/ 395478 w 5181600"/>
              <a:gd name="connsiteY84" fmla="*/ 1558234 h 6858000"/>
              <a:gd name="connsiteX85" fmla="*/ 363855 w 5181600"/>
              <a:gd name="connsiteY85" fmla="*/ 1573094 h 6858000"/>
              <a:gd name="connsiteX86" fmla="*/ 343662 w 5181600"/>
              <a:gd name="connsiteY86" fmla="*/ 1611194 h 6858000"/>
              <a:gd name="connsiteX87" fmla="*/ 326898 w 5181600"/>
              <a:gd name="connsiteY87" fmla="*/ 1674058 h 6858000"/>
              <a:gd name="connsiteX88" fmla="*/ 297942 w 5181600"/>
              <a:gd name="connsiteY88" fmla="*/ 1773881 h 6858000"/>
              <a:gd name="connsiteX89" fmla="*/ 251460 w 5181600"/>
              <a:gd name="connsiteY89" fmla="*/ 1840556 h 6858000"/>
              <a:gd name="connsiteX90" fmla="*/ 166116 w 5181600"/>
              <a:gd name="connsiteY90" fmla="*/ 1868369 h 6858000"/>
              <a:gd name="connsiteX91" fmla="*/ 81915 w 5181600"/>
              <a:gd name="connsiteY91" fmla="*/ 1843223 h 6858000"/>
              <a:gd name="connsiteX92" fmla="*/ 22098 w 5181600"/>
              <a:gd name="connsiteY92" fmla="*/ 1767403 h 6858000"/>
              <a:gd name="connsiteX93" fmla="*/ 0 w 5181600"/>
              <a:gd name="connsiteY93" fmla="*/ 1643579 h 6858000"/>
              <a:gd name="connsiteX94" fmla="*/ 12192 w 5181600"/>
              <a:gd name="connsiteY94" fmla="*/ 1543757 h 6858000"/>
              <a:gd name="connsiteX95" fmla="*/ 47244 w 5181600"/>
              <a:gd name="connsiteY95" fmla="*/ 1458413 h 6858000"/>
              <a:gd name="connsiteX96" fmla="*/ 140970 w 5181600"/>
              <a:gd name="connsiteY96" fmla="*/ 1496513 h 6858000"/>
              <a:gd name="connsiteX97" fmla="*/ 99060 w 5181600"/>
              <a:gd name="connsiteY97" fmla="*/ 1644341 h 6858000"/>
              <a:gd name="connsiteX98" fmla="*/ 115824 w 5181600"/>
              <a:gd name="connsiteY98" fmla="*/ 1720921 h 6858000"/>
              <a:gd name="connsiteX99" fmla="*/ 160020 w 5181600"/>
              <a:gd name="connsiteY99" fmla="*/ 1745687 h 6858000"/>
              <a:gd name="connsiteX100" fmla="*/ 200787 w 5181600"/>
              <a:gd name="connsiteY100" fmla="*/ 1717112 h 6858000"/>
              <a:gd name="connsiteX101" fmla="*/ 227076 w 5181600"/>
              <a:gd name="connsiteY101" fmla="*/ 1629863 h 6858000"/>
              <a:gd name="connsiteX102" fmla="*/ 256032 w 5181600"/>
              <a:gd name="connsiteY102" fmla="*/ 1530041 h 6858000"/>
              <a:gd name="connsiteX103" fmla="*/ 301752 w 5181600"/>
              <a:gd name="connsiteY103" fmla="*/ 1463366 h 6858000"/>
              <a:gd name="connsiteX104" fmla="*/ 386334 w 5181600"/>
              <a:gd name="connsiteY104" fmla="*/ 1435553 h 6858000"/>
              <a:gd name="connsiteX105" fmla="*/ 469773 w 5181600"/>
              <a:gd name="connsiteY105" fmla="*/ 1461080 h 6858000"/>
              <a:gd name="connsiteX106" fmla="*/ 529590 w 5181600"/>
              <a:gd name="connsiteY106" fmla="*/ 1537661 h 6858000"/>
              <a:gd name="connsiteX107" fmla="*/ 534488 w 5181600"/>
              <a:gd name="connsiteY107" fmla="*/ 1554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181600" h="6858000">
                <a:moveTo>
                  <a:pt x="323850" y="4595566"/>
                </a:moveTo>
                <a:lnTo>
                  <a:pt x="323850" y="4837882"/>
                </a:lnTo>
                <a:lnTo>
                  <a:pt x="534488" y="4837882"/>
                </a:lnTo>
                <a:lnTo>
                  <a:pt x="534488" y="4595566"/>
                </a:lnTo>
                <a:close/>
                <a:moveTo>
                  <a:pt x="534488" y="3931727"/>
                </a:moveTo>
                <a:lnTo>
                  <a:pt x="393954" y="4029019"/>
                </a:lnTo>
                <a:lnTo>
                  <a:pt x="393954" y="4035115"/>
                </a:lnTo>
                <a:lnTo>
                  <a:pt x="393954" y="4142557"/>
                </a:lnTo>
                <a:lnTo>
                  <a:pt x="534488" y="4142557"/>
                </a:lnTo>
                <a:close/>
                <a:moveTo>
                  <a:pt x="202692" y="3928435"/>
                </a:moveTo>
                <a:cubicBezTo>
                  <a:pt x="172720" y="3928435"/>
                  <a:pt x="149733" y="3938087"/>
                  <a:pt x="133731" y="3957391"/>
                </a:cubicBezTo>
                <a:cubicBezTo>
                  <a:pt x="117729" y="3976695"/>
                  <a:pt x="109728" y="4004889"/>
                  <a:pt x="109728" y="4041973"/>
                </a:cubicBezTo>
                <a:lnTo>
                  <a:pt x="109728" y="4142557"/>
                </a:lnTo>
                <a:lnTo>
                  <a:pt x="295656" y="4142557"/>
                </a:lnTo>
                <a:lnTo>
                  <a:pt x="295656" y="4041973"/>
                </a:lnTo>
                <a:cubicBezTo>
                  <a:pt x="295656" y="4004889"/>
                  <a:pt x="287528" y="3976695"/>
                  <a:pt x="271272" y="3957391"/>
                </a:cubicBezTo>
                <a:cubicBezTo>
                  <a:pt x="255016" y="3938087"/>
                  <a:pt x="232156" y="3928435"/>
                  <a:pt x="202692" y="3928435"/>
                </a:cubicBezTo>
                <a:close/>
                <a:moveTo>
                  <a:pt x="334518" y="2724857"/>
                </a:moveTo>
                <a:lnTo>
                  <a:pt x="130302" y="2809439"/>
                </a:lnTo>
                <a:lnTo>
                  <a:pt x="334518" y="2894021"/>
                </a:lnTo>
                <a:close/>
                <a:moveTo>
                  <a:pt x="534488" y="2642080"/>
                </a:moveTo>
                <a:lnTo>
                  <a:pt x="428244" y="2685994"/>
                </a:lnTo>
                <a:lnTo>
                  <a:pt x="428244" y="2933645"/>
                </a:lnTo>
                <a:lnTo>
                  <a:pt x="534488" y="2977558"/>
                </a:lnTo>
                <a:close/>
                <a:moveTo>
                  <a:pt x="534488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534488" y="6858000"/>
                </a:lnTo>
                <a:lnTo>
                  <a:pt x="534488" y="5393761"/>
                </a:lnTo>
                <a:lnTo>
                  <a:pt x="109728" y="5393761"/>
                </a:lnTo>
                <a:lnTo>
                  <a:pt x="109728" y="5564449"/>
                </a:lnTo>
                <a:lnTo>
                  <a:pt x="9144" y="5564449"/>
                </a:lnTo>
                <a:lnTo>
                  <a:pt x="9144" y="5099629"/>
                </a:lnTo>
                <a:lnTo>
                  <a:pt x="109728" y="5099629"/>
                </a:lnTo>
                <a:lnTo>
                  <a:pt x="109728" y="5270317"/>
                </a:lnTo>
                <a:lnTo>
                  <a:pt x="534488" y="5270317"/>
                </a:lnTo>
                <a:lnTo>
                  <a:pt x="534488" y="4961326"/>
                </a:lnTo>
                <a:lnTo>
                  <a:pt x="9144" y="4961326"/>
                </a:lnTo>
                <a:lnTo>
                  <a:pt x="9144" y="4837882"/>
                </a:lnTo>
                <a:lnTo>
                  <a:pt x="219456" y="4837882"/>
                </a:lnTo>
                <a:lnTo>
                  <a:pt x="219456" y="4595566"/>
                </a:lnTo>
                <a:lnTo>
                  <a:pt x="9144" y="4595566"/>
                </a:lnTo>
                <a:lnTo>
                  <a:pt x="9144" y="4472122"/>
                </a:lnTo>
                <a:lnTo>
                  <a:pt x="534488" y="4472122"/>
                </a:lnTo>
                <a:lnTo>
                  <a:pt x="534488" y="4266001"/>
                </a:lnTo>
                <a:lnTo>
                  <a:pt x="9144" y="4266001"/>
                </a:lnTo>
                <a:lnTo>
                  <a:pt x="9144" y="4035115"/>
                </a:lnTo>
                <a:cubicBezTo>
                  <a:pt x="9144" y="3987871"/>
                  <a:pt x="17018" y="3946850"/>
                  <a:pt x="32766" y="3912052"/>
                </a:cubicBezTo>
                <a:cubicBezTo>
                  <a:pt x="48514" y="3877254"/>
                  <a:pt x="70866" y="3850457"/>
                  <a:pt x="99822" y="3831661"/>
                </a:cubicBezTo>
                <a:cubicBezTo>
                  <a:pt x="128778" y="3812865"/>
                  <a:pt x="163068" y="3803467"/>
                  <a:pt x="202692" y="3803467"/>
                </a:cubicBezTo>
                <a:cubicBezTo>
                  <a:pt x="242316" y="3803467"/>
                  <a:pt x="276479" y="3812992"/>
                  <a:pt x="305181" y="3832042"/>
                </a:cubicBezTo>
                <a:cubicBezTo>
                  <a:pt x="333883" y="3851092"/>
                  <a:pt x="355854" y="3878143"/>
                  <a:pt x="371094" y="3913195"/>
                </a:cubicBezTo>
                <a:lnTo>
                  <a:pt x="534488" y="3799183"/>
                </a:lnTo>
                <a:lnTo>
                  <a:pt x="534488" y="3627826"/>
                </a:lnTo>
                <a:lnTo>
                  <a:pt x="9144" y="3627826"/>
                </a:lnTo>
                <a:lnTo>
                  <a:pt x="9144" y="3224728"/>
                </a:lnTo>
                <a:lnTo>
                  <a:pt x="108204" y="3224728"/>
                </a:lnTo>
                <a:lnTo>
                  <a:pt x="108204" y="3505144"/>
                </a:lnTo>
                <a:lnTo>
                  <a:pt x="224028" y="3505144"/>
                </a:lnTo>
                <a:lnTo>
                  <a:pt x="224028" y="3257494"/>
                </a:lnTo>
                <a:lnTo>
                  <a:pt x="320040" y="3257494"/>
                </a:lnTo>
                <a:lnTo>
                  <a:pt x="320040" y="3505144"/>
                </a:lnTo>
                <a:lnTo>
                  <a:pt x="443484" y="3505144"/>
                </a:lnTo>
                <a:lnTo>
                  <a:pt x="443484" y="3214822"/>
                </a:lnTo>
                <a:lnTo>
                  <a:pt x="534488" y="3214822"/>
                </a:lnTo>
                <a:lnTo>
                  <a:pt x="534488" y="3103790"/>
                </a:lnTo>
                <a:lnTo>
                  <a:pt x="9144" y="2869636"/>
                </a:lnTo>
                <a:lnTo>
                  <a:pt x="9144" y="2747716"/>
                </a:lnTo>
                <a:lnTo>
                  <a:pt x="534488" y="2512813"/>
                </a:lnTo>
                <a:lnTo>
                  <a:pt x="534488" y="2269562"/>
                </a:lnTo>
                <a:lnTo>
                  <a:pt x="109728" y="2269562"/>
                </a:lnTo>
                <a:lnTo>
                  <a:pt x="109728" y="2440249"/>
                </a:lnTo>
                <a:lnTo>
                  <a:pt x="9144" y="2440249"/>
                </a:lnTo>
                <a:lnTo>
                  <a:pt x="9144" y="1975430"/>
                </a:lnTo>
                <a:lnTo>
                  <a:pt x="109728" y="1975430"/>
                </a:lnTo>
                <a:lnTo>
                  <a:pt x="109728" y="2146117"/>
                </a:lnTo>
                <a:lnTo>
                  <a:pt x="534488" y="2146117"/>
                </a:lnTo>
                <a:lnTo>
                  <a:pt x="534488" y="1784317"/>
                </a:lnTo>
                <a:lnTo>
                  <a:pt x="514827" y="1837412"/>
                </a:lnTo>
                <a:cubicBezTo>
                  <a:pt x="507397" y="1853224"/>
                  <a:pt x="499110" y="1867099"/>
                  <a:pt x="489966" y="1879037"/>
                </a:cubicBezTo>
                <a:lnTo>
                  <a:pt x="397002" y="1837126"/>
                </a:lnTo>
                <a:cubicBezTo>
                  <a:pt x="413766" y="1814266"/>
                  <a:pt x="427228" y="1787089"/>
                  <a:pt x="437388" y="1755592"/>
                </a:cubicBezTo>
                <a:cubicBezTo>
                  <a:pt x="447548" y="1724096"/>
                  <a:pt x="452628" y="1692601"/>
                  <a:pt x="452628" y="1661105"/>
                </a:cubicBezTo>
                <a:cubicBezTo>
                  <a:pt x="452628" y="1626053"/>
                  <a:pt x="447421" y="1600145"/>
                  <a:pt x="437007" y="1583381"/>
                </a:cubicBezTo>
                <a:cubicBezTo>
                  <a:pt x="426593" y="1566616"/>
                  <a:pt x="412750" y="1558234"/>
                  <a:pt x="395478" y="1558234"/>
                </a:cubicBezTo>
                <a:cubicBezTo>
                  <a:pt x="382778" y="1558234"/>
                  <a:pt x="372237" y="1563188"/>
                  <a:pt x="363855" y="1573094"/>
                </a:cubicBezTo>
                <a:cubicBezTo>
                  <a:pt x="355473" y="1582999"/>
                  <a:pt x="348742" y="1595699"/>
                  <a:pt x="343662" y="1611194"/>
                </a:cubicBezTo>
                <a:cubicBezTo>
                  <a:pt x="338582" y="1626688"/>
                  <a:pt x="332994" y="1647643"/>
                  <a:pt x="326898" y="1674058"/>
                </a:cubicBezTo>
                <a:cubicBezTo>
                  <a:pt x="317246" y="1714698"/>
                  <a:pt x="307594" y="1747973"/>
                  <a:pt x="297942" y="1773881"/>
                </a:cubicBezTo>
                <a:cubicBezTo>
                  <a:pt x="288290" y="1799788"/>
                  <a:pt x="272796" y="1822013"/>
                  <a:pt x="251460" y="1840556"/>
                </a:cubicBezTo>
                <a:cubicBezTo>
                  <a:pt x="230124" y="1859098"/>
                  <a:pt x="201676" y="1868369"/>
                  <a:pt x="166116" y="1868369"/>
                </a:cubicBezTo>
                <a:cubicBezTo>
                  <a:pt x="135128" y="1868369"/>
                  <a:pt x="107061" y="1859987"/>
                  <a:pt x="81915" y="1843223"/>
                </a:cubicBezTo>
                <a:cubicBezTo>
                  <a:pt x="56769" y="1826458"/>
                  <a:pt x="36830" y="1801186"/>
                  <a:pt x="22098" y="1767403"/>
                </a:cubicBezTo>
                <a:cubicBezTo>
                  <a:pt x="7366" y="1733621"/>
                  <a:pt x="0" y="1692347"/>
                  <a:pt x="0" y="1643579"/>
                </a:cubicBezTo>
                <a:cubicBezTo>
                  <a:pt x="0" y="1609543"/>
                  <a:pt x="4064" y="1576269"/>
                  <a:pt x="12192" y="1543757"/>
                </a:cubicBezTo>
                <a:cubicBezTo>
                  <a:pt x="20320" y="1511245"/>
                  <a:pt x="32004" y="1482797"/>
                  <a:pt x="47244" y="1458413"/>
                </a:cubicBezTo>
                <a:lnTo>
                  <a:pt x="140970" y="1496513"/>
                </a:lnTo>
                <a:cubicBezTo>
                  <a:pt x="113030" y="1545788"/>
                  <a:pt x="99060" y="1595065"/>
                  <a:pt x="99060" y="1644341"/>
                </a:cubicBezTo>
                <a:cubicBezTo>
                  <a:pt x="99060" y="1678885"/>
                  <a:pt x="104648" y="1704412"/>
                  <a:pt x="115824" y="1720921"/>
                </a:cubicBezTo>
                <a:cubicBezTo>
                  <a:pt x="127000" y="1737431"/>
                  <a:pt x="141732" y="1745687"/>
                  <a:pt x="160020" y="1745687"/>
                </a:cubicBezTo>
                <a:cubicBezTo>
                  <a:pt x="178308" y="1745687"/>
                  <a:pt x="191897" y="1736162"/>
                  <a:pt x="200787" y="1717112"/>
                </a:cubicBezTo>
                <a:cubicBezTo>
                  <a:pt x="209677" y="1698062"/>
                  <a:pt x="218440" y="1668979"/>
                  <a:pt x="227076" y="1629863"/>
                </a:cubicBezTo>
                <a:cubicBezTo>
                  <a:pt x="236728" y="1589222"/>
                  <a:pt x="246380" y="1555948"/>
                  <a:pt x="256032" y="1530041"/>
                </a:cubicBezTo>
                <a:cubicBezTo>
                  <a:pt x="265684" y="1504133"/>
                  <a:pt x="280924" y="1481908"/>
                  <a:pt x="301752" y="1463366"/>
                </a:cubicBezTo>
                <a:cubicBezTo>
                  <a:pt x="322580" y="1444823"/>
                  <a:pt x="350774" y="1435553"/>
                  <a:pt x="386334" y="1435553"/>
                </a:cubicBezTo>
                <a:cubicBezTo>
                  <a:pt x="416814" y="1435553"/>
                  <a:pt x="444627" y="1444062"/>
                  <a:pt x="469773" y="1461080"/>
                </a:cubicBezTo>
                <a:cubicBezTo>
                  <a:pt x="494919" y="1478098"/>
                  <a:pt x="514858" y="1503625"/>
                  <a:pt x="529590" y="1537661"/>
                </a:cubicBezTo>
                <a:lnTo>
                  <a:pt x="534488" y="155437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225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066800" y="1744527"/>
            <a:ext cx="1572332" cy="1955960"/>
          </a:xfrm>
          <a:custGeom>
            <a:avLst/>
            <a:gdLst>
              <a:gd name="connsiteX0" fmla="*/ 834794 w 1572332"/>
              <a:gd name="connsiteY0" fmla="*/ 0 h 1955960"/>
              <a:gd name="connsiteX1" fmla="*/ 1188705 w 1572332"/>
              <a:gd name="connsiteY1" fmla="*/ 43225 h 1955960"/>
              <a:gd name="connsiteX2" fmla="*/ 1491284 w 1572332"/>
              <a:gd name="connsiteY2" fmla="*/ 167499 h 1955960"/>
              <a:gd name="connsiteX3" fmla="*/ 1356204 w 1572332"/>
              <a:gd name="connsiteY3" fmla="*/ 499797 h 1955960"/>
              <a:gd name="connsiteX4" fmla="*/ 832093 w 1572332"/>
              <a:gd name="connsiteY4" fmla="*/ 351209 h 1955960"/>
              <a:gd name="connsiteX5" fmla="*/ 560582 w 1572332"/>
              <a:gd name="connsiteY5" fmla="*/ 410643 h 1955960"/>
              <a:gd name="connsiteX6" fmla="*/ 472780 w 1572332"/>
              <a:gd name="connsiteY6" fmla="*/ 567337 h 1955960"/>
              <a:gd name="connsiteX7" fmla="*/ 574091 w 1572332"/>
              <a:gd name="connsiteY7" fmla="*/ 711872 h 1955960"/>
              <a:gd name="connsiteX8" fmla="*/ 883424 w 1572332"/>
              <a:gd name="connsiteY8" fmla="*/ 805078 h 1955960"/>
              <a:gd name="connsiteX9" fmla="*/ 1237333 w 1572332"/>
              <a:gd name="connsiteY9" fmla="*/ 907739 h 1955960"/>
              <a:gd name="connsiteX10" fmla="*/ 1473724 w 1572332"/>
              <a:gd name="connsiteY10" fmla="*/ 1069835 h 1955960"/>
              <a:gd name="connsiteX11" fmla="*/ 1572332 w 1572332"/>
              <a:gd name="connsiteY11" fmla="*/ 1369713 h 1955960"/>
              <a:gd name="connsiteX12" fmla="*/ 1481828 w 1572332"/>
              <a:gd name="connsiteY12" fmla="*/ 1665538 h 1955960"/>
              <a:gd name="connsiteX13" fmla="*/ 1210317 w 1572332"/>
              <a:gd name="connsiteY13" fmla="*/ 1877614 h 1955960"/>
              <a:gd name="connsiteX14" fmla="*/ 769956 w 1572332"/>
              <a:gd name="connsiteY14" fmla="*/ 1955960 h 1955960"/>
              <a:gd name="connsiteX15" fmla="*/ 336349 w 1572332"/>
              <a:gd name="connsiteY15" fmla="*/ 1895174 h 1955960"/>
              <a:gd name="connsiteX16" fmla="*/ 0 w 1572332"/>
              <a:gd name="connsiteY16" fmla="*/ 1737130 h 1955960"/>
              <a:gd name="connsiteX17" fmla="*/ 148588 w 1572332"/>
              <a:gd name="connsiteY17" fmla="*/ 1407534 h 1955960"/>
              <a:gd name="connsiteX18" fmla="*/ 437660 w 1572332"/>
              <a:gd name="connsiteY18" fmla="*/ 1550720 h 1955960"/>
              <a:gd name="connsiteX19" fmla="*/ 772658 w 1572332"/>
              <a:gd name="connsiteY19" fmla="*/ 1604752 h 1955960"/>
              <a:gd name="connsiteX20" fmla="*/ 1048221 w 1572332"/>
              <a:gd name="connsiteY20" fmla="*/ 1549369 h 1955960"/>
              <a:gd name="connsiteX21" fmla="*/ 1137375 w 1572332"/>
              <a:gd name="connsiteY21" fmla="*/ 1402131 h 1955960"/>
              <a:gd name="connsiteX22" fmla="*/ 1084693 w 1572332"/>
              <a:gd name="connsiteY22" fmla="*/ 1290015 h 1955960"/>
              <a:gd name="connsiteX23" fmla="*/ 949613 w 1572332"/>
              <a:gd name="connsiteY23" fmla="*/ 1218423 h 1955960"/>
              <a:gd name="connsiteX24" fmla="*/ 726730 w 1572332"/>
              <a:gd name="connsiteY24" fmla="*/ 1158988 h 1955960"/>
              <a:gd name="connsiteX25" fmla="*/ 372821 w 1572332"/>
              <a:gd name="connsiteY25" fmla="*/ 1056327 h 1955960"/>
              <a:gd name="connsiteX26" fmla="*/ 136431 w 1572332"/>
              <a:gd name="connsiteY26" fmla="*/ 891529 h 1955960"/>
              <a:gd name="connsiteX27" fmla="*/ 37822 w 1572332"/>
              <a:gd name="connsiteY27" fmla="*/ 588950 h 1955960"/>
              <a:gd name="connsiteX28" fmla="*/ 126975 w 1572332"/>
              <a:gd name="connsiteY28" fmla="*/ 290422 h 1955960"/>
              <a:gd name="connsiteX29" fmla="*/ 395784 w 1572332"/>
              <a:gd name="connsiteY29" fmla="*/ 78347 h 1955960"/>
              <a:gd name="connsiteX30" fmla="*/ 834794 w 1572332"/>
              <a:gd name="connsiteY30" fmla="*/ 0 h 19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72332" h="1955960">
                <a:moveTo>
                  <a:pt x="834794" y="0"/>
                </a:moveTo>
                <a:cubicBezTo>
                  <a:pt x="955466" y="0"/>
                  <a:pt x="1073436" y="14408"/>
                  <a:pt x="1188705" y="43225"/>
                </a:cubicBezTo>
                <a:cubicBezTo>
                  <a:pt x="1303973" y="72043"/>
                  <a:pt x="1404833" y="113467"/>
                  <a:pt x="1491284" y="167499"/>
                </a:cubicBezTo>
                <a:lnTo>
                  <a:pt x="1356204" y="499797"/>
                </a:lnTo>
                <a:cubicBezTo>
                  <a:pt x="1181500" y="400738"/>
                  <a:pt x="1006797" y="351209"/>
                  <a:pt x="832093" y="351209"/>
                </a:cubicBezTo>
                <a:cubicBezTo>
                  <a:pt x="709621" y="351209"/>
                  <a:pt x="619117" y="371020"/>
                  <a:pt x="560582" y="410643"/>
                </a:cubicBezTo>
                <a:cubicBezTo>
                  <a:pt x="502047" y="450267"/>
                  <a:pt x="472780" y="502498"/>
                  <a:pt x="472780" y="567337"/>
                </a:cubicBezTo>
                <a:cubicBezTo>
                  <a:pt x="472780" y="632175"/>
                  <a:pt x="506550" y="680353"/>
                  <a:pt x="574091" y="711872"/>
                </a:cubicBezTo>
                <a:cubicBezTo>
                  <a:pt x="641630" y="743391"/>
                  <a:pt x="744742" y="774459"/>
                  <a:pt x="883424" y="805078"/>
                </a:cubicBezTo>
                <a:cubicBezTo>
                  <a:pt x="1027509" y="839298"/>
                  <a:pt x="1145479" y="873518"/>
                  <a:pt x="1237333" y="907739"/>
                </a:cubicBezTo>
                <a:cubicBezTo>
                  <a:pt x="1329188" y="941959"/>
                  <a:pt x="1407985" y="995990"/>
                  <a:pt x="1473724" y="1069835"/>
                </a:cubicBezTo>
                <a:cubicBezTo>
                  <a:pt x="1539463" y="1143679"/>
                  <a:pt x="1572332" y="1243637"/>
                  <a:pt x="1572332" y="1369713"/>
                </a:cubicBezTo>
                <a:cubicBezTo>
                  <a:pt x="1572332" y="1477777"/>
                  <a:pt x="1542164" y="1576385"/>
                  <a:pt x="1481828" y="1665538"/>
                </a:cubicBezTo>
                <a:cubicBezTo>
                  <a:pt x="1421493" y="1754690"/>
                  <a:pt x="1330989" y="1825382"/>
                  <a:pt x="1210317" y="1877614"/>
                </a:cubicBezTo>
                <a:cubicBezTo>
                  <a:pt x="1089646" y="1929845"/>
                  <a:pt x="942859" y="1955960"/>
                  <a:pt x="769956" y="1955960"/>
                </a:cubicBezTo>
                <a:cubicBezTo>
                  <a:pt x="620468" y="1955960"/>
                  <a:pt x="475932" y="1935698"/>
                  <a:pt x="336349" y="1895174"/>
                </a:cubicBezTo>
                <a:cubicBezTo>
                  <a:pt x="196767" y="1854650"/>
                  <a:pt x="84650" y="1801969"/>
                  <a:pt x="0" y="1737130"/>
                </a:cubicBezTo>
                <a:lnTo>
                  <a:pt x="148588" y="1407534"/>
                </a:lnTo>
                <a:cubicBezTo>
                  <a:pt x="229636" y="1466970"/>
                  <a:pt x="325993" y="1514699"/>
                  <a:pt x="437660" y="1550720"/>
                </a:cubicBezTo>
                <a:cubicBezTo>
                  <a:pt x="549326" y="1586741"/>
                  <a:pt x="660992" y="1604752"/>
                  <a:pt x="772658" y="1604752"/>
                </a:cubicBezTo>
                <a:cubicBezTo>
                  <a:pt x="896931" y="1604752"/>
                  <a:pt x="988786" y="1586291"/>
                  <a:pt x="1048221" y="1549369"/>
                </a:cubicBezTo>
                <a:cubicBezTo>
                  <a:pt x="1107656" y="1512447"/>
                  <a:pt x="1137375" y="1463368"/>
                  <a:pt x="1137375" y="1402131"/>
                </a:cubicBezTo>
                <a:cubicBezTo>
                  <a:pt x="1137375" y="1357105"/>
                  <a:pt x="1119814" y="1319733"/>
                  <a:pt x="1084693" y="1290015"/>
                </a:cubicBezTo>
                <a:cubicBezTo>
                  <a:pt x="1049572" y="1260297"/>
                  <a:pt x="1004546" y="1236434"/>
                  <a:pt x="949613" y="1218423"/>
                </a:cubicBezTo>
                <a:cubicBezTo>
                  <a:pt x="894680" y="1200412"/>
                  <a:pt x="820386" y="1180600"/>
                  <a:pt x="726730" y="1158988"/>
                </a:cubicBezTo>
                <a:cubicBezTo>
                  <a:pt x="582645" y="1124767"/>
                  <a:pt x="464675" y="1090547"/>
                  <a:pt x="372821" y="1056327"/>
                </a:cubicBezTo>
                <a:cubicBezTo>
                  <a:pt x="280966" y="1022106"/>
                  <a:pt x="202170" y="967174"/>
                  <a:pt x="136431" y="891529"/>
                </a:cubicBezTo>
                <a:cubicBezTo>
                  <a:pt x="70691" y="815884"/>
                  <a:pt x="37822" y="715024"/>
                  <a:pt x="37822" y="588950"/>
                </a:cubicBezTo>
                <a:cubicBezTo>
                  <a:pt x="37822" y="479084"/>
                  <a:pt x="67539" y="379575"/>
                  <a:pt x="126975" y="290422"/>
                </a:cubicBezTo>
                <a:cubicBezTo>
                  <a:pt x="186410" y="201269"/>
                  <a:pt x="276013" y="130577"/>
                  <a:pt x="395784" y="78347"/>
                </a:cubicBezTo>
                <a:cubicBezTo>
                  <a:pt x="515556" y="26116"/>
                  <a:pt x="661892" y="0"/>
                  <a:pt x="83479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108658" y="1772905"/>
            <a:ext cx="3023092" cy="1891121"/>
          </a:xfrm>
          <a:custGeom>
            <a:avLst/>
            <a:gdLst>
              <a:gd name="connsiteX0" fmla="*/ 0 w 3023092"/>
              <a:gd name="connsiteY0" fmla="*/ 0 h 1891121"/>
              <a:gd name="connsiteX1" fmla="*/ 453869 w 3023092"/>
              <a:gd name="connsiteY1" fmla="*/ 0 h 1891121"/>
              <a:gd name="connsiteX2" fmla="*/ 880722 w 3023092"/>
              <a:gd name="connsiteY2" fmla="*/ 1329188 h 1891121"/>
              <a:gd name="connsiteX3" fmla="*/ 1326487 w 3023092"/>
              <a:gd name="connsiteY3" fmla="*/ 0 h 1891121"/>
              <a:gd name="connsiteX4" fmla="*/ 1731727 w 3023092"/>
              <a:gd name="connsiteY4" fmla="*/ 0 h 1891121"/>
              <a:gd name="connsiteX5" fmla="*/ 2163983 w 3023092"/>
              <a:gd name="connsiteY5" fmla="*/ 1339994 h 1891121"/>
              <a:gd name="connsiteX6" fmla="*/ 2604344 w 3023092"/>
              <a:gd name="connsiteY6" fmla="*/ 0 h 1891121"/>
              <a:gd name="connsiteX7" fmla="*/ 3023092 w 3023092"/>
              <a:gd name="connsiteY7" fmla="*/ 0 h 1891121"/>
              <a:gd name="connsiteX8" fmla="*/ 2404427 w 3023092"/>
              <a:gd name="connsiteY8" fmla="*/ 1891121 h 1891121"/>
              <a:gd name="connsiteX9" fmla="*/ 1934347 w 3023092"/>
              <a:gd name="connsiteY9" fmla="*/ 1891121 h 1891121"/>
              <a:gd name="connsiteX10" fmla="*/ 1518300 w 3023092"/>
              <a:gd name="connsiteY10" fmla="*/ 610562 h 1891121"/>
              <a:gd name="connsiteX11" fmla="*/ 1088745 w 3023092"/>
              <a:gd name="connsiteY11" fmla="*/ 1891121 h 1891121"/>
              <a:gd name="connsiteX12" fmla="*/ 621368 w 3023092"/>
              <a:gd name="connsiteY12" fmla="*/ 1891121 h 18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092" h="1891121">
                <a:moveTo>
                  <a:pt x="0" y="0"/>
                </a:moveTo>
                <a:lnTo>
                  <a:pt x="453869" y="0"/>
                </a:lnTo>
                <a:lnTo>
                  <a:pt x="880722" y="1329188"/>
                </a:lnTo>
                <a:lnTo>
                  <a:pt x="1326487" y="0"/>
                </a:lnTo>
                <a:lnTo>
                  <a:pt x="1731727" y="0"/>
                </a:lnTo>
                <a:lnTo>
                  <a:pt x="2163983" y="1339994"/>
                </a:lnTo>
                <a:lnTo>
                  <a:pt x="2604344" y="0"/>
                </a:lnTo>
                <a:lnTo>
                  <a:pt x="3023092" y="0"/>
                </a:lnTo>
                <a:lnTo>
                  <a:pt x="2404427" y="1891121"/>
                </a:lnTo>
                <a:lnTo>
                  <a:pt x="1934347" y="1891121"/>
                </a:lnTo>
                <a:lnTo>
                  <a:pt x="1518300" y="610562"/>
                </a:lnTo>
                <a:lnTo>
                  <a:pt x="1088745" y="1891121"/>
                </a:lnTo>
                <a:lnTo>
                  <a:pt x="621368" y="189112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40199" y="1744527"/>
            <a:ext cx="2069427" cy="1955960"/>
          </a:xfrm>
          <a:custGeom>
            <a:avLst/>
            <a:gdLst>
              <a:gd name="connsiteX0" fmla="*/ 1034714 w 2069427"/>
              <a:gd name="connsiteY0" fmla="*/ 372821 h 1955960"/>
              <a:gd name="connsiteX1" fmla="*/ 732135 w 2069427"/>
              <a:gd name="connsiteY1" fmla="*/ 449817 h 1955960"/>
              <a:gd name="connsiteX2" fmla="*/ 520059 w 2069427"/>
              <a:gd name="connsiteY2" fmla="*/ 664594 h 1955960"/>
              <a:gd name="connsiteX3" fmla="*/ 443064 w 2069427"/>
              <a:gd name="connsiteY3" fmla="*/ 977980 h 1955960"/>
              <a:gd name="connsiteX4" fmla="*/ 520059 w 2069427"/>
              <a:gd name="connsiteY4" fmla="*/ 1291366 h 1955960"/>
              <a:gd name="connsiteX5" fmla="*/ 732135 w 2069427"/>
              <a:gd name="connsiteY5" fmla="*/ 1506144 h 1955960"/>
              <a:gd name="connsiteX6" fmla="*/ 1034714 w 2069427"/>
              <a:gd name="connsiteY6" fmla="*/ 1583139 h 1955960"/>
              <a:gd name="connsiteX7" fmla="*/ 1337294 w 2069427"/>
              <a:gd name="connsiteY7" fmla="*/ 1506144 h 1955960"/>
              <a:gd name="connsiteX8" fmla="*/ 1549369 w 2069427"/>
              <a:gd name="connsiteY8" fmla="*/ 1291366 h 1955960"/>
              <a:gd name="connsiteX9" fmla="*/ 1626364 w 2069427"/>
              <a:gd name="connsiteY9" fmla="*/ 977980 h 1955960"/>
              <a:gd name="connsiteX10" fmla="*/ 1549369 w 2069427"/>
              <a:gd name="connsiteY10" fmla="*/ 664594 h 1955960"/>
              <a:gd name="connsiteX11" fmla="*/ 1337294 w 2069427"/>
              <a:gd name="connsiteY11" fmla="*/ 449817 h 1955960"/>
              <a:gd name="connsiteX12" fmla="*/ 1034714 w 2069427"/>
              <a:gd name="connsiteY12" fmla="*/ 372821 h 1955960"/>
              <a:gd name="connsiteX13" fmla="*/ 1034714 w 2069427"/>
              <a:gd name="connsiteY13" fmla="*/ 0 h 1955960"/>
              <a:gd name="connsiteX14" fmla="*/ 1564228 w 2069427"/>
              <a:gd name="connsiteY14" fmla="*/ 126975 h 1955960"/>
              <a:gd name="connsiteX15" fmla="*/ 1934347 w 2069427"/>
              <a:gd name="connsiteY15" fmla="*/ 476833 h 1955960"/>
              <a:gd name="connsiteX16" fmla="*/ 2069427 w 2069427"/>
              <a:gd name="connsiteY16" fmla="*/ 977980 h 1955960"/>
              <a:gd name="connsiteX17" fmla="*/ 1934347 w 2069427"/>
              <a:gd name="connsiteY17" fmla="*/ 1479127 h 1955960"/>
              <a:gd name="connsiteX18" fmla="*/ 1564228 w 2069427"/>
              <a:gd name="connsiteY18" fmla="*/ 1828984 h 1955960"/>
              <a:gd name="connsiteX19" fmla="*/ 1034714 w 2069427"/>
              <a:gd name="connsiteY19" fmla="*/ 1955960 h 1955960"/>
              <a:gd name="connsiteX20" fmla="*/ 503849 w 2069427"/>
              <a:gd name="connsiteY20" fmla="*/ 1828984 h 1955960"/>
              <a:gd name="connsiteX21" fmla="*/ 133730 w 2069427"/>
              <a:gd name="connsiteY21" fmla="*/ 1479127 h 1955960"/>
              <a:gd name="connsiteX22" fmla="*/ 0 w 2069427"/>
              <a:gd name="connsiteY22" fmla="*/ 977980 h 1955960"/>
              <a:gd name="connsiteX23" fmla="*/ 133730 w 2069427"/>
              <a:gd name="connsiteY23" fmla="*/ 476833 h 1955960"/>
              <a:gd name="connsiteX24" fmla="*/ 503849 w 2069427"/>
              <a:gd name="connsiteY24" fmla="*/ 126975 h 1955960"/>
              <a:gd name="connsiteX25" fmla="*/ 1034714 w 2069427"/>
              <a:gd name="connsiteY25" fmla="*/ 0 h 195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069427" h="1955960">
                <a:moveTo>
                  <a:pt x="1034714" y="372821"/>
                </a:moveTo>
                <a:cubicBezTo>
                  <a:pt x="923048" y="372821"/>
                  <a:pt x="822188" y="398486"/>
                  <a:pt x="732135" y="449817"/>
                </a:cubicBezTo>
                <a:cubicBezTo>
                  <a:pt x="642082" y="501147"/>
                  <a:pt x="571389" y="572740"/>
                  <a:pt x="520059" y="664594"/>
                </a:cubicBezTo>
                <a:cubicBezTo>
                  <a:pt x="468729" y="756449"/>
                  <a:pt x="443064" y="860911"/>
                  <a:pt x="443064" y="977980"/>
                </a:cubicBezTo>
                <a:cubicBezTo>
                  <a:pt x="443064" y="1095049"/>
                  <a:pt x="468729" y="1199512"/>
                  <a:pt x="520059" y="1291366"/>
                </a:cubicBezTo>
                <a:cubicBezTo>
                  <a:pt x="571389" y="1383220"/>
                  <a:pt x="642082" y="1454813"/>
                  <a:pt x="732135" y="1506144"/>
                </a:cubicBezTo>
                <a:cubicBezTo>
                  <a:pt x="822188" y="1557474"/>
                  <a:pt x="923048" y="1583139"/>
                  <a:pt x="1034714" y="1583139"/>
                </a:cubicBezTo>
                <a:cubicBezTo>
                  <a:pt x="1146380" y="1583139"/>
                  <a:pt x="1247241" y="1557474"/>
                  <a:pt x="1337294" y="1506144"/>
                </a:cubicBezTo>
                <a:cubicBezTo>
                  <a:pt x="1427347" y="1454813"/>
                  <a:pt x="1498038" y="1383220"/>
                  <a:pt x="1549369" y="1291366"/>
                </a:cubicBezTo>
                <a:cubicBezTo>
                  <a:pt x="1600699" y="1199512"/>
                  <a:pt x="1626364" y="1095049"/>
                  <a:pt x="1626364" y="977980"/>
                </a:cubicBezTo>
                <a:cubicBezTo>
                  <a:pt x="1626364" y="860911"/>
                  <a:pt x="1600699" y="756449"/>
                  <a:pt x="1549369" y="664594"/>
                </a:cubicBezTo>
                <a:cubicBezTo>
                  <a:pt x="1498038" y="572740"/>
                  <a:pt x="1427347" y="501147"/>
                  <a:pt x="1337294" y="449817"/>
                </a:cubicBezTo>
                <a:cubicBezTo>
                  <a:pt x="1247241" y="398486"/>
                  <a:pt x="1146380" y="372821"/>
                  <a:pt x="1034714" y="372821"/>
                </a:cubicBezTo>
                <a:close/>
                <a:moveTo>
                  <a:pt x="1034714" y="0"/>
                </a:moveTo>
                <a:cubicBezTo>
                  <a:pt x="1231031" y="0"/>
                  <a:pt x="1407535" y="42325"/>
                  <a:pt x="1564228" y="126975"/>
                </a:cubicBezTo>
                <a:cubicBezTo>
                  <a:pt x="1720921" y="211626"/>
                  <a:pt x="1844294" y="328245"/>
                  <a:pt x="1934347" y="476833"/>
                </a:cubicBezTo>
                <a:cubicBezTo>
                  <a:pt x="2024400" y="625421"/>
                  <a:pt x="2069427" y="792470"/>
                  <a:pt x="2069427" y="977980"/>
                </a:cubicBezTo>
                <a:cubicBezTo>
                  <a:pt x="2069427" y="1163490"/>
                  <a:pt x="2024400" y="1330539"/>
                  <a:pt x="1934347" y="1479127"/>
                </a:cubicBezTo>
                <a:cubicBezTo>
                  <a:pt x="1844294" y="1627715"/>
                  <a:pt x="1720921" y="1744335"/>
                  <a:pt x="1564228" y="1828984"/>
                </a:cubicBezTo>
                <a:cubicBezTo>
                  <a:pt x="1407535" y="1913635"/>
                  <a:pt x="1231031" y="1955960"/>
                  <a:pt x="1034714" y="1955960"/>
                </a:cubicBezTo>
                <a:cubicBezTo>
                  <a:pt x="838398" y="1955960"/>
                  <a:pt x="661442" y="1913635"/>
                  <a:pt x="503849" y="1828984"/>
                </a:cubicBezTo>
                <a:cubicBezTo>
                  <a:pt x="346256" y="1744335"/>
                  <a:pt x="222883" y="1627715"/>
                  <a:pt x="133730" y="1479127"/>
                </a:cubicBezTo>
                <a:cubicBezTo>
                  <a:pt x="44577" y="1330539"/>
                  <a:pt x="0" y="1163490"/>
                  <a:pt x="0" y="977980"/>
                </a:cubicBezTo>
                <a:cubicBezTo>
                  <a:pt x="0" y="792470"/>
                  <a:pt x="44577" y="625421"/>
                  <a:pt x="133730" y="476833"/>
                </a:cubicBezTo>
                <a:cubicBezTo>
                  <a:pt x="222883" y="328245"/>
                  <a:pt x="346256" y="211626"/>
                  <a:pt x="503849" y="126975"/>
                </a:cubicBezTo>
                <a:cubicBezTo>
                  <a:pt x="661442" y="42325"/>
                  <a:pt x="838398" y="0"/>
                  <a:pt x="103471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386813" y="1772905"/>
            <a:ext cx="1647977" cy="1891121"/>
          </a:xfrm>
          <a:custGeom>
            <a:avLst/>
            <a:gdLst>
              <a:gd name="connsiteX0" fmla="*/ 0 w 1647977"/>
              <a:gd name="connsiteY0" fmla="*/ 0 h 1891121"/>
              <a:gd name="connsiteX1" fmla="*/ 1647977 w 1647977"/>
              <a:gd name="connsiteY1" fmla="*/ 0 h 1891121"/>
              <a:gd name="connsiteX2" fmla="*/ 1647977 w 1647977"/>
              <a:gd name="connsiteY2" fmla="*/ 356611 h 1891121"/>
              <a:gd name="connsiteX3" fmla="*/ 1042818 w 1647977"/>
              <a:gd name="connsiteY3" fmla="*/ 356611 h 1891121"/>
              <a:gd name="connsiteX4" fmla="*/ 1042818 w 1647977"/>
              <a:gd name="connsiteY4" fmla="*/ 1891121 h 1891121"/>
              <a:gd name="connsiteX5" fmla="*/ 605158 w 1647977"/>
              <a:gd name="connsiteY5" fmla="*/ 1891121 h 1891121"/>
              <a:gd name="connsiteX6" fmla="*/ 605158 w 1647977"/>
              <a:gd name="connsiteY6" fmla="*/ 356611 h 1891121"/>
              <a:gd name="connsiteX7" fmla="*/ 0 w 1647977"/>
              <a:gd name="connsiteY7" fmla="*/ 356611 h 1891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7977" h="1891121">
                <a:moveTo>
                  <a:pt x="0" y="0"/>
                </a:moveTo>
                <a:lnTo>
                  <a:pt x="1647977" y="0"/>
                </a:lnTo>
                <a:lnTo>
                  <a:pt x="1647977" y="356611"/>
                </a:lnTo>
                <a:lnTo>
                  <a:pt x="1042818" y="356611"/>
                </a:lnTo>
                <a:lnTo>
                  <a:pt x="1042818" y="1891121"/>
                </a:lnTo>
                <a:lnTo>
                  <a:pt x="605158" y="1891121"/>
                </a:lnTo>
                <a:lnTo>
                  <a:pt x="605158" y="356611"/>
                </a:lnTo>
                <a:lnTo>
                  <a:pt x="0" y="3566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63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92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324600" cy="6858000"/>
          </a:xfrm>
          <a:custGeom>
            <a:avLst/>
            <a:gdLst>
              <a:gd name="connsiteX0" fmla="*/ 5448535 w 6324600"/>
              <a:gd name="connsiteY0" fmla="*/ 5054990 h 6858000"/>
              <a:gd name="connsiteX1" fmla="*/ 5550158 w 6324600"/>
              <a:gd name="connsiteY1" fmla="*/ 5057468 h 6858000"/>
              <a:gd name="connsiteX2" fmla="*/ 6009322 w 6324600"/>
              <a:gd name="connsiteY2" fmla="*/ 5241894 h 6858000"/>
              <a:gd name="connsiteX3" fmla="*/ 6137162 w 6324600"/>
              <a:gd name="connsiteY3" fmla="*/ 6432044 h 6858000"/>
              <a:gd name="connsiteX4" fmla="*/ 5793838 w 6324600"/>
              <a:gd name="connsiteY4" fmla="*/ 6858000 h 6858000"/>
              <a:gd name="connsiteX5" fmla="*/ 3619617 w 6324600"/>
              <a:gd name="connsiteY5" fmla="*/ 6858000 h 6858000"/>
              <a:gd name="connsiteX6" fmla="*/ 4819170 w 6324600"/>
              <a:gd name="connsiteY6" fmla="*/ 5369735 h 6858000"/>
              <a:gd name="connsiteX7" fmla="*/ 5448535 w 6324600"/>
              <a:gd name="connsiteY7" fmla="*/ 5054990 h 6858000"/>
              <a:gd name="connsiteX8" fmla="*/ 4838609 w 6324600"/>
              <a:gd name="connsiteY8" fmla="*/ 2997869 h 6858000"/>
              <a:gd name="connsiteX9" fmla="*/ 4940232 w 6324600"/>
              <a:gd name="connsiteY9" fmla="*/ 3000345 h 6858000"/>
              <a:gd name="connsiteX10" fmla="*/ 5399396 w 6324600"/>
              <a:gd name="connsiteY10" fmla="*/ 3184773 h 6858000"/>
              <a:gd name="connsiteX11" fmla="*/ 5527235 w 6324600"/>
              <a:gd name="connsiteY11" fmla="*/ 4374924 h 6858000"/>
              <a:gd name="connsiteX12" fmla="*/ 3525856 w 6324600"/>
              <a:gd name="connsiteY12" fmla="*/ 6858000 h 6858000"/>
              <a:gd name="connsiteX13" fmla="*/ 1351634 w 6324600"/>
              <a:gd name="connsiteY13" fmla="*/ 6858000 h 6858000"/>
              <a:gd name="connsiteX14" fmla="*/ 4209244 w 6324600"/>
              <a:gd name="connsiteY14" fmla="*/ 3312613 h 6858000"/>
              <a:gd name="connsiteX15" fmla="*/ 4838609 w 6324600"/>
              <a:gd name="connsiteY15" fmla="*/ 2997869 h 6858000"/>
              <a:gd name="connsiteX16" fmla="*/ 4665150 w 6324600"/>
              <a:gd name="connsiteY16" fmla="*/ 423959 h 6858000"/>
              <a:gd name="connsiteX17" fmla="*/ 5205623 w 6324600"/>
              <a:gd name="connsiteY17" fmla="*/ 611342 h 6858000"/>
              <a:gd name="connsiteX18" fmla="*/ 5333463 w 6324600"/>
              <a:gd name="connsiteY18" fmla="*/ 1801494 h 6858000"/>
              <a:gd name="connsiteX19" fmla="*/ 1257879 w 6324600"/>
              <a:gd name="connsiteY19" fmla="*/ 6858000 h 6858000"/>
              <a:gd name="connsiteX20" fmla="*/ 0 w 6324600"/>
              <a:gd name="connsiteY20" fmla="*/ 6858000 h 6858000"/>
              <a:gd name="connsiteX21" fmla="*/ 0 w 6324600"/>
              <a:gd name="connsiteY21" fmla="*/ 5721108 h 6858000"/>
              <a:gd name="connsiteX22" fmla="*/ 4015470 w 6324600"/>
              <a:gd name="connsiteY22" fmla="*/ 739181 h 6858000"/>
              <a:gd name="connsiteX23" fmla="*/ 4665150 w 6324600"/>
              <a:gd name="connsiteY23" fmla="*/ 423959 h 6858000"/>
              <a:gd name="connsiteX24" fmla="*/ 2343273 w 6324600"/>
              <a:gd name="connsiteY24" fmla="*/ 0 h 6858000"/>
              <a:gd name="connsiteX25" fmla="*/ 3844664 w 6324600"/>
              <a:gd name="connsiteY25" fmla="*/ 0 h 6858000"/>
              <a:gd name="connsiteX26" fmla="*/ 3848696 w 6324600"/>
              <a:gd name="connsiteY26" fmla="*/ 6003 h 6858000"/>
              <a:gd name="connsiteX27" fmla="*/ 3761766 w 6324600"/>
              <a:gd name="connsiteY27" fmla="*/ 937616 h 6858000"/>
              <a:gd name="connsiteX28" fmla="*/ 0 w 6324600"/>
              <a:gd name="connsiteY28" fmla="*/ 5604774 h 6858000"/>
              <a:gd name="connsiteX29" fmla="*/ 0 w 6324600"/>
              <a:gd name="connsiteY29" fmla="*/ 2907259 h 6858000"/>
              <a:gd name="connsiteX30" fmla="*/ 75294 w 6324600"/>
              <a:gd name="connsiteY30" fmla="*/ 0 h 6858000"/>
              <a:gd name="connsiteX31" fmla="*/ 2249516 w 6324600"/>
              <a:gd name="connsiteY31" fmla="*/ 0 h 6858000"/>
              <a:gd name="connsiteX32" fmla="*/ 0 w 6324600"/>
              <a:gd name="connsiteY32" fmla="*/ 2790936 h 6858000"/>
              <a:gd name="connsiteX33" fmla="*/ 0 w 6324600"/>
              <a:gd name="connsiteY33" fmla="*/ 934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24600" h="6858000">
                <a:moveTo>
                  <a:pt x="5448535" y="5054990"/>
                </a:moveTo>
                <a:cubicBezTo>
                  <a:pt x="5482375" y="5053792"/>
                  <a:pt x="5516315" y="5054608"/>
                  <a:pt x="5550158" y="5057468"/>
                </a:cubicBezTo>
                <a:cubicBezTo>
                  <a:pt x="5712606" y="5071184"/>
                  <a:pt x="5872840" y="5131888"/>
                  <a:pt x="6009322" y="5241894"/>
                </a:cubicBezTo>
                <a:cubicBezTo>
                  <a:pt x="6373275" y="5535243"/>
                  <a:pt x="6430510" y="6068092"/>
                  <a:pt x="6137162" y="6432044"/>
                </a:cubicBezTo>
                <a:lnTo>
                  <a:pt x="5793838" y="6858000"/>
                </a:lnTo>
                <a:lnTo>
                  <a:pt x="3619617" y="6858000"/>
                </a:lnTo>
                <a:lnTo>
                  <a:pt x="4819170" y="5369735"/>
                </a:lnTo>
                <a:cubicBezTo>
                  <a:pt x="4979596" y="5170698"/>
                  <a:pt x="5211649" y="5063392"/>
                  <a:pt x="5448535" y="5054990"/>
                </a:cubicBezTo>
                <a:close/>
                <a:moveTo>
                  <a:pt x="4838609" y="2997869"/>
                </a:moveTo>
                <a:cubicBezTo>
                  <a:pt x="4872449" y="2996667"/>
                  <a:pt x="4906389" y="2997487"/>
                  <a:pt x="4940232" y="3000345"/>
                </a:cubicBezTo>
                <a:cubicBezTo>
                  <a:pt x="5102680" y="3014062"/>
                  <a:pt x="5262914" y="3074767"/>
                  <a:pt x="5399396" y="3184773"/>
                </a:cubicBezTo>
                <a:cubicBezTo>
                  <a:pt x="5763349" y="3478121"/>
                  <a:pt x="5820585" y="4010971"/>
                  <a:pt x="5527235" y="4374924"/>
                </a:cubicBezTo>
                <a:lnTo>
                  <a:pt x="3525856" y="6858000"/>
                </a:lnTo>
                <a:lnTo>
                  <a:pt x="1351634" y="6858000"/>
                </a:lnTo>
                <a:lnTo>
                  <a:pt x="4209244" y="3312613"/>
                </a:lnTo>
                <a:cubicBezTo>
                  <a:pt x="4369670" y="3113575"/>
                  <a:pt x="4601723" y="3006269"/>
                  <a:pt x="4838609" y="2997869"/>
                </a:cubicBezTo>
                <a:close/>
                <a:moveTo>
                  <a:pt x="4665150" y="423959"/>
                </a:moveTo>
                <a:cubicBezTo>
                  <a:pt x="4854836" y="421764"/>
                  <a:pt x="5046393" y="483000"/>
                  <a:pt x="5205623" y="611342"/>
                </a:cubicBezTo>
                <a:cubicBezTo>
                  <a:pt x="5569577" y="904691"/>
                  <a:pt x="5626813" y="1437540"/>
                  <a:pt x="5333463" y="1801494"/>
                </a:cubicBezTo>
                <a:lnTo>
                  <a:pt x="1257879" y="6858000"/>
                </a:lnTo>
                <a:lnTo>
                  <a:pt x="0" y="6858000"/>
                </a:lnTo>
                <a:lnTo>
                  <a:pt x="0" y="5721108"/>
                </a:lnTo>
                <a:lnTo>
                  <a:pt x="4015470" y="739181"/>
                </a:lnTo>
                <a:cubicBezTo>
                  <a:pt x="4180480" y="534458"/>
                  <a:pt x="4421268" y="426781"/>
                  <a:pt x="4665150" y="423959"/>
                </a:cubicBezTo>
                <a:close/>
                <a:moveTo>
                  <a:pt x="2343273" y="0"/>
                </a:moveTo>
                <a:lnTo>
                  <a:pt x="3844664" y="0"/>
                </a:lnTo>
                <a:lnTo>
                  <a:pt x="3848696" y="6003"/>
                </a:lnTo>
                <a:cubicBezTo>
                  <a:pt x="4004585" y="296683"/>
                  <a:pt x="3981777" y="664652"/>
                  <a:pt x="3761766" y="937616"/>
                </a:cubicBezTo>
                <a:lnTo>
                  <a:pt x="0" y="5604774"/>
                </a:lnTo>
                <a:lnTo>
                  <a:pt x="0" y="2907259"/>
                </a:lnTo>
                <a:close/>
                <a:moveTo>
                  <a:pt x="75294" y="0"/>
                </a:moveTo>
                <a:lnTo>
                  <a:pt x="2249516" y="0"/>
                </a:lnTo>
                <a:lnTo>
                  <a:pt x="0" y="2790936"/>
                </a:lnTo>
                <a:lnTo>
                  <a:pt x="0" y="934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1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883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95400" y="1722121"/>
            <a:ext cx="3657600" cy="3657598"/>
          </a:xfrm>
          <a:custGeom>
            <a:avLst/>
            <a:gdLst>
              <a:gd name="connsiteX0" fmla="*/ 1828754 w 3657600"/>
              <a:gd name="connsiteY0" fmla="*/ 0 h 3657598"/>
              <a:gd name="connsiteX1" fmla="*/ 1828847 w 3657600"/>
              <a:gd name="connsiteY1" fmla="*/ 0 h 3657598"/>
              <a:gd name="connsiteX2" fmla="*/ 2015784 w 3657600"/>
              <a:gd name="connsiteY2" fmla="*/ 9441 h 3657598"/>
              <a:gd name="connsiteX3" fmla="*/ 3657600 w 3657600"/>
              <a:gd name="connsiteY3" fmla="*/ 1828798 h 3657598"/>
              <a:gd name="connsiteX4" fmla="*/ 1828800 w 3657600"/>
              <a:gd name="connsiteY4" fmla="*/ 3657598 h 3657598"/>
              <a:gd name="connsiteX5" fmla="*/ 0 w 3657600"/>
              <a:gd name="connsiteY5" fmla="*/ 1828798 h 3657598"/>
              <a:gd name="connsiteX6" fmla="*/ 1641816 w 3657600"/>
              <a:gd name="connsiteY6" fmla="*/ 9441 h 365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3657598">
                <a:moveTo>
                  <a:pt x="1828754" y="0"/>
                </a:moveTo>
                <a:lnTo>
                  <a:pt x="1828847" y="0"/>
                </a:lnTo>
                <a:lnTo>
                  <a:pt x="2015784" y="9441"/>
                </a:lnTo>
                <a:cubicBezTo>
                  <a:pt x="2937968" y="103093"/>
                  <a:pt x="3657600" y="881906"/>
                  <a:pt x="3657600" y="1828798"/>
                </a:cubicBezTo>
                <a:cubicBezTo>
                  <a:pt x="3657600" y="2838817"/>
                  <a:pt x="2838819" y="3657598"/>
                  <a:pt x="1828800" y="3657598"/>
                </a:cubicBezTo>
                <a:cubicBezTo>
                  <a:pt x="818781" y="3657598"/>
                  <a:pt x="0" y="2838817"/>
                  <a:pt x="0" y="1828798"/>
                </a:cubicBezTo>
                <a:cubicBezTo>
                  <a:pt x="0" y="881906"/>
                  <a:pt x="719632" y="103093"/>
                  <a:pt x="1641816" y="944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28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41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12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8200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9601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001002" y="1661231"/>
            <a:ext cx="3352800" cy="2605573"/>
          </a:xfrm>
          <a:custGeom>
            <a:avLst/>
            <a:gdLst>
              <a:gd name="connsiteX0" fmla="*/ 0 w 3352800"/>
              <a:gd name="connsiteY0" fmla="*/ 0 h 2605573"/>
              <a:gd name="connsiteX1" fmla="*/ 3352800 w 3352800"/>
              <a:gd name="connsiteY1" fmla="*/ 0 h 2605573"/>
              <a:gd name="connsiteX2" fmla="*/ 3352800 w 3352800"/>
              <a:gd name="connsiteY2" fmla="*/ 2605573 h 2605573"/>
              <a:gd name="connsiteX3" fmla="*/ 0 w 3352800"/>
              <a:gd name="connsiteY3" fmla="*/ 2605573 h 260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2605573">
                <a:moveTo>
                  <a:pt x="0" y="0"/>
                </a:moveTo>
                <a:lnTo>
                  <a:pt x="3352800" y="0"/>
                </a:lnTo>
                <a:lnTo>
                  <a:pt x="3352800" y="2605573"/>
                </a:lnTo>
                <a:lnTo>
                  <a:pt x="0" y="260557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49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746444"/>
          </a:xfrm>
          <a:custGeom>
            <a:avLst/>
            <a:gdLst>
              <a:gd name="connsiteX0" fmla="*/ 11090790 w 12192000"/>
              <a:gd name="connsiteY0" fmla="*/ 0 h 3746444"/>
              <a:gd name="connsiteX1" fmla="*/ 12192000 w 12192000"/>
              <a:gd name="connsiteY1" fmla="*/ 0 h 3746444"/>
              <a:gd name="connsiteX2" fmla="*/ 12192000 w 12192000"/>
              <a:gd name="connsiteY2" fmla="*/ 3280933 h 3746444"/>
              <a:gd name="connsiteX3" fmla="*/ 12177614 w 12192000"/>
              <a:gd name="connsiteY3" fmla="*/ 3307438 h 3746444"/>
              <a:gd name="connsiteX4" fmla="*/ 11684937 w 12192000"/>
              <a:gd name="connsiteY4" fmla="*/ 3569392 h 3746444"/>
              <a:gd name="connsiteX5" fmla="*/ 11684938 w 12192000"/>
              <a:gd name="connsiteY5" fmla="*/ 3569391 h 3746444"/>
              <a:gd name="connsiteX6" fmla="*/ 11090790 w 12192000"/>
              <a:gd name="connsiteY6" fmla="*/ 2975243 h 3746444"/>
              <a:gd name="connsiteX7" fmla="*/ 9848801 w 12192000"/>
              <a:gd name="connsiteY7" fmla="*/ 0 h 3746444"/>
              <a:gd name="connsiteX8" fmla="*/ 11037097 w 12192000"/>
              <a:gd name="connsiteY8" fmla="*/ 0 h 3746444"/>
              <a:gd name="connsiteX9" fmla="*/ 11037096 w 12192000"/>
              <a:gd name="connsiteY9" fmla="*/ 1812299 h 3746444"/>
              <a:gd name="connsiteX10" fmla="*/ 10442948 w 12192000"/>
              <a:gd name="connsiteY10" fmla="*/ 2406447 h 3746444"/>
              <a:gd name="connsiteX11" fmla="*/ 10442949 w 12192000"/>
              <a:gd name="connsiteY11" fmla="*/ 2406446 h 3746444"/>
              <a:gd name="connsiteX12" fmla="*/ 9848801 w 12192000"/>
              <a:gd name="connsiteY12" fmla="*/ 1812298 h 3746444"/>
              <a:gd name="connsiteX13" fmla="*/ 8606815 w 12192000"/>
              <a:gd name="connsiteY13" fmla="*/ 0 h 3746444"/>
              <a:gd name="connsiteX14" fmla="*/ 9795111 w 12192000"/>
              <a:gd name="connsiteY14" fmla="*/ 0 h 3746444"/>
              <a:gd name="connsiteX15" fmla="*/ 9795110 w 12192000"/>
              <a:gd name="connsiteY15" fmla="*/ 2385113 h 3746444"/>
              <a:gd name="connsiteX16" fmla="*/ 9200962 w 12192000"/>
              <a:gd name="connsiteY16" fmla="*/ 2979261 h 3746444"/>
              <a:gd name="connsiteX17" fmla="*/ 9200963 w 12192000"/>
              <a:gd name="connsiteY17" fmla="*/ 2979260 h 3746444"/>
              <a:gd name="connsiteX18" fmla="*/ 8606815 w 12192000"/>
              <a:gd name="connsiteY18" fmla="*/ 2385112 h 3746444"/>
              <a:gd name="connsiteX19" fmla="*/ 7364829 w 12192000"/>
              <a:gd name="connsiteY19" fmla="*/ 0 h 3746444"/>
              <a:gd name="connsiteX20" fmla="*/ 8553125 w 12192000"/>
              <a:gd name="connsiteY20" fmla="*/ 0 h 3746444"/>
              <a:gd name="connsiteX21" fmla="*/ 8553124 w 12192000"/>
              <a:gd name="connsiteY21" fmla="*/ 2896552 h 3746444"/>
              <a:gd name="connsiteX22" fmla="*/ 7958976 w 12192000"/>
              <a:gd name="connsiteY22" fmla="*/ 3490700 h 3746444"/>
              <a:gd name="connsiteX23" fmla="*/ 7958977 w 12192000"/>
              <a:gd name="connsiteY23" fmla="*/ 3490699 h 3746444"/>
              <a:gd name="connsiteX24" fmla="*/ 7364829 w 12192000"/>
              <a:gd name="connsiteY24" fmla="*/ 2896551 h 3746444"/>
              <a:gd name="connsiteX25" fmla="*/ 6122843 w 12192000"/>
              <a:gd name="connsiteY25" fmla="*/ 0 h 3746444"/>
              <a:gd name="connsiteX26" fmla="*/ 7311139 w 12192000"/>
              <a:gd name="connsiteY26" fmla="*/ 0 h 3746444"/>
              <a:gd name="connsiteX27" fmla="*/ 7311138 w 12192000"/>
              <a:gd name="connsiteY27" fmla="*/ 2691976 h 3746444"/>
              <a:gd name="connsiteX28" fmla="*/ 6716990 w 12192000"/>
              <a:gd name="connsiteY28" fmla="*/ 3286124 h 3746444"/>
              <a:gd name="connsiteX29" fmla="*/ 6716991 w 12192000"/>
              <a:gd name="connsiteY29" fmla="*/ 3286123 h 3746444"/>
              <a:gd name="connsiteX30" fmla="*/ 6122843 w 12192000"/>
              <a:gd name="connsiteY30" fmla="*/ 2691975 h 3746444"/>
              <a:gd name="connsiteX31" fmla="*/ 4880857 w 12192000"/>
              <a:gd name="connsiteY31" fmla="*/ 0 h 3746444"/>
              <a:gd name="connsiteX32" fmla="*/ 6069154 w 12192000"/>
              <a:gd name="connsiteY32" fmla="*/ 0 h 3746444"/>
              <a:gd name="connsiteX33" fmla="*/ 6069153 w 12192000"/>
              <a:gd name="connsiteY33" fmla="*/ 2975244 h 3746444"/>
              <a:gd name="connsiteX34" fmla="*/ 5475005 w 12192000"/>
              <a:gd name="connsiteY34" fmla="*/ 3569392 h 3746444"/>
              <a:gd name="connsiteX35" fmla="*/ 5475005 w 12192000"/>
              <a:gd name="connsiteY35" fmla="*/ 3569391 h 3746444"/>
              <a:gd name="connsiteX36" fmla="*/ 4880857 w 12192000"/>
              <a:gd name="connsiteY36" fmla="*/ 2975243 h 3746444"/>
              <a:gd name="connsiteX37" fmla="*/ 3638871 w 12192000"/>
              <a:gd name="connsiteY37" fmla="*/ 0 h 3746444"/>
              <a:gd name="connsiteX38" fmla="*/ 4827167 w 12192000"/>
              <a:gd name="connsiteY38" fmla="*/ 0 h 3746444"/>
              <a:gd name="connsiteX39" fmla="*/ 4827166 w 12192000"/>
              <a:gd name="connsiteY39" fmla="*/ 2385113 h 3746444"/>
              <a:gd name="connsiteX40" fmla="*/ 4233018 w 12192000"/>
              <a:gd name="connsiteY40" fmla="*/ 2979261 h 3746444"/>
              <a:gd name="connsiteX41" fmla="*/ 4233021 w 12192000"/>
              <a:gd name="connsiteY41" fmla="*/ 2979260 h 3746444"/>
              <a:gd name="connsiteX42" fmla="*/ 3638871 w 12192000"/>
              <a:gd name="connsiteY42" fmla="*/ 2385112 h 3746444"/>
              <a:gd name="connsiteX43" fmla="*/ 2396886 w 12192000"/>
              <a:gd name="connsiteY43" fmla="*/ 0 h 3746444"/>
              <a:gd name="connsiteX44" fmla="*/ 3585182 w 12192000"/>
              <a:gd name="connsiteY44" fmla="*/ 0 h 3746444"/>
              <a:gd name="connsiteX45" fmla="*/ 3585181 w 12192000"/>
              <a:gd name="connsiteY45" fmla="*/ 2149848 h 3746444"/>
              <a:gd name="connsiteX46" fmla="*/ 2991033 w 12192000"/>
              <a:gd name="connsiteY46" fmla="*/ 2743996 h 3746444"/>
              <a:gd name="connsiteX47" fmla="*/ 2991034 w 12192000"/>
              <a:gd name="connsiteY47" fmla="*/ 2743995 h 3746444"/>
              <a:gd name="connsiteX48" fmla="*/ 2396886 w 12192000"/>
              <a:gd name="connsiteY48" fmla="*/ 2149847 h 3746444"/>
              <a:gd name="connsiteX49" fmla="*/ 1154900 w 12192000"/>
              <a:gd name="connsiteY49" fmla="*/ 0 h 3746444"/>
              <a:gd name="connsiteX50" fmla="*/ 2343196 w 12192000"/>
              <a:gd name="connsiteY50" fmla="*/ 0 h 3746444"/>
              <a:gd name="connsiteX51" fmla="*/ 2343195 w 12192000"/>
              <a:gd name="connsiteY51" fmla="*/ 2691976 h 3746444"/>
              <a:gd name="connsiteX52" fmla="*/ 1749047 w 12192000"/>
              <a:gd name="connsiteY52" fmla="*/ 3286124 h 3746444"/>
              <a:gd name="connsiteX53" fmla="*/ 1749048 w 12192000"/>
              <a:gd name="connsiteY53" fmla="*/ 3286123 h 3746444"/>
              <a:gd name="connsiteX54" fmla="*/ 1154900 w 12192000"/>
              <a:gd name="connsiteY54" fmla="*/ 2691975 h 3746444"/>
              <a:gd name="connsiteX55" fmla="*/ 0 w 12192000"/>
              <a:gd name="connsiteY55" fmla="*/ 0 h 3746444"/>
              <a:gd name="connsiteX56" fmla="*/ 1101210 w 12192000"/>
              <a:gd name="connsiteY56" fmla="*/ 0 h 3746444"/>
              <a:gd name="connsiteX57" fmla="*/ 1101209 w 12192000"/>
              <a:gd name="connsiteY57" fmla="*/ 3152296 h 3746444"/>
              <a:gd name="connsiteX58" fmla="*/ 507061 w 12192000"/>
              <a:gd name="connsiteY58" fmla="*/ 3746444 h 3746444"/>
              <a:gd name="connsiteX59" fmla="*/ 507062 w 12192000"/>
              <a:gd name="connsiteY59" fmla="*/ 3746443 h 3746444"/>
              <a:gd name="connsiteX60" fmla="*/ 14385 w 12192000"/>
              <a:gd name="connsiteY60" fmla="*/ 3484489 h 3746444"/>
              <a:gd name="connsiteX61" fmla="*/ 0 w 12192000"/>
              <a:gd name="connsiteY61" fmla="*/ 3457986 h 37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192000" h="3746444">
                <a:moveTo>
                  <a:pt x="11090790" y="0"/>
                </a:moveTo>
                <a:lnTo>
                  <a:pt x="12192000" y="0"/>
                </a:lnTo>
                <a:lnTo>
                  <a:pt x="12192000" y="3280933"/>
                </a:lnTo>
                <a:lnTo>
                  <a:pt x="12177614" y="3307438"/>
                </a:lnTo>
                <a:cubicBezTo>
                  <a:pt x="12070841" y="3465482"/>
                  <a:pt x="11890024" y="3569392"/>
                  <a:pt x="11684937" y="3569392"/>
                </a:cubicBezTo>
                <a:lnTo>
                  <a:pt x="11684938" y="3569391"/>
                </a:lnTo>
                <a:cubicBezTo>
                  <a:pt x="11356799" y="3569391"/>
                  <a:pt x="11090790" y="3303382"/>
                  <a:pt x="11090790" y="2975243"/>
                </a:cubicBezTo>
                <a:close/>
                <a:moveTo>
                  <a:pt x="9848801" y="0"/>
                </a:moveTo>
                <a:lnTo>
                  <a:pt x="11037097" y="0"/>
                </a:lnTo>
                <a:lnTo>
                  <a:pt x="11037096" y="1812299"/>
                </a:lnTo>
                <a:cubicBezTo>
                  <a:pt x="11037096" y="2140438"/>
                  <a:pt x="10771087" y="2406447"/>
                  <a:pt x="10442948" y="2406447"/>
                </a:cubicBezTo>
                <a:lnTo>
                  <a:pt x="10442949" y="2406446"/>
                </a:lnTo>
                <a:cubicBezTo>
                  <a:pt x="10114810" y="2406446"/>
                  <a:pt x="9848801" y="2140437"/>
                  <a:pt x="9848801" y="1812298"/>
                </a:cubicBezTo>
                <a:close/>
                <a:moveTo>
                  <a:pt x="8606815" y="0"/>
                </a:moveTo>
                <a:lnTo>
                  <a:pt x="9795111" y="0"/>
                </a:lnTo>
                <a:lnTo>
                  <a:pt x="9795110" y="2385113"/>
                </a:lnTo>
                <a:cubicBezTo>
                  <a:pt x="9795110" y="2713252"/>
                  <a:pt x="9529101" y="2979261"/>
                  <a:pt x="9200962" y="2979261"/>
                </a:cubicBezTo>
                <a:lnTo>
                  <a:pt x="9200963" y="2979260"/>
                </a:lnTo>
                <a:cubicBezTo>
                  <a:pt x="8872824" y="2979260"/>
                  <a:pt x="8606815" y="2713251"/>
                  <a:pt x="8606815" y="2385112"/>
                </a:cubicBezTo>
                <a:close/>
                <a:moveTo>
                  <a:pt x="7364829" y="0"/>
                </a:moveTo>
                <a:lnTo>
                  <a:pt x="8553125" y="0"/>
                </a:lnTo>
                <a:lnTo>
                  <a:pt x="8553124" y="2896552"/>
                </a:lnTo>
                <a:cubicBezTo>
                  <a:pt x="8553124" y="3224691"/>
                  <a:pt x="8287115" y="3490700"/>
                  <a:pt x="7958976" y="3490700"/>
                </a:cubicBezTo>
                <a:lnTo>
                  <a:pt x="7958977" y="3490699"/>
                </a:lnTo>
                <a:cubicBezTo>
                  <a:pt x="7630838" y="3490699"/>
                  <a:pt x="7364829" y="3224690"/>
                  <a:pt x="7364829" y="2896551"/>
                </a:cubicBezTo>
                <a:close/>
                <a:moveTo>
                  <a:pt x="6122843" y="0"/>
                </a:moveTo>
                <a:lnTo>
                  <a:pt x="7311139" y="0"/>
                </a:lnTo>
                <a:lnTo>
                  <a:pt x="7311138" y="2691976"/>
                </a:lnTo>
                <a:cubicBezTo>
                  <a:pt x="7311138" y="3020115"/>
                  <a:pt x="7045129" y="3286124"/>
                  <a:pt x="6716990" y="3286124"/>
                </a:cubicBezTo>
                <a:lnTo>
                  <a:pt x="6716991" y="3286123"/>
                </a:lnTo>
                <a:cubicBezTo>
                  <a:pt x="6388852" y="3286123"/>
                  <a:pt x="6122843" y="3020114"/>
                  <a:pt x="6122843" y="2691975"/>
                </a:cubicBezTo>
                <a:close/>
                <a:moveTo>
                  <a:pt x="4880857" y="0"/>
                </a:moveTo>
                <a:lnTo>
                  <a:pt x="6069154" y="0"/>
                </a:lnTo>
                <a:lnTo>
                  <a:pt x="6069153" y="2975244"/>
                </a:lnTo>
                <a:cubicBezTo>
                  <a:pt x="6069153" y="3303383"/>
                  <a:pt x="5803144" y="3569392"/>
                  <a:pt x="5475005" y="3569392"/>
                </a:cubicBezTo>
                <a:lnTo>
                  <a:pt x="5475005" y="3569391"/>
                </a:lnTo>
                <a:cubicBezTo>
                  <a:pt x="5146867" y="3569391"/>
                  <a:pt x="4880857" y="3303382"/>
                  <a:pt x="4880857" y="2975243"/>
                </a:cubicBezTo>
                <a:close/>
                <a:moveTo>
                  <a:pt x="3638871" y="0"/>
                </a:moveTo>
                <a:lnTo>
                  <a:pt x="4827167" y="0"/>
                </a:lnTo>
                <a:lnTo>
                  <a:pt x="4827166" y="2385113"/>
                </a:lnTo>
                <a:cubicBezTo>
                  <a:pt x="4827166" y="2713252"/>
                  <a:pt x="4561157" y="2979261"/>
                  <a:pt x="4233018" y="2979261"/>
                </a:cubicBezTo>
                <a:lnTo>
                  <a:pt x="4233021" y="2979260"/>
                </a:lnTo>
                <a:cubicBezTo>
                  <a:pt x="3904881" y="2979260"/>
                  <a:pt x="3638871" y="2713251"/>
                  <a:pt x="3638871" y="2385112"/>
                </a:cubicBezTo>
                <a:close/>
                <a:moveTo>
                  <a:pt x="2396886" y="0"/>
                </a:moveTo>
                <a:lnTo>
                  <a:pt x="3585182" y="0"/>
                </a:lnTo>
                <a:lnTo>
                  <a:pt x="3585181" y="2149848"/>
                </a:lnTo>
                <a:cubicBezTo>
                  <a:pt x="3585181" y="2477987"/>
                  <a:pt x="3319172" y="2743996"/>
                  <a:pt x="2991033" y="2743996"/>
                </a:cubicBezTo>
                <a:lnTo>
                  <a:pt x="2991034" y="2743995"/>
                </a:lnTo>
                <a:cubicBezTo>
                  <a:pt x="2662895" y="2743995"/>
                  <a:pt x="2396886" y="2477986"/>
                  <a:pt x="2396886" y="2149847"/>
                </a:cubicBezTo>
                <a:close/>
                <a:moveTo>
                  <a:pt x="1154900" y="0"/>
                </a:moveTo>
                <a:lnTo>
                  <a:pt x="2343196" y="0"/>
                </a:lnTo>
                <a:lnTo>
                  <a:pt x="2343195" y="2691976"/>
                </a:lnTo>
                <a:cubicBezTo>
                  <a:pt x="2343195" y="3020115"/>
                  <a:pt x="2077186" y="3286124"/>
                  <a:pt x="1749047" y="3286124"/>
                </a:cubicBezTo>
                <a:lnTo>
                  <a:pt x="1749048" y="3286123"/>
                </a:lnTo>
                <a:cubicBezTo>
                  <a:pt x="1420909" y="3286123"/>
                  <a:pt x="1154900" y="3020114"/>
                  <a:pt x="1154900" y="2691975"/>
                </a:cubicBezTo>
                <a:close/>
                <a:moveTo>
                  <a:pt x="0" y="0"/>
                </a:moveTo>
                <a:lnTo>
                  <a:pt x="1101210" y="0"/>
                </a:lnTo>
                <a:lnTo>
                  <a:pt x="1101209" y="3152296"/>
                </a:lnTo>
                <a:cubicBezTo>
                  <a:pt x="1101209" y="3480435"/>
                  <a:pt x="835200" y="3746444"/>
                  <a:pt x="507061" y="3746444"/>
                </a:cubicBezTo>
                <a:lnTo>
                  <a:pt x="507062" y="3746443"/>
                </a:lnTo>
                <a:cubicBezTo>
                  <a:pt x="301975" y="3746443"/>
                  <a:pt x="121158" y="3642533"/>
                  <a:pt x="14385" y="3484489"/>
                </a:cubicBezTo>
                <a:lnTo>
                  <a:pt x="0" y="345798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83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0" y="685804"/>
            <a:ext cx="5257800" cy="5522719"/>
          </a:xfrm>
          <a:custGeom>
            <a:avLst/>
            <a:gdLst>
              <a:gd name="connsiteX0" fmla="*/ 0 w 5257800"/>
              <a:gd name="connsiteY0" fmla="*/ 0 h 5522719"/>
              <a:gd name="connsiteX1" fmla="*/ 11270 w 5257800"/>
              <a:gd name="connsiteY1" fmla="*/ 0 h 5522719"/>
              <a:gd name="connsiteX2" fmla="*/ 28177 w 5257800"/>
              <a:gd name="connsiteY2" fmla="*/ 11771 h 5522719"/>
              <a:gd name="connsiteX3" fmla="*/ 45083 w 5257800"/>
              <a:gd name="connsiteY3" fmla="*/ 17657 h 5522719"/>
              <a:gd name="connsiteX4" fmla="*/ 56353 w 5257800"/>
              <a:gd name="connsiteY4" fmla="*/ 23543 h 5522719"/>
              <a:gd name="connsiteX5" fmla="*/ 67624 w 5257800"/>
              <a:gd name="connsiteY5" fmla="*/ 23543 h 5522719"/>
              <a:gd name="connsiteX6" fmla="*/ 73260 w 5257800"/>
              <a:gd name="connsiteY6" fmla="*/ 29429 h 5522719"/>
              <a:gd name="connsiteX7" fmla="*/ 78895 w 5257800"/>
              <a:gd name="connsiteY7" fmla="*/ 35315 h 5522719"/>
              <a:gd name="connsiteX8" fmla="*/ 84530 w 5257800"/>
              <a:gd name="connsiteY8" fmla="*/ 29429 h 5522719"/>
              <a:gd name="connsiteX9" fmla="*/ 90166 w 5257800"/>
              <a:gd name="connsiteY9" fmla="*/ 35315 h 5522719"/>
              <a:gd name="connsiteX10" fmla="*/ 95801 w 5257800"/>
              <a:gd name="connsiteY10" fmla="*/ 35315 h 5522719"/>
              <a:gd name="connsiteX11" fmla="*/ 107072 w 5257800"/>
              <a:gd name="connsiteY11" fmla="*/ 41200 h 5522719"/>
              <a:gd name="connsiteX12" fmla="*/ 112707 w 5257800"/>
              <a:gd name="connsiteY12" fmla="*/ 41200 h 5522719"/>
              <a:gd name="connsiteX13" fmla="*/ 123978 w 5257800"/>
              <a:gd name="connsiteY13" fmla="*/ 47086 h 5522719"/>
              <a:gd name="connsiteX14" fmla="*/ 135249 w 5257800"/>
              <a:gd name="connsiteY14" fmla="*/ 52972 h 5522719"/>
              <a:gd name="connsiteX15" fmla="*/ 146519 w 5257800"/>
              <a:gd name="connsiteY15" fmla="*/ 58858 h 5522719"/>
              <a:gd name="connsiteX16" fmla="*/ 157790 w 5257800"/>
              <a:gd name="connsiteY16" fmla="*/ 58858 h 5522719"/>
              <a:gd name="connsiteX17" fmla="*/ 163425 w 5257800"/>
              <a:gd name="connsiteY17" fmla="*/ 64744 h 5522719"/>
              <a:gd name="connsiteX18" fmla="*/ 169061 w 5257800"/>
              <a:gd name="connsiteY18" fmla="*/ 70629 h 5522719"/>
              <a:gd name="connsiteX19" fmla="*/ 174696 w 5257800"/>
              <a:gd name="connsiteY19" fmla="*/ 70629 h 5522719"/>
              <a:gd name="connsiteX20" fmla="*/ 202873 w 5257800"/>
              <a:gd name="connsiteY20" fmla="*/ 76515 h 5522719"/>
              <a:gd name="connsiteX21" fmla="*/ 225415 w 5257800"/>
              <a:gd name="connsiteY21" fmla="*/ 88287 h 5522719"/>
              <a:gd name="connsiteX22" fmla="*/ 259227 w 5257800"/>
              <a:gd name="connsiteY22" fmla="*/ 76515 h 5522719"/>
              <a:gd name="connsiteX23" fmla="*/ 287404 w 5257800"/>
              <a:gd name="connsiteY23" fmla="*/ 52972 h 5522719"/>
              <a:gd name="connsiteX24" fmla="*/ 309945 w 5257800"/>
              <a:gd name="connsiteY24" fmla="*/ 82401 h 5522719"/>
              <a:gd name="connsiteX25" fmla="*/ 338122 w 5257800"/>
              <a:gd name="connsiteY25" fmla="*/ 111830 h 5522719"/>
              <a:gd name="connsiteX26" fmla="*/ 371934 w 5257800"/>
              <a:gd name="connsiteY26" fmla="*/ 135373 h 5522719"/>
              <a:gd name="connsiteX27" fmla="*/ 383205 w 5257800"/>
              <a:gd name="connsiteY27" fmla="*/ 117716 h 5522719"/>
              <a:gd name="connsiteX28" fmla="*/ 400111 w 5257800"/>
              <a:gd name="connsiteY28" fmla="*/ 105944 h 5522719"/>
              <a:gd name="connsiteX29" fmla="*/ 417017 w 5257800"/>
              <a:gd name="connsiteY29" fmla="*/ 88287 h 5522719"/>
              <a:gd name="connsiteX30" fmla="*/ 433923 w 5257800"/>
              <a:gd name="connsiteY30" fmla="*/ 76515 h 5522719"/>
              <a:gd name="connsiteX31" fmla="*/ 456465 w 5257800"/>
              <a:gd name="connsiteY31" fmla="*/ 88287 h 5522719"/>
              <a:gd name="connsiteX32" fmla="*/ 479006 w 5257800"/>
              <a:gd name="connsiteY32" fmla="*/ 100058 h 5522719"/>
              <a:gd name="connsiteX33" fmla="*/ 507183 w 5257800"/>
              <a:gd name="connsiteY33" fmla="*/ 94173 h 5522719"/>
              <a:gd name="connsiteX34" fmla="*/ 535360 w 5257800"/>
              <a:gd name="connsiteY34" fmla="*/ 94173 h 5522719"/>
              <a:gd name="connsiteX35" fmla="*/ 563537 w 5257800"/>
              <a:gd name="connsiteY35" fmla="*/ 82401 h 5522719"/>
              <a:gd name="connsiteX36" fmla="*/ 591714 w 5257800"/>
              <a:gd name="connsiteY36" fmla="*/ 88287 h 5522719"/>
              <a:gd name="connsiteX37" fmla="*/ 619890 w 5257800"/>
              <a:gd name="connsiteY37" fmla="*/ 76515 h 5522719"/>
              <a:gd name="connsiteX38" fmla="*/ 648067 w 5257800"/>
              <a:gd name="connsiteY38" fmla="*/ 82401 h 5522719"/>
              <a:gd name="connsiteX39" fmla="*/ 704421 w 5257800"/>
              <a:gd name="connsiteY39" fmla="*/ 70629 h 5522719"/>
              <a:gd name="connsiteX40" fmla="*/ 760775 w 5257800"/>
              <a:gd name="connsiteY40" fmla="*/ 64744 h 5522719"/>
              <a:gd name="connsiteX41" fmla="*/ 811493 w 5257800"/>
              <a:gd name="connsiteY41" fmla="*/ 82401 h 5522719"/>
              <a:gd name="connsiteX42" fmla="*/ 867847 w 5257800"/>
              <a:gd name="connsiteY42" fmla="*/ 88287 h 5522719"/>
              <a:gd name="connsiteX43" fmla="*/ 924200 w 5257800"/>
              <a:gd name="connsiteY43" fmla="*/ 100058 h 5522719"/>
              <a:gd name="connsiteX44" fmla="*/ 974919 w 5257800"/>
              <a:gd name="connsiteY44" fmla="*/ 100058 h 5522719"/>
              <a:gd name="connsiteX45" fmla="*/ 1031272 w 5257800"/>
              <a:gd name="connsiteY45" fmla="*/ 100058 h 5522719"/>
              <a:gd name="connsiteX46" fmla="*/ 1059449 w 5257800"/>
              <a:gd name="connsiteY46" fmla="*/ 94173 h 5522719"/>
              <a:gd name="connsiteX47" fmla="*/ 1087626 w 5257800"/>
              <a:gd name="connsiteY47" fmla="*/ 94173 h 5522719"/>
              <a:gd name="connsiteX48" fmla="*/ 1115803 w 5257800"/>
              <a:gd name="connsiteY48" fmla="*/ 94173 h 5522719"/>
              <a:gd name="connsiteX49" fmla="*/ 1143980 w 5257800"/>
              <a:gd name="connsiteY49" fmla="*/ 82401 h 5522719"/>
              <a:gd name="connsiteX50" fmla="*/ 1166521 w 5257800"/>
              <a:gd name="connsiteY50" fmla="*/ 88287 h 5522719"/>
              <a:gd name="connsiteX51" fmla="*/ 1183427 w 5257800"/>
              <a:gd name="connsiteY51" fmla="*/ 76515 h 5522719"/>
              <a:gd name="connsiteX52" fmla="*/ 1222875 w 5257800"/>
              <a:gd name="connsiteY52" fmla="*/ 76515 h 5522719"/>
              <a:gd name="connsiteX53" fmla="*/ 1262322 w 5257800"/>
              <a:gd name="connsiteY53" fmla="*/ 94173 h 5522719"/>
              <a:gd name="connsiteX54" fmla="*/ 1296135 w 5257800"/>
              <a:gd name="connsiteY54" fmla="*/ 111830 h 5522719"/>
              <a:gd name="connsiteX55" fmla="*/ 1335582 w 5257800"/>
              <a:gd name="connsiteY55" fmla="*/ 117716 h 5522719"/>
              <a:gd name="connsiteX56" fmla="*/ 1375030 w 5257800"/>
              <a:gd name="connsiteY56" fmla="*/ 111830 h 5522719"/>
              <a:gd name="connsiteX57" fmla="*/ 1403207 w 5257800"/>
              <a:gd name="connsiteY57" fmla="*/ 94173 h 5522719"/>
              <a:gd name="connsiteX58" fmla="*/ 1437019 w 5257800"/>
              <a:gd name="connsiteY58" fmla="*/ 76515 h 5522719"/>
              <a:gd name="connsiteX59" fmla="*/ 1459560 w 5257800"/>
              <a:gd name="connsiteY59" fmla="*/ 64744 h 5522719"/>
              <a:gd name="connsiteX60" fmla="*/ 1504643 w 5257800"/>
              <a:gd name="connsiteY60" fmla="*/ 52972 h 5522719"/>
              <a:gd name="connsiteX61" fmla="*/ 1555362 w 5257800"/>
              <a:gd name="connsiteY61" fmla="*/ 47086 h 5522719"/>
              <a:gd name="connsiteX62" fmla="*/ 1611715 w 5257800"/>
              <a:gd name="connsiteY62" fmla="*/ 47086 h 5522719"/>
              <a:gd name="connsiteX63" fmla="*/ 1634257 w 5257800"/>
              <a:gd name="connsiteY63" fmla="*/ 58858 h 5522719"/>
              <a:gd name="connsiteX64" fmla="*/ 1662434 w 5257800"/>
              <a:gd name="connsiteY64" fmla="*/ 52972 h 5522719"/>
              <a:gd name="connsiteX65" fmla="*/ 1690611 w 5257800"/>
              <a:gd name="connsiteY65" fmla="*/ 58858 h 5522719"/>
              <a:gd name="connsiteX66" fmla="*/ 1713152 w 5257800"/>
              <a:gd name="connsiteY66" fmla="*/ 64744 h 5522719"/>
              <a:gd name="connsiteX67" fmla="*/ 1735694 w 5257800"/>
              <a:gd name="connsiteY67" fmla="*/ 64744 h 5522719"/>
              <a:gd name="connsiteX68" fmla="*/ 1758235 w 5257800"/>
              <a:gd name="connsiteY68" fmla="*/ 70629 h 5522719"/>
              <a:gd name="connsiteX69" fmla="*/ 1803318 w 5257800"/>
              <a:gd name="connsiteY69" fmla="*/ 88287 h 5522719"/>
              <a:gd name="connsiteX70" fmla="*/ 1848401 w 5257800"/>
              <a:gd name="connsiteY70" fmla="*/ 94173 h 5522719"/>
              <a:gd name="connsiteX71" fmla="*/ 1870942 w 5257800"/>
              <a:gd name="connsiteY71" fmla="*/ 100058 h 5522719"/>
              <a:gd name="connsiteX72" fmla="*/ 1887848 w 5257800"/>
              <a:gd name="connsiteY72" fmla="*/ 100058 h 5522719"/>
              <a:gd name="connsiteX73" fmla="*/ 1916025 w 5257800"/>
              <a:gd name="connsiteY73" fmla="*/ 100058 h 5522719"/>
              <a:gd name="connsiteX74" fmla="*/ 1938567 w 5257800"/>
              <a:gd name="connsiteY74" fmla="*/ 88287 h 5522719"/>
              <a:gd name="connsiteX75" fmla="*/ 1983650 w 5257800"/>
              <a:gd name="connsiteY75" fmla="*/ 100058 h 5522719"/>
              <a:gd name="connsiteX76" fmla="*/ 2028733 w 5257800"/>
              <a:gd name="connsiteY76" fmla="*/ 111830 h 5522719"/>
              <a:gd name="connsiteX77" fmla="*/ 2045639 w 5257800"/>
              <a:gd name="connsiteY77" fmla="*/ 100058 h 5522719"/>
              <a:gd name="connsiteX78" fmla="*/ 2068180 w 5257800"/>
              <a:gd name="connsiteY78" fmla="*/ 105944 h 5522719"/>
              <a:gd name="connsiteX79" fmla="*/ 2085086 w 5257800"/>
              <a:gd name="connsiteY79" fmla="*/ 111830 h 5522719"/>
              <a:gd name="connsiteX80" fmla="*/ 2107628 w 5257800"/>
              <a:gd name="connsiteY80" fmla="*/ 117716 h 5522719"/>
              <a:gd name="connsiteX81" fmla="*/ 2118899 w 5257800"/>
              <a:gd name="connsiteY81" fmla="*/ 111830 h 5522719"/>
              <a:gd name="connsiteX82" fmla="*/ 2152711 w 5257800"/>
              <a:gd name="connsiteY82" fmla="*/ 123602 h 5522719"/>
              <a:gd name="connsiteX83" fmla="*/ 2175252 w 5257800"/>
              <a:gd name="connsiteY83" fmla="*/ 105944 h 5522719"/>
              <a:gd name="connsiteX84" fmla="*/ 2197794 w 5257800"/>
              <a:gd name="connsiteY84" fmla="*/ 117716 h 5522719"/>
              <a:gd name="connsiteX85" fmla="*/ 2209065 w 5257800"/>
              <a:gd name="connsiteY85" fmla="*/ 105944 h 5522719"/>
              <a:gd name="connsiteX86" fmla="*/ 2254148 w 5257800"/>
              <a:gd name="connsiteY86" fmla="*/ 117716 h 5522719"/>
              <a:gd name="connsiteX87" fmla="*/ 2299230 w 5257800"/>
              <a:gd name="connsiteY87" fmla="*/ 111830 h 5522719"/>
              <a:gd name="connsiteX88" fmla="*/ 2338678 w 5257800"/>
              <a:gd name="connsiteY88" fmla="*/ 100058 h 5522719"/>
              <a:gd name="connsiteX89" fmla="*/ 2361220 w 5257800"/>
              <a:gd name="connsiteY89" fmla="*/ 88287 h 5522719"/>
              <a:gd name="connsiteX90" fmla="*/ 2395032 w 5257800"/>
              <a:gd name="connsiteY90" fmla="*/ 94173 h 5522719"/>
              <a:gd name="connsiteX91" fmla="*/ 2411938 w 5257800"/>
              <a:gd name="connsiteY91" fmla="*/ 105944 h 5522719"/>
              <a:gd name="connsiteX92" fmla="*/ 2423208 w 5257800"/>
              <a:gd name="connsiteY92" fmla="*/ 105944 h 5522719"/>
              <a:gd name="connsiteX93" fmla="*/ 2440114 w 5257800"/>
              <a:gd name="connsiteY93" fmla="*/ 111830 h 5522719"/>
              <a:gd name="connsiteX94" fmla="*/ 2457021 w 5257800"/>
              <a:gd name="connsiteY94" fmla="*/ 105944 h 5522719"/>
              <a:gd name="connsiteX95" fmla="*/ 2479562 w 5257800"/>
              <a:gd name="connsiteY95" fmla="*/ 94173 h 5522719"/>
              <a:gd name="connsiteX96" fmla="*/ 2496468 w 5257800"/>
              <a:gd name="connsiteY96" fmla="*/ 100058 h 5522719"/>
              <a:gd name="connsiteX97" fmla="*/ 2513374 w 5257800"/>
              <a:gd name="connsiteY97" fmla="*/ 111830 h 5522719"/>
              <a:gd name="connsiteX98" fmla="*/ 2535916 w 5257800"/>
              <a:gd name="connsiteY98" fmla="*/ 117716 h 5522719"/>
              <a:gd name="connsiteX99" fmla="*/ 2558458 w 5257800"/>
              <a:gd name="connsiteY99" fmla="*/ 117716 h 5522719"/>
              <a:gd name="connsiteX100" fmla="*/ 2575364 w 5257800"/>
              <a:gd name="connsiteY100" fmla="*/ 105944 h 5522719"/>
              <a:gd name="connsiteX101" fmla="*/ 2609176 w 5257800"/>
              <a:gd name="connsiteY101" fmla="*/ 117716 h 5522719"/>
              <a:gd name="connsiteX102" fmla="*/ 2637352 w 5257800"/>
              <a:gd name="connsiteY102" fmla="*/ 105944 h 5522719"/>
              <a:gd name="connsiteX103" fmla="*/ 2654259 w 5257800"/>
              <a:gd name="connsiteY103" fmla="*/ 94173 h 5522719"/>
              <a:gd name="connsiteX104" fmla="*/ 2671165 w 5257800"/>
              <a:gd name="connsiteY104" fmla="*/ 100058 h 5522719"/>
              <a:gd name="connsiteX105" fmla="*/ 2688071 w 5257800"/>
              <a:gd name="connsiteY105" fmla="*/ 105944 h 5522719"/>
              <a:gd name="connsiteX106" fmla="*/ 2710612 w 5257800"/>
              <a:gd name="connsiteY106" fmla="*/ 100058 h 5522719"/>
              <a:gd name="connsiteX107" fmla="*/ 2721883 w 5257800"/>
              <a:gd name="connsiteY107" fmla="*/ 105944 h 5522719"/>
              <a:gd name="connsiteX108" fmla="*/ 2733154 w 5257800"/>
              <a:gd name="connsiteY108" fmla="*/ 123602 h 5522719"/>
              <a:gd name="connsiteX109" fmla="*/ 2738789 w 5257800"/>
              <a:gd name="connsiteY109" fmla="*/ 147145 h 5522719"/>
              <a:gd name="connsiteX110" fmla="*/ 2750060 w 5257800"/>
              <a:gd name="connsiteY110" fmla="*/ 164802 h 5522719"/>
              <a:gd name="connsiteX111" fmla="*/ 2750060 w 5257800"/>
              <a:gd name="connsiteY111" fmla="*/ 153031 h 5522719"/>
              <a:gd name="connsiteX112" fmla="*/ 2755695 w 5257800"/>
              <a:gd name="connsiteY112" fmla="*/ 141259 h 5522719"/>
              <a:gd name="connsiteX113" fmla="*/ 2755695 w 5257800"/>
              <a:gd name="connsiteY113" fmla="*/ 111830 h 5522719"/>
              <a:gd name="connsiteX114" fmla="*/ 2755695 w 5257800"/>
              <a:gd name="connsiteY114" fmla="*/ 105944 h 5522719"/>
              <a:gd name="connsiteX115" fmla="*/ 2761331 w 5257800"/>
              <a:gd name="connsiteY115" fmla="*/ 100058 h 5522719"/>
              <a:gd name="connsiteX116" fmla="*/ 2766966 w 5257800"/>
              <a:gd name="connsiteY116" fmla="*/ 82401 h 5522719"/>
              <a:gd name="connsiteX117" fmla="*/ 2772602 w 5257800"/>
              <a:gd name="connsiteY117" fmla="*/ 82401 h 5522719"/>
              <a:gd name="connsiteX118" fmla="*/ 2789508 w 5257800"/>
              <a:gd name="connsiteY118" fmla="*/ 147145 h 5522719"/>
              <a:gd name="connsiteX119" fmla="*/ 2795143 w 5257800"/>
              <a:gd name="connsiteY119" fmla="*/ 129488 h 5522719"/>
              <a:gd name="connsiteX120" fmla="*/ 2795143 w 5257800"/>
              <a:gd name="connsiteY120" fmla="*/ 141259 h 5522719"/>
              <a:gd name="connsiteX121" fmla="*/ 2800778 w 5257800"/>
              <a:gd name="connsiteY121" fmla="*/ 141259 h 5522719"/>
              <a:gd name="connsiteX122" fmla="*/ 2806414 w 5257800"/>
              <a:gd name="connsiteY122" fmla="*/ 135373 h 5522719"/>
              <a:gd name="connsiteX123" fmla="*/ 2806414 w 5257800"/>
              <a:gd name="connsiteY123" fmla="*/ 141259 h 5522719"/>
              <a:gd name="connsiteX124" fmla="*/ 2812049 w 5257800"/>
              <a:gd name="connsiteY124" fmla="*/ 135373 h 5522719"/>
              <a:gd name="connsiteX125" fmla="*/ 2817684 w 5257800"/>
              <a:gd name="connsiteY125" fmla="*/ 141259 h 5522719"/>
              <a:gd name="connsiteX126" fmla="*/ 2823320 w 5257800"/>
              <a:gd name="connsiteY126" fmla="*/ 141259 h 5522719"/>
              <a:gd name="connsiteX127" fmla="*/ 2823320 w 5257800"/>
              <a:gd name="connsiteY127" fmla="*/ 153031 h 5522719"/>
              <a:gd name="connsiteX128" fmla="*/ 2823320 w 5257800"/>
              <a:gd name="connsiteY128" fmla="*/ 158917 h 5522719"/>
              <a:gd name="connsiteX129" fmla="*/ 2828955 w 5257800"/>
              <a:gd name="connsiteY129" fmla="*/ 153031 h 5522719"/>
              <a:gd name="connsiteX130" fmla="*/ 2834590 w 5257800"/>
              <a:gd name="connsiteY130" fmla="*/ 111830 h 5522719"/>
              <a:gd name="connsiteX131" fmla="*/ 2840226 w 5257800"/>
              <a:gd name="connsiteY131" fmla="*/ 141259 h 5522719"/>
              <a:gd name="connsiteX132" fmla="*/ 2845861 w 5257800"/>
              <a:gd name="connsiteY132" fmla="*/ 88287 h 5522719"/>
              <a:gd name="connsiteX133" fmla="*/ 2845861 w 5257800"/>
              <a:gd name="connsiteY133" fmla="*/ 94173 h 5522719"/>
              <a:gd name="connsiteX134" fmla="*/ 2851496 w 5257800"/>
              <a:gd name="connsiteY134" fmla="*/ 100058 h 5522719"/>
              <a:gd name="connsiteX135" fmla="*/ 2851496 w 5257800"/>
              <a:gd name="connsiteY135" fmla="*/ 111830 h 5522719"/>
              <a:gd name="connsiteX136" fmla="*/ 2862767 w 5257800"/>
              <a:gd name="connsiteY136" fmla="*/ 141259 h 5522719"/>
              <a:gd name="connsiteX137" fmla="*/ 2868403 w 5257800"/>
              <a:gd name="connsiteY137" fmla="*/ 117716 h 5522719"/>
              <a:gd name="connsiteX138" fmla="*/ 2874038 w 5257800"/>
              <a:gd name="connsiteY138" fmla="*/ 123602 h 5522719"/>
              <a:gd name="connsiteX139" fmla="*/ 2879674 w 5257800"/>
              <a:gd name="connsiteY139" fmla="*/ 123602 h 5522719"/>
              <a:gd name="connsiteX140" fmla="*/ 2885309 w 5257800"/>
              <a:gd name="connsiteY140" fmla="*/ 129488 h 5522719"/>
              <a:gd name="connsiteX141" fmla="*/ 2885309 w 5257800"/>
              <a:gd name="connsiteY141" fmla="*/ 135373 h 5522719"/>
              <a:gd name="connsiteX142" fmla="*/ 2885309 w 5257800"/>
              <a:gd name="connsiteY142" fmla="*/ 141259 h 5522719"/>
              <a:gd name="connsiteX143" fmla="*/ 2890944 w 5257800"/>
              <a:gd name="connsiteY143" fmla="*/ 105944 h 5522719"/>
              <a:gd name="connsiteX144" fmla="*/ 2890944 w 5257800"/>
              <a:gd name="connsiteY144" fmla="*/ 70629 h 5522719"/>
              <a:gd name="connsiteX145" fmla="*/ 2896580 w 5257800"/>
              <a:gd name="connsiteY145" fmla="*/ 76515 h 5522719"/>
              <a:gd name="connsiteX146" fmla="*/ 2902215 w 5257800"/>
              <a:gd name="connsiteY146" fmla="*/ 105944 h 5522719"/>
              <a:gd name="connsiteX147" fmla="*/ 2902215 w 5257800"/>
              <a:gd name="connsiteY147" fmla="*/ 82401 h 5522719"/>
              <a:gd name="connsiteX148" fmla="*/ 2907850 w 5257800"/>
              <a:gd name="connsiteY148" fmla="*/ 76515 h 5522719"/>
              <a:gd name="connsiteX149" fmla="*/ 2913486 w 5257800"/>
              <a:gd name="connsiteY149" fmla="*/ 76515 h 5522719"/>
              <a:gd name="connsiteX150" fmla="*/ 2919121 w 5257800"/>
              <a:gd name="connsiteY150" fmla="*/ 82401 h 5522719"/>
              <a:gd name="connsiteX151" fmla="*/ 2919121 w 5257800"/>
              <a:gd name="connsiteY151" fmla="*/ 76515 h 5522719"/>
              <a:gd name="connsiteX152" fmla="*/ 2924756 w 5257800"/>
              <a:gd name="connsiteY152" fmla="*/ 100058 h 5522719"/>
              <a:gd name="connsiteX153" fmla="*/ 2936027 w 5257800"/>
              <a:gd name="connsiteY153" fmla="*/ 82401 h 5522719"/>
              <a:gd name="connsiteX154" fmla="*/ 2936027 w 5257800"/>
              <a:gd name="connsiteY154" fmla="*/ 94173 h 5522719"/>
              <a:gd name="connsiteX155" fmla="*/ 2941662 w 5257800"/>
              <a:gd name="connsiteY155" fmla="*/ 76515 h 5522719"/>
              <a:gd name="connsiteX156" fmla="*/ 2947298 w 5257800"/>
              <a:gd name="connsiteY156" fmla="*/ 88287 h 5522719"/>
              <a:gd name="connsiteX157" fmla="*/ 2952933 w 5257800"/>
              <a:gd name="connsiteY157" fmla="*/ 52972 h 5522719"/>
              <a:gd name="connsiteX158" fmla="*/ 2952933 w 5257800"/>
              <a:gd name="connsiteY158" fmla="*/ 58858 h 5522719"/>
              <a:gd name="connsiteX159" fmla="*/ 2958569 w 5257800"/>
              <a:gd name="connsiteY159" fmla="*/ 52972 h 5522719"/>
              <a:gd name="connsiteX160" fmla="*/ 2975475 w 5257800"/>
              <a:gd name="connsiteY160" fmla="*/ 82401 h 5522719"/>
              <a:gd name="connsiteX161" fmla="*/ 2981110 w 5257800"/>
              <a:gd name="connsiteY161" fmla="*/ 94173 h 5522719"/>
              <a:gd name="connsiteX162" fmla="*/ 2981110 w 5257800"/>
              <a:gd name="connsiteY162" fmla="*/ 70629 h 5522719"/>
              <a:gd name="connsiteX163" fmla="*/ 2992381 w 5257800"/>
              <a:gd name="connsiteY163" fmla="*/ 82401 h 5522719"/>
              <a:gd name="connsiteX164" fmla="*/ 3003652 w 5257800"/>
              <a:gd name="connsiteY164" fmla="*/ 70629 h 5522719"/>
              <a:gd name="connsiteX165" fmla="*/ 3009287 w 5257800"/>
              <a:gd name="connsiteY165" fmla="*/ 88287 h 5522719"/>
              <a:gd name="connsiteX166" fmla="*/ 3014922 w 5257800"/>
              <a:gd name="connsiteY166" fmla="*/ 88287 h 5522719"/>
              <a:gd name="connsiteX167" fmla="*/ 3026193 w 5257800"/>
              <a:gd name="connsiteY167" fmla="*/ 117716 h 5522719"/>
              <a:gd name="connsiteX168" fmla="*/ 3037464 w 5257800"/>
              <a:gd name="connsiteY168" fmla="*/ 82401 h 5522719"/>
              <a:gd name="connsiteX169" fmla="*/ 3043099 w 5257800"/>
              <a:gd name="connsiteY169" fmla="*/ 52972 h 5522719"/>
              <a:gd name="connsiteX170" fmla="*/ 3054370 w 5257800"/>
              <a:gd name="connsiteY170" fmla="*/ 70629 h 5522719"/>
              <a:gd name="connsiteX171" fmla="*/ 3071276 w 5257800"/>
              <a:gd name="connsiteY171" fmla="*/ 64744 h 5522719"/>
              <a:gd name="connsiteX172" fmla="*/ 3082547 w 5257800"/>
              <a:gd name="connsiteY172" fmla="*/ 76515 h 5522719"/>
              <a:gd name="connsiteX173" fmla="*/ 3093818 w 5257800"/>
              <a:gd name="connsiteY173" fmla="*/ 88287 h 5522719"/>
              <a:gd name="connsiteX174" fmla="*/ 3110724 w 5257800"/>
              <a:gd name="connsiteY174" fmla="*/ 82401 h 5522719"/>
              <a:gd name="connsiteX175" fmla="*/ 3127630 w 5257800"/>
              <a:gd name="connsiteY175" fmla="*/ 82401 h 5522719"/>
              <a:gd name="connsiteX176" fmla="*/ 3138900 w 5257800"/>
              <a:gd name="connsiteY176" fmla="*/ 70629 h 5522719"/>
              <a:gd name="connsiteX177" fmla="*/ 3172713 w 5257800"/>
              <a:gd name="connsiteY177" fmla="*/ 82401 h 5522719"/>
              <a:gd name="connsiteX178" fmla="*/ 3189619 w 5257800"/>
              <a:gd name="connsiteY178" fmla="*/ 64744 h 5522719"/>
              <a:gd name="connsiteX179" fmla="*/ 3212160 w 5257800"/>
              <a:gd name="connsiteY179" fmla="*/ 64744 h 5522719"/>
              <a:gd name="connsiteX180" fmla="*/ 3229066 w 5257800"/>
              <a:gd name="connsiteY180" fmla="*/ 58858 h 5522719"/>
              <a:gd name="connsiteX181" fmla="*/ 3251608 w 5257800"/>
              <a:gd name="connsiteY181" fmla="*/ 52972 h 5522719"/>
              <a:gd name="connsiteX182" fmla="*/ 3268514 w 5257800"/>
              <a:gd name="connsiteY182" fmla="*/ 41200 h 5522719"/>
              <a:gd name="connsiteX183" fmla="*/ 3291056 w 5257800"/>
              <a:gd name="connsiteY183" fmla="*/ 70629 h 5522719"/>
              <a:gd name="connsiteX184" fmla="*/ 3307962 w 5257800"/>
              <a:gd name="connsiteY184" fmla="*/ 58858 h 5522719"/>
              <a:gd name="connsiteX185" fmla="*/ 3330503 w 5257800"/>
              <a:gd name="connsiteY185" fmla="*/ 88287 h 5522719"/>
              <a:gd name="connsiteX186" fmla="*/ 3353044 w 5257800"/>
              <a:gd name="connsiteY186" fmla="*/ 76515 h 5522719"/>
              <a:gd name="connsiteX187" fmla="*/ 3375586 w 5257800"/>
              <a:gd name="connsiteY187" fmla="*/ 70629 h 5522719"/>
              <a:gd name="connsiteX188" fmla="*/ 3398128 w 5257800"/>
              <a:gd name="connsiteY188" fmla="*/ 70629 h 5522719"/>
              <a:gd name="connsiteX189" fmla="*/ 3420669 w 5257800"/>
              <a:gd name="connsiteY189" fmla="*/ 70629 h 5522719"/>
              <a:gd name="connsiteX190" fmla="*/ 3448846 w 5257800"/>
              <a:gd name="connsiteY190" fmla="*/ 76515 h 5522719"/>
              <a:gd name="connsiteX191" fmla="*/ 3471387 w 5257800"/>
              <a:gd name="connsiteY191" fmla="*/ 76515 h 5522719"/>
              <a:gd name="connsiteX192" fmla="*/ 3499564 w 5257800"/>
              <a:gd name="connsiteY192" fmla="*/ 88287 h 5522719"/>
              <a:gd name="connsiteX193" fmla="*/ 3522106 w 5257800"/>
              <a:gd name="connsiteY193" fmla="*/ 94173 h 5522719"/>
              <a:gd name="connsiteX194" fmla="*/ 3544647 w 5257800"/>
              <a:gd name="connsiteY194" fmla="*/ 105944 h 5522719"/>
              <a:gd name="connsiteX195" fmla="*/ 3567189 w 5257800"/>
              <a:gd name="connsiteY195" fmla="*/ 117716 h 5522719"/>
              <a:gd name="connsiteX196" fmla="*/ 3578459 w 5257800"/>
              <a:gd name="connsiteY196" fmla="*/ 100058 h 5522719"/>
              <a:gd name="connsiteX197" fmla="*/ 3589730 w 5257800"/>
              <a:gd name="connsiteY197" fmla="*/ 82401 h 5522719"/>
              <a:gd name="connsiteX198" fmla="*/ 3612272 w 5257800"/>
              <a:gd name="connsiteY198" fmla="*/ 58858 h 5522719"/>
              <a:gd name="connsiteX199" fmla="*/ 3634813 w 5257800"/>
              <a:gd name="connsiteY199" fmla="*/ 58858 h 5522719"/>
              <a:gd name="connsiteX200" fmla="*/ 3657354 w 5257800"/>
              <a:gd name="connsiteY200" fmla="*/ 58858 h 5522719"/>
              <a:gd name="connsiteX201" fmla="*/ 3685531 w 5257800"/>
              <a:gd name="connsiteY201" fmla="*/ 58858 h 5522719"/>
              <a:gd name="connsiteX202" fmla="*/ 3708073 w 5257800"/>
              <a:gd name="connsiteY202" fmla="*/ 58858 h 5522719"/>
              <a:gd name="connsiteX203" fmla="*/ 3736250 w 5257800"/>
              <a:gd name="connsiteY203" fmla="*/ 64744 h 5522719"/>
              <a:gd name="connsiteX204" fmla="*/ 3758791 w 5257800"/>
              <a:gd name="connsiteY204" fmla="*/ 70629 h 5522719"/>
              <a:gd name="connsiteX205" fmla="*/ 3786968 w 5257800"/>
              <a:gd name="connsiteY205" fmla="*/ 64744 h 5522719"/>
              <a:gd name="connsiteX206" fmla="*/ 3815145 w 5257800"/>
              <a:gd name="connsiteY206" fmla="*/ 64744 h 5522719"/>
              <a:gd name="connsiteX207" fmla="*/ 3837686 w 5257800"/>
              <a:gd name="connsiteY207" fmla="*/ 70629 h 5522719"/>
              <a:gd name="connsiteX208" fmla="*/ 3865863 w 5257800"/>
              <a:gd name="connsiteY208" fmla="*/ 64744 h 5522719"/>
              <a:gd name="connsiteX209" fmla="*/ 3888405 w 5257800"/>
              <a:gd name="connsiteY209" fmla="*/ 76515 h 5522719"/>
              <a:gd name="connsiteX210" fmla="*/ 3916582 w 5257800"/>
              <a:gd name="connsiteY210" fmla="*/ 76515 h 5522719"/>
              <a:gd name="connsiteX211" fmla="*/ 3944758 w 5257800"/>
              <a:gd name="connsiteY211" fmla="*/ 76515 h 5522719"/>
              <a:gd name="connsiteX212" fmla="*/ 3961664 w 5257800"/>
              <a:gd name="connsiteY212" fmla="*/ 82401 h 5522719"/>
              <a:gd name="connsiteX213" fmla="*/ 3978570 w 5257800"/>
              <a:gd name="connsiteY213" fmla="*/ 82401 h 5522719"/>
              <a:gd name="connsiteX214" fmla="*/ 4001112 w 5257800"/>
              <a:gd name="connsiteY214" fmla="*/ 82401 h 5522719"/>
              <a:gd name="connsiteX215" fmla="*/ 4018018 w 5257800"/>
              <a:gd name="connsiteY215" fmla="*/ 76515 h 5522719"/>
              <a:gd name="connsiteX216" fmla="*/ 4040560 w 5257800"/>
              <a:gd name="connsiteY216" fmla="*/ 76515 h 5522719"/>
              <a:gd name="connsiteX217" fmla="*/ 4068736 w 5257800"/>
              <a:gd name="connsiteY217" fmla="*/ 64744 h 5522719"/>
              <a:gd name="connsiteX218" fmla="*/ 4091278 w 5257800"/>
              <a:gd name="connsiteY218" fmla="*/ 47086 h 5522719"/>
              <a:gd name="connsiteX219" fmla="*/ 4113819 w 5257800"/>
              <a:gd name="connsiteY219" fmla="*/ 52972 h 5522719"/>
              <a:gd name="connsiteX220" fmla="*/ 4130726 w 5257800"/>
              <a:gd name="connsiteY220" fmla="*/ 47086 h 5522719"/>
              <a:gd name="connsiteX221" fmla="*/ 4153267 w 5257800"/>
              <a:gd name="connsiteY221" fmla="*/ 52972 h 5522719"/>
              <a:gd name="connsiteX222" fmla="*/ 4170173 w 5257800"/>
              <a:gd name="connsiteY222" fmla="*/ 58858 h 5522719"/>
              <a:gd name="connsiteX223" fmla="*/ 4187079 w 5257800"/>
              <a:gd name="connsiteY223" fmla="*/ 58858 h 5522719"/>
              <a:gd name="connsiteX224" fmla="*/ 4215256 w 5257800"/>
              <a:gd name="connsiteY224" fmla="*/ 64744 h 5522719"/>
              <a:gd name="connsiteX225" fmla="*/ 4237798 w 5257800"/>
              <a:gd name="connsiteY225" fmla="*/ 70629 h 5522719"/>
              <a:gd name="connsiteX226" fmla="*/ 4265974 w 5257800"/>
              <a:gd name="connsiteY226" fmla="*/ 76515 h 5522719"/>
              <a:gd name="connsiteX227" fmla="*/ 4288516 w 5257800"/>
              <a:gd name="connsiteY227" fmla="*/ 82401 h 5522719"/>
              <a:gd name="connsiteX228" fmla="*/ 4316693 w 5257800"/>
              <a:gd name="connsiteY228" fmla="*/ 94173 h 5522719"/>
              <a:gd name="connsiteX229" fmla="*/ 4339234 w 5257800"/>
              <a:gd name="connsiteY229" fmla="*/ 94173 h 5522719"/>
              <a:gd name="connsiteX230" fmla="*/ 4389953 w 5257800"/>
              <a:gd name="connsiteY230" fmla="*/ 105944 h 5522719"/>
              <a:gd name="connsiteX231" fmla="*/ 4440671 w 5257800"/>
              <a:gd name="connsiteY231" fmla="*/ 117716 h 5522719"/>
              <a:gd name="connsiteX232" fmla="*/ 4463212 w 5257800"/>
              <a:gd name="connsiteY232" fmla="*/ 129488 h 5522719"/>
              <a:gd name="connsiteX233" fmla="*/ 4480118 w 5257800"/>
              <a:gd name="connsiteY233" fmla="*/ 129488 h 5522719"/>
              <a:gd name="connsiteX234" fmla="*/ 4502660 w 5257800"/>
              <a:gd name="connsiteY234" fmla="*/ 129488 h 5522719"/>
              <a:gd name="connsiteX235" fmla="*/ 4519566 w 5257800"/>
              <a:gd name="connsiteY235" fmla="*/ 129488 h 5522719"/>
              <a:gd name="connsiteX236" fmla="*/ 4542108 w 5257800"/>
              <a:gd name="connsiteY236" fmla="*/ 123602 h 5522719"/>
              <a:gd name="connsiteX237" fmla="*/ 4559014 w 5257800"/>
              <a:gd name="connsiteY237" fmla="*/ 123602 h 5522719"/>
              <a:gd name="connsiteX238" fmla="*/ 4575920 w 5257800"/>
              <a:gd name="connsiteY238" fmla="*/ 111830 h 5522719"/>
              <a:gd name="connsiteX239" fmla="*/ 4587190 w 5257800"/>
              <a:gd name="connsiteY239" fmla="*/ 100058 h 5522719"/>
              <a:gd name="connsiteX240" fmla="*/ 4592826 w 5257800"/>
              <a:gd name="connsiteY240" fmla="*/ 88287 h 5522719"/>
              <a:gd name="connsiteX241" fmla="*/ 4592826 w 5257800"/>
              <a:gd name="connsiteY241" fmla="*/ 70629 h 5522719"/>
              <a:gd name="connsiteX242" fmla="*/ 4587190 w 5257800"/>
              <a:gd name="connsiteY242" fmla="*/ 52972 h 5522719"/>
              <a:gd name="connsiteX243" fmla="*/ 4592826 w 5257800"/>
              <a:gd name="connsiteY243" fmla="*/ 52972 h 5522719"/>
              <a:gd name="connsiteX244" fmla="*/ 4609732 w 5257800"/>
              <a:gd name="connsiteY244" fmla="*/ 64744 h 5522719"/>
              <a:gd name="connsiteX245" fmla="*/ 4621003 w 5257800"/>
              <a:gd name="connsiteY245" fmla="*/ 70629 h 5522719"/>
              <a:gd name="connsiteX246" fmla="*/ 4637909 w 5257800"/>
              <a:gd name="connsiteY246" fmla="*/ 76515 h 5522719"/>
              <a:gd name="connsiteX247" fmla="*/ 4671721 w 5257800"/>
              <a:gd name="connsiteY247" fmla="*/ 94173 h 5522719"/>
              <a:gd name="connsiteX248" fmla="*/ 4699898 w 5257800"/>
              <a:gd name="connsiteY248" fmla="*/ 76515 h 5522719"/>
              <a:gd name="connsiteX249" fmla="*/ 4728075 w 5257800"/>
              <a:gd name="connsiteY249" fmla="*/ 64744 h 5522719"/>
              <a:gd name="connsiteX250" fmla="*/ 4761887 w 5257800"/>
              <a:gd name="connsiteY250" fmla="*/ 70629 h 5522719"/>
              <a:gd name="connsiteX251" fmla="*/ 4790064 w 5257800"/>
              <a:gd name="connsiteY251" fmla="*/ 76515 h 5522719"/>
              <a:gd name="connsiteX252" fmla="*/ 4818241 w 5257800"/>
              <a:gd name="connsiteY252" fmla="*/ 76515 h 5522719"/>
              <a:gd name="connsiteX253" fmla="*/ 4852053 w 5257800"/>
              <a:gd name="connsiteY253" fmla="*/ 82401 h 5522719"/>
              <a:gd name="connsiteX254" fmla="*/ 4880230 w 5257800"/>
              <a:gd name="connsiteY254" fmla="*/ 100058 h 5522719"/>
              <a:gd name="connsiteX255" fmla="*/ 4914042 w 5257800"/>
              <a:gd name="connsiteY255" fmla="*/ 94173 h 5522719"/>
              <a:gd name="connsiteX256" fmla="*/ 4942219 w 5257800"/>
              <a:gd name="connsiteY256" fmla="*/ 94173 h 5522719"/>
              <a:gd name="connsiteX257" fmla="*/ 4976031 w 5257800"/>
              <a:gd name="connsiteY257" fmla="*/ 100058 h 5522719"/>
              <a:gd name="connsiteX258" fmla="*/ 4981666 w 5257800"/>
              <a:gd name="connsiteY258" fmla="*/ 76515 h 5522719"/>
              <a:gd name="connsiteX259" fmla="*/ 4987302 w 5257800"/>
              <a:gd name="connsiteY259" fmla="*/ 47086 h 5522719"/>
              <a:gd name="connsiteX260" fmla="*/ 5009843 w 5257800"/>
              <a:gd name="connsiteY260" fmla="*/ 58858 h 5522719"/>
              <a:gd name="connsiteX261" fmla="*/ 5026749 w 5257800"/>
              <a:gd name="connsiteY261" fmla="*/ 76515 h 5522719"/>
              <a:gd name="connsiteX262" fmla="*/ 5043655 w 5257800"/>
              <a:gd name="connsiteY262" fmla="*/ 88287 h 5522719"/>
              <a:gd name="connsiteX263" fmla="*/ 5060562 w 5257800"/>
              <a:gd name="connsiteY263" fmla="*/ 100058 h 5522719"/>
              <a:gd name="connsiteX264" fmla="*/ 5083103 w 5257800"/>
              <a:gd name="connsiteY264" fmla="*/ 100058 h 5522719"/>
              <a:gd name="connsiteX265" fmla="*/ 5105645 w 5257800"/>
              <a:gd name="connsiteY265" fmla="*/ 88287 h 5522719"/>
              <a:gd name="connsiteX266" fmla="*/ 5122551 w 5257800"/>
              <a:gd name="connsiteY266" fmla="*/ 88287 h 5522719"/>
              <a:gd name="connsiteX267" fmla="*/ 5145092 w 5257800"/>
              <a:gd name="connsiteY267" fmla="*/ 70629 h 5522719"/>
              <a:gd name="connsiteX268" fmla="*/ 5161998 w 5257800"/>
              <a:gd name="connsiteY268" fmla="*/ 64744 h 5522719"/>
              <a:gd name="connsiteX269" fmla="*/ 5184540 w 5257800"/>
              <a:gd name="connsiteY269" fmla="*/ 52972 h 5522719"/>
              <a:gd name="connsiteX270" fmla="*/ 5201446 w 5257800"/>
              <a:gd name="connsiteY270" fmla="*/ 64744 h 5522719"/>
              <a:gd name="connsiteX271" fmla="*/ 5218352 w 5257800"/>
              <a:gd name="connsiteY271" fmla="*/ 76515 h 5522719"/>
              <a:gd name="connsiteX272" fmla="*/ 5240893 w 5257800"/>
              <a:gd name="connsiteY272" fmla="*/ 82401 h 5522719"/>
              <a:gd name="connsiteX273" fmla="*/ 5257800 w 5257800"/>
              <a:gd name="connsiteY273" fmla="*/ 82401 h 5522719"/>
              <a:gd name="connsiteX274" fmla="*/ 5257800 w 5257800"/>
              <a:gd name="connsiteY274" fmla="*/ 5373751 h 5522719"/>
              <a:gd name="connsiteX275" fmla="*/ 5235258 w 5257800"/>
              <a:gd name="connsiteY275" fmla="*/ 5350208 h 5522719"/>
              <a:gd name="connsiteX276" fmla="*/ 5190175 w 5257800"/>
              <a:gd name="connsiteY276" fmla="*/ 5367865 h 5522719"/>
              <a:gd name="connsiteX277" fmla="*/ 5150727 w 5257800"/>
              <a:gd name="connsiteY277" fmla="*/ 5379637 h 5522719"/>
              <a:gd name="connsiteX278" fmla="*/ 5094374 w 5257800"/>
              <a:gd name="connsiteY278" fmla="*/ 5344322 h 5522719"/>
              <a:gd name="connsiteX279" fmla="*/ 5038020 w 5257800"/>
              <a:gd name="connsiteY279" fmla="*/ 5320779 h 5522719"/>
              <a:gd name="connsiteX280" fmla="*/ 4992937 w 5257800"/>
              <a:gd name="connsiteY280" fmla="*/ 5332550 h 5522719"/>
              <a:gd name="connsiteX281" fmla="*/ 4947854 w 5257800"/>
              <a:gd name="connsiteY281" fmla="*/ 5332550 h 5522719"/>
              <a:gd name="connsiteX282" fmla="*/ 4891500 w 5257800"/>
              <a:gd name="connsiteY282" fmla="*/ 5320779 h 5522719"/>
              <a:gd name="connsiteX283" fmla="*/ 4840782 w 5257800"/>
              <a:gd name="connsiteY283" fmla="*/ 5332550 h 5522719"/>
              <a:gd name="connsiteX284" fmla="*/ 4778793 w 5257800"/>
              <a:gd name="connsiteY284" fmla="*/ 5356094 h 5522719"/>
              <a:gd name="connsiteX285" fmla="*/ 4722439 w 5257800"/>
              <a:gd name="connsiteY285" fmla="*/ 5373751 h 5522719"/>
              <a:gd name="connsiteX286" fmla="*/ 4649180 w 5257800"/>
              <a:gd name="connsiteY286" fmla="*/ 5385523 h 5522719"/>
              <a:gd name="connsiteX287" fmla="*/ 4575920 w 5257800"/>
              <a:gd name="connsiteY287" fmla="*/ 5391409 h 5522719"/>
              <a:gd name="connsiteX288" fmla="*/ 4502660 w 5257800"/>
              <a:gd name="connsiteY288" fmla="*/ 5397294 h 5522719"/>
              <a:gd name="connsiteX289" fmla="*/ 4429400 w 5257800"/>
              <a:gd name="connsiteY289" fmla="*/ 5397294 h 5522719"/>
              <a:gd name="connsiteX290" fmla="*/ 4356140 w 5257800"/>
              <a:gd name="connsiteY290" fmla="*/ 5397294 h 5522719"/>
              <a:gd name="connsiteX291" fmla="*/ 4271610 w 5257800"/>
              <a:gd name="connsiteY291" fmla="*/ 5385523 h 5522719"/>
              <a:gd name="connsiteX292" fmla="*/ 4181444 w 5257800"/>
              <a:gd name="connsiteY292" fmla="*/ 5379637 h 5522719"/>
              <a:gd name="connsiteX293" fmla="*/ 4096913 w 5257800"/>
              <a:gd name="connsiteY293" fmla="*/ 5373751 h 5522719"/>
              <a:gd name="connsiteX294" fmla="*/ 4012383 w 5257800"/>
              <a:gd name="connsiteY294" fmla="*/ 5373751 h 5522719"/>
              <a:gd name="connsiteX295" fmla="*/ 3933488 w 5257800"/>
              <a:gd name="connsiteY295" fmla="*/ 5385523 h 5522719"/>
              <a:gd name="connsiteX296" fmla="*/ 3854592 w 5257800"/>
              <a:gd name="connsiteY296" fmla="*/ 5414952 h 5522719"/>
              <a:gd name="connsiteX297" fmla="*/ 3803874 w 5257800"/>
              <a:gd name="connsiteY297" fmla="*/ 5438495 h 5522719"/>
              <a:gd name="connsiteX298" fmla="*/ 3753156 w 5257800"/>
              <a:gd name="connsiteY298" fmla="*/ 5462038 h 5522719"/>
              <a:gd name="connsiteX299" fmla="*/ 3702438 w 5257800"/>
              <a:gd name="connsiteY299" fmla="*/ 5467924 h 5522719"/>
              <a:gd name="connsiteX300" fmla="*/ 3640448 w 5257800"/>
              <a:gd name="connsiteY300" fmla="*/ 5450267 h 5522719"/>
              <a:gd name="connsiteX301" fmla="*/ 3617907 w 5257800"/>
              <a:gd name="connsiteY301" fmla="*/ 5409066 h 5522719"/>
              <a:gd name="connsiteX302" fmla="*/ 3589730 w 5257800"/>
              <a:gd name="connsiteY302" fmla="*/ 5409066 h 5522719"/>
              <a:gd name="connsiteX303" fmla="*/ 3567189 w 5257800"/>
              <a:gd name="connsiteY303" fmla="*/ 5379637 h 5522719"/>
              <a:gd name="connsiteX304" fmla="*/ 3539012 w 5257800"/>
              <a:gd name="connsiteY304" fmla="*/ 5373751 h 5522719"/>
              <a:gd name="connsiteX305" fmla="*/ 3499564 w 5257800"/>
              <a:gd name="connsiteY305" fmla="*/ 5373751 h 5522719"/>
              <a:gd name="connsiteX306" fmla="*/ 3465752 w 5257800"/>
              <a:gd name="connsiteY306" fmla="*/ 5356094 h 5522719"/>
              <a:gd name="connsiteX307" fmla="*/ 3426304 w 5257800"/>
              <a:gd name="connsiteY307" fmla="*/ 5361980 h 5522719"/>
              <a:gd name="connsiteX308" fmla="*/ 3392492 w 5257800"/>
              <a:gd name="connsiteY308" fmla="*/ 5367865 h 5522719"/>
              <a:gd name="connsiteX309" fmla="*/ 3313597 w 5257800"/>
              <a:gd name="connsiteY309" fmla="*/ 5391409 h 5522719"/>
              <a:gd name="connsiteX310" fmla="*/ 3234702 w 5257800"/>
              <a:gd name="connsiteY310" fmla="*/ 5409066 h 5522719"/>
              <a:gd name="connsiteX311" fmla="*/ 3155806 w 5257800"/>
              <a:gd name="connsiteY311" fmla="*/ 5409066 h 5522719"/>
              <a:gd name="connsiteX312" fmla="*/ 3082547 w 5257800"/>
              <a:gd name="connsiteY312" fmla="*/ 5385523 h 5522719"/>
              <a:gd name="connsiteX313" fmla="*/ 3003652 w 5257800"/>
              <a:gd name="connsiteY313" fmla="*/ 5356094 h 5522719"/>
              <a:gd name="connsiteX314" fmla="*/ 2930392 w 5257800"/>
              <a:gd name="connsiteY314" fmla="*/ 5350208 h 5522719"/>
              <a:gd name="connsiteX315" fmla="*/ 2862767 w 5257800"/>
              <a:gd name="connsiteY315" fmla="*/ 5367865 h 5522719"/>
              <a:gd name="connsiteX316" fmla="*/ 2795143 w 5257800"/>
              <a:gd name="connsiteY316" fmla="*/ 5403180 h 5522719"/>
              <a:gd name="connsiteX317" fmla="*/ 2733154 w 5257800"/>
              <a:gd name="connsiteY317" fmla="*/ 5432609 h 5522719"/>
              <a:gd name="connsiteX318" fmla="*/ 2665530 w 5257800"/>
              <a:gd name="connsiteY318" fmla="*/ 5432609 h 5522719"/>
              <a:gd name="connsiteX319" fmla="*/ 2609176 w 5257800"/>
              <a:gd name="connsiteY319" fmla="*/ 5397294 h 5522719"/>
              <a:gd name="connsiteX320" fmla="*/ 2564093 w 5257800"/>
              <a:gd name="connsiteY320" fmla="*/ 5356094 h 5522719"/>
              <a:gd name="connsiteX321" fmla="*/ 2507739 w 5257800"/>
              <a:gd name="connsiteY321" fmla="*/ 5326665 h 5522719"/>
              <a:gd name="connsiteX322" fmla="*/ 2445750 w 5257800"/>
              <a:gd name="connsiteY322" fmla="*/ 5338436 h 5522719"/>
              <a:gd name="connsiteX323" fmla="*/ 2395032 w 5257800"/>
              <a:gd name="connsiteY323" fmla="*/ 5373751 h 5522719"/>
              <a:gd name="connsiteX324" fmla="*/ 2338678 w 5257800"/>
              <a:gd name="connsiteY324" fmla="*/ 5409066 h 5522719"/>
              <a:gd name="connsiteX325" fmla="*/ 2276689 w 5257800"/>
              <a:gd name="connsiteY325" fmla="*/ 5420838 h 5522719"/>
              <a:gd name="connsiteX326" fmla="*/ 2214700 w 5257800"/>
              <a:gd name="connsiteY326" fmla="*/ 5420838 h 5522719"/>
              <a:gd name="connsiteX327" fmla="*/ 2124534 w 5257800"/>
              <a:gd name="connsiteY327" fmla="*/ 5414952 h 5522719"/>
              <a:gd name="connsiteX328" fmla="*/ 2034368 w 5257800"/>
              <a:gd name="connsiteY328" fmla="*/ 5409066 h 5522719"/>
              <a:gd name="connsiteX329" fmla="*/ 1955473 w 5257800"/>
              <a:gd name="connsiteY329" fmla="*/ 5409066 h 5522719"/>
              <a:gd name="connsiteX330" fmla="*/ 1899119 w 5257800"/>
              <a:gd name="connsiteY330" fmla="*/ 5409066 h 5522719"/>
              <a:gd name="connsiteX331" fmla="*/ 1837130 w 5257800"/>
              <a:gd name="connsiteY331" fmla="*/ 5391409 h 5522719"/>
              <a:gd name="connsiteX332" fmla="*/ 1786412 w 5257800"/>
              <a:gd name="connsiteY332" fmla="*/ 5356094 h 5522719"/>
              <a:gd name="connsiteX333" fmla="*/ 1730058 w 5257800"/>
              <a:gd name="connsiteY333" fmla="*/ 5332550 h 5522719"/>
              <a:gd name="connsiteX334" fmla="*/ 1668069 w 5257800"/>
              <a:gd name="connsiteY334" fmla="*/ 5332550 h 5522719"/>
              <a:gd name="connsiteX335" fmla="*/ 1611715 w 5257800"/>
              <a:gd name="connsiteY335" fmla="*/ 5356094 h 5522719"/>
              <a:gd name="connsiteX336" fmla="*/ 1555362 w 5257800"/>
              <a:gd name="connsiteY336" fmla="*/ 5373751 h 5522719"/>
              <a:gd name="connsiteX337" fmla="*/ 1493373 w 5257800"/>
              <a:gd name="connsiteY337" fmla="*/ 5379637 h 5522719"/>
              <a:gd name="connsiteX338" fmla="*/ 1437019 w 5257800"/>
              <a:gd name="connsiteY338" fmla="*/ 5361980 h 5522719"/>
              <a:gd name="connsiteX339" fmla="*/ 1414477 w 5257800"/>
              <a:gd name="connsiteY339" fmla="*/ 5326665 h 5522719"/>
              <a:gd name="connsiteX340" fmla="*/ 1380665 w 5257800"/>
              <a:gd name="connsiteY340" fmla="*/ 5338436 h 5522719"/>
              <a:gd name="connsiteX341" fmla="*/ 1346853 w 5257800"/>
              <a:gd name="connsiteY341" fmla="*/ 5332550 h 5522719"/>
              <a:gd name="connsiteX342" fmla="*/ 1307405 w 5257800"/>
              <a:gd name="connsiteY342" fmla="*/ 5338436 h 5522719"/>
              <a:gd name="connsiteX343" fmla="*/ 1273593 w 5257800"/>
              <a:gd name="connsiteY343" fmla="*/ 5350208 h 5522719"/>
              <a:gd name="connsiteX344" fmla="*/ 1234146 w 5257800"/>
              <a:gd name="connsiteY344" fmla="*/ 5361980 h 5522719"/>
              <a:gd name="connsiteX345" fmla="*/ 1200333 w 5257800"/>
              <a:gd name="connsiteY345" fmla="*/ 5379637 h 5522719"/>
              <a:gd name="connsiteX346" fmla="*/ 1160886 w 5257800"/>
              <a:gd name="connsiteY346" fmla="*/ 5397294 h 5522719"/>
              <a:gd name="connsiteX347" fmla="*/ 1110167 w 5257800"/>
              <a:gd name="connsiteY347" fmla="*/ 5409066 h 5522719"/>
              <a:gd name="connsiteX348" fmla="*/ 1065085 w 5257800"/>
              <a:gd name="connsiteY348" fmla="*/ 5414952 h 5522719"/>
              <a:gd name="connsiteX349" fmla="*/ 1014366 w 5257800"/>
              <a:gd name="connsiteY349" fmla="*/ 5409066 h 5522719"/>
              <a:gd name="connsiteX350" fmla="*/ 963648 w 5257800"/>
              <a:gd name="connsiteY350" fmla="*/ 5385523 h 5522719"/>
              <a:gd name="connsiteX351" fmla="*/ 912930 w 5257800"/>
              <a:gd name="connsiteY351" fmla="*/ 5356094 h 5522719"/>
              <a:gd name="connsiteX352" fmla="*/ 862211 w 5257800"/>
              <a:gd name="connsiteY352" fmla="*/ 5356094 h 5522719"/>
              <a:gd name="connsiteX353" fmla="*/ 805858 w 5257800"/>
              <a:gd name="connsiteY353" fmla="*/ 5367865 h 5522719"/>
              <a:gd name="connsiteX354" fmla="*/ 755139 w 5257800"/>
              <a:gd name="connsiteY354" fmla="*/ 5385523 h 5522719"/>
              <a:gd name="connsiteX355" fmla="*/ 698786 w 5257800"/>
              <a:gd name="connsiteY355" fmla="*/ 5385523 h 5522719"/>
              <a:gd name="connsiteX356" fmla="*/ 648067 w 5257800"/>
              <a:gd name="connsiteY356" fmla="*/ 5373751 h 5522719"/>
              <a:gd name="connsiteX357" fmla="*/ 619890 w 5257800"/>
              <a:gd name="connsiteY357" fmla="*/ 5338436 h 5522719"/>
              <a:gd name="connsiteX358" fmla="*/ 580443 w 5257800"/>
              <a:gd name="connsiteY358" fmla="*/ 5385523 h 5522719"/>
              <a:gd name="connsiteX359" fmla="*/ 518454 w 5257800"/>
              <a:gd name="connsiteY359" fmla="*/ 5403180 h 5522719"/>
              <a:gd name="connsiteX360" fmla="*/ 439559 w 5257800"/>
              <a:gd name="connsiteY360" fmla="*/ 5403180 h 5522719"/>
              <a:gd name="connsiteX361" fmla="*/ 366299 w 5257800"/>
              <a:gd name="connsiteY361" fmla="*/ 5385523 h 5522719"/>
              <a:gd name="connsiteX362" fmla="*/ 298674 w 5257800"/>
              <a:gd name="connsiteY362" fmla="*/ 5356094 h 5522719"/>
              <a:gd name="connsiteX363" fmla="*/ 225415 w 5257800"/>
              <a:gd name="connsiteY363" fmla="*/ 5332550 h 5522719"/>
              <a:gd name="connsiteX364" fmla="*/ 157790 w 5257800"/>
              <a:gd name="connsiteY364" fmla="*/ 5320779 h 5522719"/>
              <a:gd name="connsiteX365" fmla="*/ 84530 w 5257800"/>
              <a:gd name="connsiteY365" fmla="*/ 5326665 h 5522719"/>
              <a:gd name="connsiteX366" fmla="*/ 22541 w 5257800"/>
              <a:gd name="connsiteY366" fmla="*/ 5356094 h 5522719"/>
              <a:gd name="connsiteX367" fmla="*/ 0 w 5257800"/>
              <a:gd name="connsiteY367" fmla="*/ 5361980 h 5522719"/>
              <a:gd name="connsiteX368" fmla="*/ 0 w 5257800"/>
              <a:gd name="connsiteY368" fmla="*/ 0 h 552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</a:cxnLst>
            <a:rect l="l" t="t" r="r" b="b"/>
            <a:pathLst>
              <a:path w="5257800" h="5522719">
                <a:moveTo>
                  <a:pt x="0" y="0"/>
                </a:moveTo>
                <a:cubicBezTo>
                  <a:pt x="0" y="0"/>
                  <a:pt x="5635" y="0"/>
                  <a:pt x="11270" y="0"/>
                </a:cubicBezTo>
                <a:cubicBezTo>
                  <a:pt x="16906" y="5885"/>
                  <a:pt x="22541" y="5885"/>
                  <a:pt x="28177" y="11771"/>
                </a:cubicBezTo>
                <a:cubicBezTo>
                  <a:pt x="33812" y="23543"/>
                  <a:pt x="39447" y="11771"/>
                  <a:pt x="45083" y="17657"/>
                </a:cubicBezTo>
                <a:cubicBezTo>
                  <a:pt x="50718" y="23543"/>
                  <a:pt x="56353" y="29429"/>
                  <a:pt x="56353" y="23543"/>
                </a:cubicBezTo>
                <a:cubicBezTo>
                  <a:pt x="56353" y="35315"/>
                  <a:pt x="61989" y="29429"/>
                  <a:pt x="67624" y="23543"/>
                </a:cubicBezTo>
                <a:cubicBezTo>
                  <a:pt x="67624" y="35315"/>
                  <a:pt x="73260" y="47086"/>
                  <a:pt x="73260" y="29429"/>
                </a:cubicBezTo>
                <a:cubicBezTo>
                  <a:pt x="78895" y="35315"/>
                  <a:pt x="78895" y="29429"/>
                  <a:pt x="78895" y="35315"/>
                </a:cubicBezTo>
                <a:cubicBezTo>
                  <a:pt x="78895" y="29429"/>
                  <a:pt x="84530" y="29429"/>
                  <a:pt x="84530" y="29429"/>
                </a:cubicBezTo>
                <a:cubicBezTo>
                  <a:pt x="84530" y="29429"/>
                  <a:pt x="90166" y="29429"/>
                  <a:pt x="90166" y="35315"/>
                </a:cubicBezTo>
                <a:cubicBezTo>
                  <a:pt x="90166" y="52972"/>
                  <a:pt x="95801" y="58858"/>
                  <a:pt x="95801" y="35315"/>
                </a:cubicBezTo>
                <a:cubicBezTo>
                  <a:pt x="101436" y="41200"/>
                  <a:pt x="101436" y="41200"/>
                  <a:pt x="107072" y="41200"/>
                </a:cubicBezTo>
                <a:cubicBezTo>
                  <a:pt x="107072" y="47086"/>
                  <a:pt x="112707" y="35315"/>
                  <a:pt x="112707" y="41200"/>
                </a:cubicBezTo>
                <a:cubicBezTo>
                  <a:pt x="112707" y="29429"/>
                  <a:pt x="118343" y="58858"/>
                  <a:pt x="123978" y="47086"/>
                </a:cubicBezTo>
                <a:cubicBezTo>
                  <a:pt x="129613" y="58858"/>
                  <a:pt x="135249" y="47086"/>
                  <a:pt x="135249" y="52972"/>
                </a:cubicBezTo>
                <a:cubicBezTo>
                  <a:pt x="140884" y="52972"/>
                  <a:pt x="140884" y="47086"/>
                  <a:pt x="146519" y="58858"/>
                </a:cubicBezTo>
                <a:cubicBezTo>
                  <a:pt x="146519" y="41200"/>
                  <a:pt x="152155" y="47086"/>
                  <a:pt x="157790" y="58858"/>
                </a:cubicBezTo>
                <a:cubicBezTo>
                  <a:pt x="163425" y="64744"/>
                  <a:pt x="163425" y="52972"/>
                  <a:pt x="163425" y="64744"/>
                </a:cubicBezTo>
                <a:cubicBezTo>
                  <a:pt x="169061" y="58858"/>
                  <a:pt x="169061" y="64744"/>
                  <a:pt x="169061" y="70629"/>
                </a:cubicBezTo>
                <a:cubicBezTo>
                  <a:pt x="169061" y="70629"/>
                  <a:pt x="169061" y="82401"/>
                  <a:pt x="174696" y="70629"/>
                </a:cubicBezTo>
                <a:cubicBezTo>
                  <a:pt x="202873" y="76515"/>
                  <a:pt x="202873" y="76515"/>
                  <a:pt x="202873" y="76515"/>
                </a:cubicBezTo>
                <a:cubicBezTo>
                  <a:pt x="225415" y="88287"/>
                  <a:pt x="225415" y="88287"/>
                  <a:pt x="225415" y="88287"/>
                </a:cubicBezTo>
                <a:cubicBezTo>
                  <a:pt x="236685" y="82401"/>
                  <a:pt x="247956" y="47086"/>
                  <a:pt x="259227" y="76515"/>
                </a:cubicBezTo>
                <a:cubicBezTo>
                  <a:pt x="270497" y="82401"/>
                  <a:pt x="281768" y="41200"/>
                  <a:pt x="287404" y="52972"/>
                </a:cubicBezTo>
                <a:cubicBezTo>
                  <a:pt x="293039" y="70629"/>
                  <a:pt x="298674" y="58858"/>
                  <a:pt x="309945" y="82401"/>
                </a:cubicBezTo>
                <a:cubicBezTo>
                  <a:pt x="315580" y="35315"/>
                  <a:pt x="326851" y="94173"/>
                  <a:pt x="338122" y="111830"/>
                </a:cubicBezTo>
                <a:cubicBezTo>
                  <a:pt x="349393" y="111830"/>
                  <a:pt x="355028" y="129488"/>
                  <a:pt x="371934" y="135373"/>
                </a:cubicBezTo>
                <a:cubicBezTo>
                  <a:pt x="377570" y="111830"/>
                  <a:pt x="377570" y="117716"/>
                  <a:pt x="383205" y="117716"/>
                </a:cubicBezTo>
                <a:cubicBezTo>
                  <a:pt x="388840" y="123602"/>
                  <a:pt x="394476" y="111830"/>
                  <a:pt x="400111" y="105944"/>
                </a:cubicBezTo>
                <a:cubicBezTo>
                  <a:pt x="405746" y="88287"/>
                  <a:pt x="411382" y="76515"/>
                  <a:pt x="417017" y="88287"/>
                </a:cubicBezTo>
                <a:cubicBezTo>
                  <a:pt x="422652" y="76515"/>
                  <a:pt x="428288" y="64744"/>
                  <a:pt x="433923" y="76515"/>
                </a:cubicBezTo>
                <a:cubicBezTo>
                  <a:pt x="445194" y="88287"/>
                  <a:pt x="450829" y="52972"/>
                  <a:pt x="456465" y="88287"/>
                </a:cubicBezTo>
                <a:cubicBezTo>
                  <a:pt x="462100" y="82401"/>
                  <a:pt x="473371" y="117716"/>
                  <a:pt x="479006" y="100058"/>
                </a:cubicBezTo>
                <a:cubicBezTo>
                  <a:pt x="490277" y="88287"/>
                  <a:pt x="495912" y="70629"/>
                  <a:pt x="507183" y="94173"/>
                </a:cubicBezTo>
                <a:cubicBezTo>
                  <a:pt x="518454" y="105944"/>
                  <a:pt x="524089" y="82401"/>
                  <a:pt x="535360" y="94173"/>
                </a:cubicBezTo>
                <a:cubicBezTo>
                  <a:pt x="546631" y="76515"/>
                  <a:pt x="552266" y="76515"/>
                  <a:pt x="563537" y="82401"/>
                </a:cubicBezTo>
                <a:cubicBezTo>
                  <a:pt x="574807" y="88287"/>
                  <a:pt x="580443" y="94173"/>
                  <a:pt x="591714" y="88287"/>
                </a:cubicBezTo>
                <a:cubicBezTo>
                  <a:pt x="597349" y="105944"/>
                  <a:pt x="608620" y="82401"/>
                  <a:pt x="619890" y="76515"/>
                </a:cubicBezTo>
                <a:cubicBezTo>
                  <a:pt x="625526" y="70629"/>
                  <a:pt x="636797" y="64744"/>
                  <a:pt x="648067" y="82401"/>
                </a:cubicBezTo>
                <a:cubicBezTo>
                  <a:pt x="664973" y="76515"/>
                  <a:pt x="681879" y="94173"/>
                  <a:pt x="704421" y="70629"/>
                </a:cubicBezTo>
                <a:cubicBezTo>
                  <a:pt x="721327" y="82401"/>
                  <a:pt x="738233" y="82401"/>
                  <a:pt x="760775" y="64744"/>
                </a:cubicBezTo>
                <a:cubicBezTo>
                  <a:pt x="777681" y="70629"/>
                  <a:pt x="794587" y="94173"/>
                  <a:pt x="811493" y="82401"/>
                </a:cubicBezTo>
                <a:cubicBezTo>
                  <a:pt x="828399" y="88287"/>
                  <a:pt x="845305" y="117716"/>
                  <a:pt x="867847" y="88287"/>
                </a:cubicBezTo>
                <a:cubicBezTo>
                  <a:pt x="884753" y="70629"/>
                  <a:pt x="901659" y="100058"/>
                  <a:pt x="924200" y="100058"/>
                </a:cubicBezTo>
                <a:cubicBezTo>
                  <a:pt x="941107" y="88287"/>
                  <a:pt x="958013" y="76515"/>
                  <a:pt x="974919" y="100058"/>
                </a:cubicBezTo>
                <a:cubicBezTo>
                  <a:pt x="997460" y="94173"/>
                  <a:pt x="1014366" y="82401"/>
                  <a:pt x="1031272" y="100058"/>
                </a:cubicBezTo>
                <a:cubicBezTo>
                  <a:pt x="1042543" y="70629"/>
                  <a:pt x="1053814" y="111830"/>
                  <a:pt x="1059449" y="94173"/>
                </a:cubicBezTo>
                <a:cubicBezTo>
                  <a:pt x="1070720" y="82401"/>
                  <a:pt x="1081991" y="70629"/>
                  <a:pt x="1087626" y="94173"/>
                </a:cubicBezTo>
                <a:cubicBezTo>
                  <a:pt x="1098897" y="82401"/>
                  <a:pt x="1110167" y="88287"/>
                  <a:pt x="1115803" y="94173"/>
                </a:cubicBezTo>
                <a:cubicBezTo>
                  <a:pt x="1127074" y="94173"/>
                  <a:pt x="1138344" y="88287"/>
                  <a:pt x="1143980" y="82401"/>
                </a:cubicBezTo>
                <a:cubicBezTo>
                  <a:pt x="1149615" y="76515"/>
                  <a:pt x="1155250" y="82401"/>
                  <a:pt x="1166521" y="88287"/>
                </a:cubicBezTo>
                <a:cubicBezTo>
                  <a:pt x="1172157" y="94173"/>
                  <a:pt x="1177792" y="94173"/>
                  <a:pt x="1183427" y="76515"/>
                </a:cubicBezTo>
                <a:cubicBezTo>
                  <a:pt x="1194698" y="100058"/>
                  <a:pt x="1205969" y="58858"/>
                  <a:pt x="1222875" y="76515"/>
                </a:cubicBezTo>
                <a:cubicBezTo>
                  <a:pt x="1234146" y="88287"/>
                  <a:pt x="1245416" y="82401"/>
                  <a:pt x="1262322" y="94173"/>
                </a:cubicBezTo>
                <a:cubicBezTo>
                  <a:pt x="1273593" y="88287"/>
                  <a:pt x="1284864" y="117716"/>
                  <a:pt x="1296135" y="111830"/>
                </a:cubicBezTo>
                <a:cubicBezTo>
                  <a:pt x="1307405" y="123602"/>
                  <a:pt x="1324312" y="111830"/>
                  <a:pt x="1335582" y="117716"/>
                </a:cubicBezTo>
                <a:cubicBezTo>
                  <a:pt x="1352488" y="117716"/>
                  <a:pt x="1363759" y="105944"/>
                  <a:pt x="1375030" y="111830"/>
                </a:cubicBezTo>
                <a:cubicBezTo>
                  <a:pt x="1386301" y="70629"/>
                  <a:pt x="1391936" y="58858"/>
                  <a:pt x="1403207" y="94173"/>
                </a:cubicBezTo>
                <a:cubicBezTo>
                  <a:pt x="1414477" y="105944"/>
                  <a:pt x="1425748" y="70629"/>
                  <a:pt x="1437019" y="76515"/>
                </a:cubicBezTo>
                <a:cubicBezTo>
                  <a:pt x="1442654" y="52972"/>
                  <a:pt x="1448290" y="58858"/>
                  <a:pt x="1459560" y="64744"/>
                </a:cubicBezTo>
                <a:cubicBezTo>
                  <a:pt x="1470831" y="52972"/>
                  <a:pt x="1487737" y="58858"/>
                  <a:pt x="1504643" y="52972"/>
                </a:cubicBezTo>
                <a:cubicBezTo>
                  <a:pt x="1521549" y="35315"/>
                  <a:pt x="1538456" y="47086"/>
                  <a:pt x="1555362" y="47086"/>
                </a:cubicBezTo>
                <a:cubicBezTo>
                  <a:pt x="1577903" y="41200"/>
                  <a:pt x="1594809" y="52972"/>
                  <a:pt x="1611715" y="47086"/>
                </a:cubicBezTo>
                <a:cubicBezTo>
                  <a:pt x="1617351" y="47086"/>
                  <a:pt x="1628621" y="52972"/>
                  <a:pt x="1634257" y="58858"/>
                </a:cubicBezTo>
                <a:cubicBezTo>
                  <a:pt x="1645528" y="58858"/>
                  <a:pt x="1651163" y="64744"/>
                  <a:pt x="1662434" y="52972"/>
                </a:cubicBezTo>
                <a:cubicBezTo>
                  <a:pt x="1673704" y="52972"/>
                  <a:pt x="1679340" y="47086"/>
                  <a:pt x="1690611" y="58858"/>
                </a:cubicBezTo>
                <a:cubicBezTo>
                  <a:pt x="1696246" y="58858"/>
                  <a:pt x="1707517" y="76515"/>
                  <a:pt x="1713152" y="64744"/>
                </a:cubicBezTo>
                <a:cubicBezTo>
                  <a:pt x="1724423" y="47086"/>
                  <a:pt x="1730058" y="47086"/>
                  <a:pt x="1735694" y="64744"/>
                </a:cubicBezTo>
                <a:cubicBezTo>
                  <a:pt x="1746964" y="76515"/>
                  <a:pt x="1752600" y="58858"/>
                  <a:pt x="1758235" y="70629"/>
                </a:cubicBezTo>
                <a:cubicBezTo>
                  <a:pt x="1769506" y="88287"/>
                  <a:pt x="1786412" y="100058"/>
                  <a:pt x="1803318" y="88287"/>
                </a:cubicBezTo>
                <a:cubicBezTo>
                  <a:pt x="1814589" y="70629"/>
                  <a:pt x="1831495" y="70629"/>
                  <a:pt x="1848401" y="94173"/>
                </a:cubicBezTo>
                <a:cubicBezTo>
                  <a:pt x="1854036" y="94173"/>
                  <a:pt x="1859672" y="76515"/>
                  <a:pt x="1870942" y="100058"/>
                </a:cubicBezTo>
                <a:cubicBezTo>
                  <a:pt x="1876578" y="111830"/>
                  <a:pt x="1882213" y="94173"/>
                  <a:pt x="1887848" y="100058"/>
                </a:cubicBezTo>
                <a:cubicBezTo>
                  <a:pt x="1899119" y="105944"/>
                  <a:pt x="1910390" y="70629"/>
                  <a:pt x="1916025" y="100058"/>
                </a:cubicBezTo>
                <a:cubicBezTo>
                  <a:pt x="1927296" y="117716"/>
                  <a:pt x="1932931" y="94173"/>
                  <a:pt x="1938567" y="88287"/>
                </a:cubicBezTo>
                <a:cubicBezTo>
                  <a:pt x="1955473" y="76515"/>
                  <a:pt x="1972379" y="129488"/>
                  <a:pt x="1983650" y="100058"/>
                </a:cubicBezTo>
                <a:cubicBezTo>
                  <a:pt x="2000556" y="129488"/>
                  <a:pt x="2011827" y="88287"/>
                  <a:pt x="2028733" y="111830"/>
                </a:cubicBezTo>
                <a:cubicBezTo>
                  <a:pt x="2034368" y="111830"/>
                  <a:pt x="2040003" y="129488"/>
                  <a:pt x="2045639" y="100058"/>
                </a:cubicBezTo>
                <a:cubicBezTo>
                  <a:pt x="2051274" y="76515"/>
                  <a:pt x="2056910" y="88287"/>
                  <a:pt x="2068180" y="105944"/>
                </a:cubicBezTo>
                <a:cubicBezTo>
                  <a:pt x="2073816" y="141259"/>
                  <a:pt x="2079451" y="76515"/>
                  <a:pt x="2085086" y="111830"/>
                </a:cubicBezTo>
                <a:cubicBezTo>
                  <a:pt x="2090722" y="111830"/>
                  <a:pt x="2096357" y="129488"/>
                  <a:pt x="2107628" y="117716"/>
                </a:cubicBezTo>
                <a:cubicBezTo>
                  <a:pt x="2113263" y="123602"/>
                  <a:pt x="2118899" y="135373"/>
                  <a:pt x="2118899" y="111830"/>
                </a:cubicBezTo>
                <a:cubicBezTo>
                  <a:pt x="2124534" y="129488"/>
                  <a:pt x="2135805" y="94173"/>
                  <a:pt x="2152711" y="123602"/>
                </a:cubicBezTo>
                <a:cubicBezTo>
                  <a:pt x="2163982" y="82401"/>
                  <a:pt x="2175252" y="105944"/>
                  <a:pt x="2175252" y="105944"/>
                </a:cubicBezTo>
                <a:cubicBezTo>
                  <a:pt x="2180888" y="100058"/>
                  <a:pt x="2192158" y="105944"/>
                  <a:pt x="2197794" y="117716"/>
                </a:cubicBezTo>
                <a:cubicBezTo>
                  <a:pt x="2203429" y="88287"/>
                  <a:pt x="2209065" y="88287"/>
                  <a:pt x="2209065" y="105944"/>
                </a:cubicBezTo>
                <a:cubicBezTo>
                  <a:pt x="2220335" y="135373"/>
                  <a:pt x="2237241" y="123602"/>
                  <a:pt x="2254148" y="117716"/>
                </a:cubicBezTo>
                <a:cubicBezTo>
                  <a:pt x="2265418" y="117716"/>
                  <a:pt x="2282324" y="94173"/>
                  <a:pt x="2299230" y="111830"/>
                </a:cubicBezTo>
                <a:cubicBezTo>
                  <a:pt x="2316136" y="82401"/>
                  <a:pt x="2327407" y="123602"/>
                  <a:pt x="2338678" y="100058"/>
                </a:cubicBezTo>
                <a:cubicBezTo>
                  <a:pt x="2349949" y="100058"/>
                  <a:pt x="2355584" y="111830"/>
                  <a:pt x="2361220" y="88287"/>
                </a:cubicBezTo>
                <a:cubicBezTo>
                  <a:pt x="2372490" y="94173"/>
                  <a:pt x="2383761" y="82401"/>
                  <a:pt x="2395032" y="94173"/>
                </a:cubicBezTo>
                <a:cubicBezTo>
                  <a:pt x="2400667" y="88287"/>
                  <a:pt x="2406302" y="100058"/>
                  <a:pt x="2411938" y="105944"/>
                </a:cubicBezTo>
                <a:cubicBezTo>
                  <a:pt x="2411938" y="129488"/>
                  <a:pt x="2417573" y="117716"/>
                  <a:pt x="2423208" y="105944"/>
                </a:cubicBezTo>
                <a:cubicBezTo>
                  <a:pt x="2428844" y="111830"/>
                  <a:pt x="2434479" y="111830"/>
                  <a:pt x="2440114" y="111830"/>
                </a:cubicBezTo>
                <a:cubicBezTo>
                  <a:pt x="2445750" y="111830"/>
                  <a:pt x="2451385" y="105944"/>
                  <a:pt x="2457021" y="105944"/>
                </a:cubicBezTo>
                <a:cubicBezTo>
                  <a:pt x="2468292" y="117716"/>
                  <a:pt x="2473927" y="88287"/>
                  <a:pt x="2479562" y="94173"/>
                </a:cubicBezTo>
                <a:cubicBezTo>
                  <a:pt x="2485198" y="94173"/>
                  <a:pt x="2490833" y="100058"/>
                  <a:pt x="2496468" y="100058"/>
                </a:cubicBezTo>
                <a:cubicBezTo>
                  <a:pt x="2502104" y="111830"/>
                  <a:pt x="2507739" y="105944"/>
                  <a:pt x="2513374" y="111830"/>
                </a:cubicBezTo>
                <a:cubicBezTo>
                  <a:pt x="2524645" y="123602"/>
                  <a:pt x="2530280" y="111830"/>
                  <a:pt x="2535916" y="117716"/>
                </a:cubicBezTo>
                <a:cubicBezTo>
                  <a:pt x="2547187" y="117716"/>
                  <a:pt x="2552822" y="123602"/>
                  <a:pt x="2558458" y="117716"/>
                </a:cubicBezTo>
                <a:cubicBezTo>
                  <a:pt x="2564093" y="111830"/>
                  <a:pt x="2569728" y="135373"/>
                  <a:pt x="2575364" y="105944"/>
                </a:cubicBezTo>
                <a:cubicBezTo>
                  <a:pt x="2586634" y="82401"/>
                  <a:pt x="2597905" y="123602"/>
                  <a:pt x="2609176" y="117716"/>
                </a:cubicBezTo>
                <a:cubicBezTo>
                  <a:pt x="2620446" y="117716"/>
                  <a:pt x="2631717" y="129488"/>
                  <a:pt x="2637352" y="105944"/>
                </a:cubicBezTo>
                <a:cubicBezTo>
                  <a:pt x="2642988" y="105944"/>
                  <a:pt x="2648623" y="100058"/>
                  <a:pt x="2654259" y="94173"/>
                </a:cubicBezTo>
                <a:cubicBezTo>
                  <a:pt x="2659894" y="88287"/>
                  <a:pt x="2665530" y="82401"/>
                  <a:pt x="2671165" y="100058"/>
                </a:cubicBezTo>
                <a:cubicBezTo>
                  <a:pt x="2676800" y="58858"/>
                  <a:pt x="2682436" y="76515"/>
                  <a:pt x="2688071" y="105944"/>
                </a:cubicBezTo>
                <a:cubicBezTo>
                  <a:pt x="2693706" y="111830"/>
                  <a:pt x="2704977" y="105944"/>
                  <a:pt x="2710612" y="100058"/>
                </a:cubicBezTo>
                <a:cubicBezTo>
                  <a:pt x="2716248" y="70629"/>
                  <a:pt x="2716248" y="117716"/>
                  <a:pt x="2721883" y="105944"/>
                </a:cubicBezTo>
                <a:cubicBezTo>
                  <a:pt x="2727518" y="129488"/>
                  <a:pt x="2727518" y="111830"/>
                  <a:pt x="2733154" y="123602"/>
                </a:cubicBezTo>
                <a:cubicBezTo>
                  <a:pt x="2733154" y="135373"/>
                  <a:pt x="2738789" y="141259"/>
                  <a:pt x="2738789" y="147145"/>
                </a:cubicBezTo>
                <a:cubicBezTo>
                  <a:pt x="2744424" y="164802"/>
                  <a:pt x="2744424" y="153031"/>
                  <a:pt x="2750060" y="164802"/>
                </a:cubicBezTo>
                <a:cubicBezTo>
                  <a:pt x="2750060" y="164802"/>
                  <a:pt x="2750060" y="158917"/>
                  <a:pt x="2750060" y="153031"/>
                </a:cubicBezTo>
                <a:cubicBezTo>
                  <a:pt x="2755695" y="153031"/>
                  <a:pt x="2755695" y="147145"/>
                  <a:pt x="2755695" y="141259"/>
                </a:cubicBezTo>
                <a:cubicBezTo>
                  <a:pt x="2755695" y="129488"/>
                  <a:pt x="2755695" y="123602"/>
                  <a:pt x="2755695" y="111830"/>
                </a:cubicBezTo>
                <a:cubicBezTo>
                  <a:pt x="2755695" y="105944"/>
                  <a:pt x="2755695" y="105944"/>
                  <a:pt x="2755695" y="105944"/>
                </a:cubicBezTo>
                <a:cubicBezTo>
                  <a:pt x="2761331" y="100058"/>
                  <a:pt x="2761331" y="100058"/>
                  <a:pt x="2761331" y="100058"/>
                </a:cubicBezTo>
                <a:cubicBezTo>
                  <a:pt x="2761331" y="94173"/>
                  <a:pt x="2761331" y="88287"/>
                  <a:pt x="2766966" y="82401"/>
                </a:cubicBezTo>
                <a:cubicBezTo>
                  <a:pt x="2766966" y="76515"/>
                  <a:pt x="2772602" y="82401"/>
                  <a:pt x="2772602" y="82401"/>
                </a:cubicBezTo>
                <a:cubicBezTo>
                  <a:pt x="2783872" y="105944"/>
                  <a:pt x="2783872" y="123602"/>
                  <a:pt x="2789508" y="147145"/>
                </a:cubicBezTo>
                <a:cubicBezTo>
                  <a:pt x="2795143" y="141259"/>
                  <a:pt x="2795143" y="135373"/>
                  <a:pt x="2795143" y="129488"/>
                </a:cubicBezTo>
                <a:cubicBezTo>
                  <a:pt x="2795143" y="135373"/>
                  <a:pt x="2795143" y="135373"/>
                  <a:pt x="2795143" y="141259"/>
                </a:cubicBezTo>
                <a:cubicBezTo>
                  <a:pt x="2800778" y="141259"/>
                  <a:pt x="2800778" y="141259"/>
                  <a:pt x="2800778" y="141259"/>
                </a:cubicBezTo>
                <a:cubicBezTo>
                  <a:pt x="2800778" y="135373"/>
                  <a:pt x="2800778" y="135373"/>
                  <a:pt x="2806414" y="135373"/>
                </a:cubicBezTo>
                <a:cubicBezTo>
                  <a:pt x="2806414" y="135373"/>
                  <a:pt x="2806414" y="141259"/>
                  <a:pt x="2806414" y="141259"/>
                </a:cubicBezTo>
                <a:cubicBezTo>
                  <a:pt x="2806414" y="141259"/>
                  <a:pt x="2812049" y="135373"/>
                  <a:pt x="2812049" y="135373"/>
                </a:cubicBezTo>
                <a:cubicBezTo>
                  <a:pt x="2812049" y="135373"/>
                  <a:pt x="2812049" y="135373"/>
                  <a:pt x="2817684" y="141259"/>
                </a:cubicBezTo>
                <a:cubicBezTo>
                  <a:pt x="2817684" y="141259"/>
                  <a:pt x="2823320" y="141259"/>
                  <a:pt x="2823320" y="141259"/>
                </a:cubicBezTo>
                <a:cubicBezTo>
                  <a:pt x="2823320" y="147145"/>
                  <a:pt x="2823320" y="147145"/>
                  <a:pt x="2823320" y="153031"/>
                </a:cubicBezTo>
                <a:cubicBezTo>
                  <a:pt x="2823320" y="153031"/>
                  <a:pt x="2823320" y="153031"/>
                  <a:pt x="2823320" y="158917"/>
                </a:cubicBezTo>
                <a:cubicBezTo>
                  <a:pt x="2828955" y="158917"/>
                  <a:pt x="2828955" y="153031"/>
                  <a:pt x="2828955" y="153031"/>
                </a:cubicBezTo>
                <a:cubicBezTo>
                  <a:pt x="2834590" y="141259"/>
                  <a:pt x="2834590" y="123602"/>
                  <a:pt x="2834590" y="111830"/>
                </a:cubicBezTo>
                <a:cubicBezTo>
                  <a:pt x="2834590" y="117716"/>
                  <a:pt x="2834590" y="129488"/>
                  <a:pt x="2840226" y="141259"/>
                </a:cubicBezTo>
                <a:cubicBezTo>
                  <a:pt x="2840226" y="123602"/>
                  <a:pt x="2845861" y="105944"/>
                  <a:pt x="2845861" y="88287"/>
                </a:cubicBezTo>
                <a:cubicBezTo>
                  <a:pt x="2845861" y="88287"/>
                  <a:pt x="2845861" y="94173"/>
                  <a:pt x="2845861" y="94173"/>
                </a:cubicBezTo>
                <a:cubicBezTo>
                  <a:pt x="2845861" y="94173"/>
                  <a:pt x="2845861" y="100058"/>
                  <a:pt x="2851496" y="100058"/>
                </a:cubicBezTo>
                <a:cubicBezTo>
                  <a:pt x="2851496" y="105944"/>
                  <a:pt x="2851496" y="105944"/>
                  <a:pt x="2851496" y="111830"/>
                </a:cubicBezTo>
                <a:cubicBezTo>
                  <a:pt x="2851496" y="123602"/>
                  <a:pt x="2862767" y="129488"/>
                  <a:pt x="2862767" y="141259"/>
                </a:cubicBezTo>
                <a:cubicBezTo>
                  <a:pt x="2862767" y="135373"/>
                  <a:pt x="2868403" y="123602"/>
                  <a:pt x="2868403" y="117716"/>
                </a:cubicBezTo>
                <a:cubicBezTo>
                  <a:pt x="2868403" y="117716"/>
                  <a:pt x="2868403" y="117716"/>
                  <a:pt x="2874038" y="123602"/>
                </a:cubicBezTo>
                <a:cubicBezTo>
                  <a:pt x="2874038" y="123602"/>
                  <a:pt x="2874038" y="123602"/>
                  <a:pt x="2879674" y="123602"/>
                </a:cubicBezTo>
                <a:cubicBezTo>
                  <a:pt x="2879674" y="123602"/>
                  <a:pt x="2879674" y="129488"/>
                  <a:pt x="2885309" y="129488"/>
                </a:cubicBezTo>
                <a:cubicBezTo>
                  <a:pt x="2885309" y="135373"/>
                  <a:pt x="2885309" y="135373"/>
                  <a:pt x="2885309" y="135373"/>
                </a:cubicBezTo>
                <a:cubicBezTo>
                  <a:pt x="2885309" y="135373"/>
                  <a:pt x="2885309" y="135373"/>
                  <a:pt x="2885309" y="141259"/>
                </a:cubicBezTo>
                <a:cubicBezTo>
                  <a:pt x="2885309" y="129488"/>
                  <a:pt x="2885309" y="117716"/>
                  <a:pt x="2890944" y="105944"/>
                </a:cubicBezTo>
                <a:cubicBezTo>
                  <a:pt x="2890944" y="94173"/>
                  <a:pt x="2890944" y="82401"/>
                  <a:pt x="2890944" y="70629"/>
                </a:cubicBezTo>
                <a:cubicBezTo>
                  <a:pt x="2896580" y="70629"/>
                  <a:pt x="2896580" y="76515"/>
                  <a:pt x="2896580" y="76515"/>
                </a:cubicBezTo>
                <a:cubicBezTo>
                  <a:pt x="2896580" y="88287"/>
                  <a:pt x="2896580" y="94173"/>
                  <a:pt x="2902215" y="105944"/>
                </a:cubicBezTo>
                <a:cubicBezTo>
                  <a:pt x="2902215" y="100058"/>
                  <a:pt x="2902215" y="94173"/>
                  <a:pt x="2902215" y="82401"/>
                </a:cubicBezTo>
                <a:cubicBezTo>
                  <a:pt x="2902215" y="82401"/>
                  <a:pt x="2907850" y="76515"/>
                  <a:pt x="2907850" y="76515"/>
                </a:cubicBezTo>
                <a:cubicBezTo>
                  <a:pt x="2907850" y="76515"/>
                  <a:pt x="2913486" y="70629"/>
                  <a:pt x="2913486" y="76515"/>
                </a:cubicBezTo>
                <a:cubicBezTo>
                  <a:pt x="2913486" y="76515"/>
                  <a:pt x="2919121" y="82401"/>
                  <a:pt x="2919121" y="82401"/>
                </a:cubicBezTo>
                <a:cubicBezTo>
                  <a:pt x="2919121" y="82401"/>
                  <a:pt x="2919121" y="76515"/>
                  <a:pt x="2919121" y="76515"/>
                </a:cubicBezTo>
                <a:cubicBezTo>
                  <a:pt x="2924756" y="88287"/>
                  <a:pt x="2924756" y="94173"/>
                  <a:pt x="2924756" y="100058"/>
                </a:cubicBezTo>
                <a:cubicBezTo>
                  <a:pt x="2924756" y="94173"/>
                  <a:pt x="2930392" y="88287"/>
                  <a:pt x="2936027" y="82401"/>
                </a:cubicBezTo>
                <a:cubicBezTo>
                  <a:pt x="2936027" y="82401"/>
                  <a:pt x="2936027" y="88287"/>
                  <a:pt x="2936027" y="94173"/>
                </a:cubicBezTo>
                <a:cubicBezTo>
                  <a:pt x="2941662" y="88287"/>
                  <a:pt x="2941662" y="82401"/>
                  <a:pt x="2941662" y="76515"/>
                </a:cubicBezTo>
                <a:cubicBezTo>
                  <a:pt x="2947298" y="82401"/>
                  <a:pt x="2947298" y="88287"/>
                  <a:pt x="2947298" y="88287"/>
                </a:cubicBezTo>
                <a:cubicBezTo>
                  <a:pt x="2947298" y="76515"/>
                  <a:pt x="2947298" y="64744"/>
                  <a:pt x="2952933" y="52972"/>
                </a:cubicBezTo>
                <a:cubicBezTo>
                  <a:pt x="2952933" y="58858"/>
                  <a:pt x="2952933" y="58858"/>
                  <a:pt x="2952933" y="58858"/>
                </a:cubicBezTo>
                <a:cubicBezTo>
                  <a:pt x="2952933" y="58858"/>
                  <a:pt x="2952933" y="58858"/>
                  <a:pt x="2958569" y="52972"/>
                </a:cubicBezTo>
                <a:cubicBezTo>
                  <a:pt x="2969839" y="64744"/>
                  <a:pt x="2975475" y="76515"/>
                  <a:pt x="2975475" y="82401"/>
                </a:cubicBezTo>
                <a:cubicBezTo>
                  <a:pt x="2975475" y="88287"/>
                  <a:pt x="2975475" y="94173"/>
                  <a:pt x="2981110" y="94173"/>
                </a:cubicBezTo>
                <a:cubicBezTo>
                  <a:pt x="2981110" y="88287"/>
                  <a:pt x="2981110" y="82401"/>
                  <a:pt x="2981110" y="70629"/>
                </a:cubicBezTo>
                <a:cubicBezTo>
                  <a:pt x="2986746" y="76515"/>
                  <a:pt x="2992381" y="76515"/>
                  <a:pt x="2992381" y="82401"/>
                </a:cubicBezTo>
                <a:cubicBezTo>
                  <a:pt x="2998016" y="82401"/>
                  <a:pt x="3003652" y="76515"/>
                  <a:pt x="3003652" y="70629"/>
                </a:cubicBezTo>
                <a:cubicBezTo>
                  <a:pt x="3003652" y="76515"/>
                  <a:pt x="3009287" y="82401"/>
                  <a:pt x="3009287" y="88287"/>
                </a:cubicBezTo>
                <a:cubicBezTo>
                  <a:pt x="3009287" y="88287"/>
                  <a:pt x="3014922" y="94173"/>
                  <a:pt x="3014922" y="88287"/>
                </a:cubicBezTo>
                <a:cubicBezTo>
                  <a:pt x="3020558" y="100058"/>
                  <a:pt x="3026193" y="105944"/>
                  <a:pt x="3026193" y="117716"/>
                </a:cubicBezTo>
                <a:cubicBezTo>
                  <a:pt x="3031828" y="105944"/>
                  <a:pt x="3031828" y="94173"/>
                  <a:pt x="3037464" y="82401"/>
                </a:cubicBezTo>
                <a:cubicBezTo>
                  <a:pt x="3037464" y="29429"/>
                  <a:pt x="3043099" y="64744"/>
                  <a:pt x="3043099" y="52972"/>
                </a:cubicBezTo>
                <a:cubicBezTo>
                  <a:pt x="3048734" y="58858"/>
                  <a:pt x="3054370" y="64744"/>
                  <a:pt x="3054370" y="70629"/>
                </a:cubicBezTo>
                <a:cubicBezTo>
                  <a:pt x="3060005" y="47086"/>
                  <a:pt x="3065641" y="88287"/>
                  <a:pt x="3071276" y="64744"/>
                </a:cubicBezTo>
                <a:cubicBezTo>
                  <a:pt x="3071276" y="52972"/>
                  <a:pt x="3076912" y="64744"/>
                  <a:pt x="3082547" y="76515"/>
                </a:cubicBezTo>
                <a:cubicBezTo>
                  <a:pt x="3088182" y="88287"/>
                  <a:pt x="3088182" y="82401"/>
                  <a:pt x="3093818" y="88287"/>
                </a:cubicBezTo>
                <a:cubicBezTo>
                  <a:pt x="3099453" y="94173"/>
                  <a:pt x="3105088" y="94173"/>
                  <a:pt x="3110724" y="82401"/>
                </a:cubicBezTo>
                <a:cubicBezTo>
                  <a:pt x="3116359" y="117716"/>
                  <a:pt x="3121994" y="64744"/>
                  <a:pt x="3127630" y="82401"/>
                </a:cubicBezTo>
                <a:cubicBezTo>
                  <a:pt x="3133265" y="100058"/>
                  <a:pt x="3133265" y="58858"/>
                  <a:pt x="3138900" y="70629"/>
                </a:cubicBezTo>
                <a:cubicBezTo>
                  <a:pt x="3150171" y="117716"/>
                  <a:pt x="3167077" y="58858"/>
                  <a:pt x="3172713" y="82401"/>
                </a:cubicBezTo>
                <a:cubicBezTo>
                  <a:pt x="3178348" y="88287"/>
                  <a:pt x="3183983" y="47086"/>
                  <a:pt x="3189619" y="64744"/>
                </a:cubicBezTo>
                <a:cubicBezTo>
                  <a:pt x="3195254" y="58858"/>
                  <a:pt x="3200890" y="35315"/>
                  <a:pt x="3212160" y="64744"/>
                </a:cubicBezTo>
                <a:cubicBezTo>
                  <a:pt x="3217796" y="58858"/>
                  <a:pt x="3223431" y="76515"/>
                  <a:pt x="3229066" y="58858"/>
                </a:cubicBezTo>
                <a:cubicBezTo>
                  <a:pt x="3240337" y="52972"/>
                  <a:pt x="3245972" y="29429"/>
                  <a:pt x="3251608" y="52972"/>
                </a:cubicBezTo>
                <a:cubicBezTo>
                  <a:pt x="3257243" y="35315"/>
                  <a:pt x="3262879" y="11771"/>
                  <a:pt x="3268514" y="41200"/>
                </a:cubicBezTo>
                <a:cubicBezTo>
                  <a:pt x="3274149" y="29429"/>
                  <a:pt x="3285420" y="52972"/>
                  <a:pt x="3291056" y="70629"/>
                </a:cubicBezTo>
                <a:cubicBezTo>
                  <a:pt x="3296691" y="58858"/>
                  <a:pt x="3302326" y="47086"/>
                  <a:pt x="3307962" y="58858"/>
                </a:cubicBezTo>
                <a:cubicBezTo>
                  <a:pt x="3319232" y="64744"/>
                  <a:pt x="3324868" y="70629"/>
                  <a:pt x="3330503" y="88287"/>
                </a:cubicBezTo>
                <a:cubicBezTo>
                  <a:pt x="3336138" y="100058"/>
                  <a:pt x="3341774" y="76515"/>
                  <a:pt x="3353044" y="76515"/>
                </a:cubicBezTo>
                <a:cubicBezTo>
                  <a:pt x="3358680" y="47086"/>
                  <a:pt x="3364315" y="70629"/>
                  <a:pt x="3375586" y="70629"/>
                </a:cubicBezTo>
                <a:cubicBezTo>
                  <a:pt x="3381221" y="123602"/>
                  <a:pt x="3386857" y="52972"/>
                  <a:pt x="3398128" y="70629"/>
                </a:cubicBezTo>
                <a:cubicBezTo>
                  <a:pt x="3403763" y="76515"/>
                  <a:pt x="3415034" y="58858"/>
                  <a:pt x="3420669" y="70629"/>
                </a:cubicBezTo>
                <a:cubicBezTo>
                  <a:pt x="3431940" y="52972"/>
                  <a:pt x="3437575" y="94173"/>
                  <a:pt x="3448846" y="76515"/>
                </a:cubicBezTo>
                <a:cubicBezTo>
                  <a:pt x="3454481" y="52972"/>
                  <a:pt x="3465752" y="100058"/>
                  <a:pt x="3471387" y="76515"/>
                </a:cubicBezTo>
                <a:cubicBezTo>
                  <a:pt x="3482658" y="64744"/>
                  <a:pt x="3488293" y="88287"/>
                  <a:pt x="3499564" y="88287"/>
                </a:cubicBezTo>
                <a:cubicBezTo>
                  <a:pt x="3505200" y="88287"/>
                  <a:pt x="3516470" y="64744"/>
                  <a:pt x="3522106" y="94173"/>
                </a:cubicBezTo>
                <a:cubicBezTo>
                  <a:pt x="3533376" y="100058"/>
                  <a:pt x="3539012" y="88287"/>
                  <a:pt x="3544647" y="105944"/>
                </a:cubicBezTo>
                <a:cubicBezTo>
                  <a:pt x="3555918" y="153031"/>
                  <a:pt x="3561553" y="94173"/>
                  <a:pt x="3567189" y="117716"/>
                </a:cubicBezTo>
                <a:cubicBezTo>
                  <a:pt x="3572824" y="76515"/>
                  <a:pt x="3572824" y="164802"/>
                  <a:pt x="3578459" y="100058"/>
                </a:cubicBezTo>
                <a:cubicBezTo>
                  <a:pt x="3578459" y="141259"/>
                  <a:pt x="3584095" y="105944"/>
                  <a:pt x="3589730" y="82401"/>
                </a:cubicBezTo>
                <a:cubicBezTo>
                  <a:pt x="3595365" y="58858"/>
                  <a:pt x="3601001" y="35315"/>
                  <a:pt x="3612272" y="58858"/>
                </a:cubicBezTo>
                <a:cubicBezTo>
                  <a:pt x="3617907" y="47086"/>
                  <a:pt x="3623542" y="23543"/>
                  <a:pt x="3634813" y="58858"/>
                </a:cubicBezTo>
                <a:cubicBezTo>
                  <a:pt x="3640448" y="94173"/>
                  <a:pt x="3651719" y="123602"/>
                  <a:pt x="3657354" y="58858"/>
                </a:cubicBezTo>
                <a:cubicBezTo>
                  <a:pt x="3668625" y="17657"/>
                  <a:pt x="3674261" y="82401"/>
                  <a:pt x="3685531" y="58858"/>
                </a:cubicBezTo>
                <a:cubicBezTo>
                  <a:pt x="3691167" y="82401"/>
                  <a:pt x="3702438" y="5885"/>
                  <a:pt x="3708073" y="58858"/>
                </a:cubicBezTo>
                <a:cubicBezTo>
                  <a:pt x="3719344" y="5885"/>
                  <a:pt x="3724979" y="23543"/>
                  <a:pt x="3736250" y="64744"/>
                </a:cubicBezTo>
                <a:cubicBezTo>
                  <a:pt x="3741885" y="52972"/>
                  <a:pt x="3753156" y="23543"/>
                  <a:pt x="3758791" y="70629"/>
                </a:cubicBezTo>
                <a:cubicBezTo>
                  <a:pt x="3770062" y="82401"/>
                  <a:pt x="3781333" y="117716"/>
                  <a:pt x="3786968" y="64744"/>
                </a:cubicBezTo>
                <a:cubicBezTo>
                  <a:pt x="3798239" y="52972"/>
                  <a:pt x="3803874" y="70629"/>
                  <a:pt x="3815145" y="64744"/>
                </a:cubicBezTo>
                <a:cubicBezTo>
                  <a:pt x="3820780" y="88287"/>
                  <a:pt x="3832051" y="23543"/>
                  <a:pt x="3837686" y="70629"/>
                </a:cubicBezTo>
                <a:cubicBezTo>
                  <a:pt x="3848957" y="70629"/>
                  <a:pt x="3854592" y="58858"/>
                  <a:pt x="3865863" y="64744"/>
                </a:cubicBezTo>
                <a:cubicBezTo>
                  <a:pt x="3871498" y="41200"/>
                  <a:pt x="3882769" y="70629"/>
                  <a:pt x="3888405" y="76515"/>
                </a:cubicBezTo>
                <a:cubicBezTo>
                  <a:pt x="3899675" y="82401"/>
                  <a:pt x="3910946" y="88287"/>
                  <a:pt x="3916582" y="76515"/>
                </a:cubicBezTo>
                <a:cubicBezTo>
                  <a:pt x="3927852" y="94173"/>
                  <a:pt x="3933488" y="94173"/>
                  <a:pt x="3944758" y="76515"/>
                </a:cubicBezTo>
                <a:cubicBezTo>
                  <a:pt x="3950394" y="105944"/>
                  <a:pt x="3956029" y="82401"/>
                  <a:pt x="3961664" y="82401"/>
                </a:cubicBezTo>
                <a:cubicBezTo>
                  <a:pt x="3967300" y="70629"/>
                  <a:pt x="3972935" y="117716"/>
                  <a:pt x="3978570" y="82401"/>
                </a:cubicBezTo>
                <a:cubicBezTo>
                  <a:pt x="3984206" y="88287"/>
                  <a:pt x="3995477" y="105944"/>
                  <a:pt x="4001112" y="82401"/>
                </a:cubicBezTo>
                <a:cubicBezTo>
                  <a:pt x="4006747" y="70629"/>
                  <a:pt x="4012383" y="58858"/>
                  <a:pt x="4018018" y="76515"/>
                </a:cubicBezTo>
                <a:cubicBezTo>
                  <a:pt x="4023654" y="88287"/>
                  <a:pt x="4034924" y="82401"/>
                  <a:pt x="4040560" y="76515"/>
                </a:cubicBezTo>
                <a:cubicBezTo>
                  <a:pt x="4051830" y="88287"/>
                  <a:pt x="4057466" y="70629"/>
                  <a:pt x="4068736" y="64744"/>
                </a:cubicBezTo>
                <a:cubicBezTo>
                  <a:pt x="4074372" y="47086"/>
                  <a:pt x="4080007" y="29429"/>
                  <a:pt x="4091278" y="47086"/>
                </a:cubicBezTo>
                <a:cubicBezTo>
                  <a:pt x="4096913" y="29429"/>
                  <a:pt x="4108184" y="35315"/>
                  <a:pt x="4113819" y="52972"/>
                </a:cubicBezTo>
                <a:cubicBezTo>
                  <a:pt x="4119455" y="47086"/>
                  <a:pt x="4125090" y="41200"/>
                  <a:pt x="4130726" y="47086"/>
                </a:cubicBezTo>
                <a:cubicBezTo>
                  <a:pt x="4141996" y="52972"/>
                  <a:pt x="4147632" y="47086"/>
                  <a:pt x="4153267" y="52972"/>
                </a:cubicBezTo>
                <a:cubicBezTo>
                  <a:pt x="4158902" y="64744"/>
                  <a:pt x="4164538" y="64744"/>
                  <a:pt x="4170173" y="58858"/>
                </a:cubicBezTo>
                <a:cubicBezTo>
                  <a:pt x="4175808" y="58858"/>
                  <a:pt x="4181444" y="64744"/>
                  <a:pt x="4187079" y="58858"/>
                </a:cubicBezTo>
                <a:cubicBezTo>
                  <a:pt x="4198350" y="70629"/>
                  <a:pt x="4203985" y="52972"/>
                  <a:pt x="4215256" y="64744"/>
                </a:cubicBezTo>
                <a:cubicBezTo>
                  <a:pt x="4220891" y="76515"/>
                  <a:pt x="4232162" y="58858"/>
                  <a:pt x="4237798" y="70629"/>
                </a:cubicBezTo>
                <a:cubicBezTo>
                  <a:pt x="4249068" y="82401"/>
                  <a:pt x="4254704" y="64744"/>
                  <a:pt x="4265974" y="76515"/>
                </a:cubicBezTo>
                <a:cubicBezTo>
                  <a:pt x="4271610" y="76515"/>
                  <a:pt x="4282880" y="82401"/>
                  <a:pt x="4288516" y="82401"/>
                </a:cubicBezTo>
                <a:cubicBezTo>
                  <a:pt x="4299787" y="82401"/>
                  <a:pt x="4305422" y="94173"/>
                  <a:pt x="4316693" y="94173"/>
                </a:cubicBezTo>
                <a:cubicBezTo>
                  <a:pt x="4322328" y="100058"/>
                  <a:pt x="4333599" y="105944"/>
                  <a:pt x="4339234" y="94173"/>
                </a:cubicBezTo>
                <a:cubicBezTo>
                  <a:pt x="4356140" y="129488"/>
                  <a:pt x="4373046" y="129488"/>
                  <a:pt x="4389953" y="105944"/>
                </a:cubicBezTo>
                <a:cubicBezTo>
                  <a:pt x="4406859" y="117716"/>
                  <a:pt x="4423765" y="105944"/>
                  <a:pt x="4440671" y="117716"/>
                </a:cubicBezTo>
                <a:cubicBezTo>
                  <a:pt x="4446306" y="147145"/>
                  <a:pt x="4451942" y="135373"/>
                  <a:pt x="4463212" y="129488"/>
                </a:cubicBezTo>
                <a:cubicBezTo>
                  <a:pt x="4468848" y="129488"/>
                  <a:pt x="4474483" y="111830"/>
                  <a:pt x="4480118" y="129488"/>
                </a:cubicBezTo>
                <a:cubicBezTo>
                  <a:pt x="4485754" y="123602"/>
                  <a:pt x="4497025" y="117716"/>
                  <a:pt x="4502660" y="129488"/>
                </a:cubicBezTo>
                <a:cubicBezTo>
                  <a:pt x="4508295" y="111830"/>
                  <a:pt x="4513931" y="141259"/>
                  <a:pt x="4519566" y="129488"/>
                </a:cubicBezTo>
                <a:cubicBezTo>
                  <a:pt x="4530837" y="135373"/>
                  <a:pt x="4536472" y="117716"/>
                  <a:pt x="4542108" y="123602"/>
                </a:cubicBezTo>
                <a:cubicBezTo>
                  <a:pt x="4547743" y="123602"/>
                  <a:pt x="4553378" y="100058"/>
                  <a:pt x="4559014" y="123602"/>
                </a:cubicBezTo>
                <a:cubicBezTo>
                  <a:pt x="4564649" y="129488"/>
                  <a:pt x="4570284" y="123602"/>
                  <a:pt x="4575920" y="111830"/>
                </a:cubicBezTo>
                <a:cubicBezTo>
                  <a:pt x="4581555" y="105944"/>
                  <a:pt x="4587190" y="105944"/>
                  <a:pt x="4587190" y="100058"/>
                </a:cubicBezTo>
                <a:cubicBezTo>
                  <a:pt x="4592826" y="111830"/>
                  <a:pt x="4592826" y="94173"/>
                  <a:pt x="4592826" y="88287"/>
                </a:cubicBezTo>
                <a:cubicBezTo>
                  <a:pt x="4598461" y="76515"/>
                  <a:pt x="4598461" y="70629"/>
                  <a:pt x="4592826" y="70629"/>
                </a:cubicBezTo>
                <a:cubicBezTo>
                  <a:pt x="4592826" y="64744"/>
                  <a:pt x="4592826" y="64744"/>
                  <a:pt x="4587190" y="52972"/>
                </a:cubicBezTo>
                <a:cubicBezTo>
                  <a:pt x="4592826" y="52972"/>
                  <a:pt x="4592826" y="52972"/>
                  <a:pt x="4592826" y="52972"/>
                </a:cubicBezTo>
                <a:cubicBezTo>
                  <a:pt x="4598461" y="47086"/>
                  <a:pt x="4604097" y="58858"/>
                  <a:pt x="4609732" y="64744"/>
                </a:cubicBezTo>
                <a:cubicBezTo>
                  <a:pt x="4609732" y="58858"/>
                  <a:pt x="4615367" y="64744"/>
                  <a:pt x="4621003" y="70629"/>
                </a:cubicBezTo>
                <a:cubicBezTo>
                  <a:pt x="4626638" y="70629"/>
                  <a:pt x="4632273" y="76515"/>
                  <a:pt x="4637909" y="76515"/>
                </a:cubicBezTo>
                <a:cubicBezTo>
                  <a:pt x="4649180" y="100058"/>
                  <a:pt x="4660450" y="58858"/>
                  <a:pt x="4671721" y="94173"/>
                </a:cubicBezTo>
                <a:cubicBezTo>
                  <a:pt x="4677356" y="76515"/>
                  <a:pt x="4688627" y="129488"/>
                  <a:pt x="4699898" y="76515"/>
                </a:cubicBezTo>
                <a:cubicBezTo>
                  <a:pt x="4711169" y="64744"/>
                  <a:pt x="4722439" y="64744"/>
                  <a:pt x="4728075" y="64744"/>
                </a:cubicBezTo>
                <a:cubicBezTo>
                  <a:pt x="4739345" y="35315"/>
                  <a:pt x="4750616" y="105944"/>
                  <a:pt x="4761887" y="70629"/>
                </a:cubicBezTo>
                <a:cubicBezTo>
                  <a:pt x="4767522" y="76515"/>
                  <a:pt x="4778793" y="23543"/>
                  <a:pt x="4790064" y="76515"/>
                </a:cubicBezTo>
                <a:cubicBezTo>
                  <a:pt x="4801335" y="94173"/>
                  <a:pt x="4812605" y="58858"/>
                  <a:pt x="4818241" y="76515"/>
                </a:cubicBezTo>
                <a:cubicBezTo>
                  <a:pt x="4829511" y="47086"/>
                  <a:pt x="4840782" y="94173"/>
                  <a:pt x="4852053" y="82401"/>
                </a:cubicBezTo>
                <a:cubicBezTo>
                  <a:pt x="4863324" y="82401"/>
                  <a:pt x="4874594" y="94173"/>
                  <a:pt x="4880230" y="100058"/>
                </a:cubicBezTo>
                <a:cubicBezTo>
                  <a:pt x="4891500" y="111830"/>
                  <a:pt x="4902771" y="82401"/>
                  <a:pt x="4914042" y="94173"/>
                </a:cubicBezTo>
                <a:cubicBezTo>
                  <a:pt x="4925313" y="76515"/>
                  <a:pt x="4930948" y="100058"/>
                  <a:pt x="4942219" y="94173"/>
                </a:cubicBezTo>
                <a:cubicBezTo>
                  <a:pt x="4953490" y="100058"/>
                  <a:pt x="4964760" y="105944"/>
                  <a:pt x="4976031" y="100058"/>
                </a:cubicBezTo>
                <a:cubicBezTo>
                  <a:pt x="4976031" y="94173"/>
                  <a:pt x="4976031" y="94173"/>
                  <a:pt x="4981666" y="76515"/>
                </a:cubicBezTo>
                <a:cubicBezTo>
                  <a:pt x="4981666" y="64744"/>
                  <a:pt x="4987302" y="52972"/>
                  <a:pt x="4987302" y="47086"/>
                </a:cubicBezTo>
                <a:cubicBezTo>
                  <a:pt x="4992937" y="58858"/>
                  <a:pt x="5004208" y="58858"/>
                  <a:pt x="5009843" y="58858"/>
                </a:cubicBezTo>
                <a:cubicBezTo>
                  <a:pt x="5015479" y="76515"/>
                  <a:pt x="5021114" y="58858"/>
                  <a:pt x="5026749" y="76515"/>
                </a:cubicBezTo>
                <a:cubicBezTo>
                  <a:pt x="5032385" y="76515"/>
                  <a:pt x="5038020" y="88287"/>
                  <a:pt x="5043655" y="88287"/>
                </a:cubicBezTo>
                <a:cubicBezTo>
                  <a:pt x="5049291" y="100058"/>
                  <a:pt x="5054926" y="88287"/>
                  <a:pt x="5060562" y="100058"/>
                </a:cubicBezTo>
                <a:cubicBezTo>
                  <a:pt x="5071832" y="82401"/>
                  <a:pt x="5077468" y="76515"/>
                  <a:pt x="5083103" y="100058"/>
                </a:cubicBezTo>
                <a:cubicBezTo>
                  <a:pt x="5088738" y="117716"/>
                  <a:pt x="5094374" y="105944"/>
                  <a:pt x="5105645" y="88287"/>
                </a:cubicBezTo>
                <a:cubicBezTo>
                  <a:pt x="5111280" y="82401"/>
                  <a:pt x="5116915" y="70629"/>
                  <a:pt x="5122551" y="88287"/>
                </a:cubicBezTo>
                <a:cubicBezTo>
                  <a:pt x="5128186" y="82401"/>
                  <a:pt x="5139457" y="64744"/>
                  <a:pt x="5145092" y="70629"/>
                </a:cubicBezTo>
                <a:cubicBezTo>
                  <a:pt x="5150727" y="58858"/>
                  <a:pt x="5156363" y="82401"/>
                  <a:pt x="5161998" y="64744"/>
                </a:cubicBezTo>
                <a:cubicBezTo>
                  <a:pt x="5167634" y="76515"/>
                  <a:pt x="5178904" y="52972"/>
                  <a:pt x="5184540" y="52972"/>
                </a:cubicBezTo>
                <a:cubicBezTo>
                  <a:pt x="5190175" y="41200"/>
                  <a:pt x="5195810" y="47086"/>
                  <a:pt x="5201446" y="64744"/>
                </a:cubicBezTo>
                <a:cubicBezTo>
                  <a:pt x="5207081" y="64744"/>
                  <a:pt x="5212717" y="88287"/>
                  <a:pt x="5218352" y="76515"/>
                </a:cubicBezTo>
                <a:cubicBezTo>
                  <a:pt x="5223987" y="82401"/>
                  <a:pt x="5235258" y="82401"/>
                  <a:pt x="5240893" y="82401"/>
                </a:cubicBezTo>
                <a:cubicBezTo>
                  <a:pt x="5246529" y="82401"/>
                  <a:pt x="5252164" y="82401"/>
                  <a:pt x="5257800" y="82401"/>
                </a:cubicBezTo>
                <a:cubicBezTo>
                  <a:pt x="5257800" y="5373751"/>
                  <a:pt x="5257800" y="5373751"/>
                  <a:pt x="5257800" y="5373751"/>
                </a:cubicBezTo>
                <a:cubicBezTo>
                  <a:pt x="5252164" y="5373751"/>
                  <a:pt x="5240893" y="5356094"/>
                  <a:pt x="5235258" y="5350208"/>
                </a:cubicBezTo>
                <a:cubicBezTo>
                  <a:pt x="5218352" y="5256035"/>
                  <a:pt x="5207081" y="5356094"/>
                  <a:pt x="5190175" y="5367865"/>
                </a:cubicBezTo>
                <a:cubicBezTo>
                  <a:pt x="5178904" y="5403180"/>
                  <a:pt x="5161998" y="5379637"/>
                  <a:pt x="5150727" y="5379637"/>
                </a:cubicBezTo>
                <a:cubicBezTo>
                  <a:pt x="5128186" y="5391409"/>
                  <a:pt x="5111280" y="5332550"/>
                  <a:pt x="5094374" y="5344322"/>
                </a:cubicBezTo>
                <a:cubicBezTo>
                  <a:pt x="5077468" y="5291350"/>
                  <a:pt x="5060562" y="5244263"/>
                  <a:pt x="5038020" y="5320779"/>
                </a:cubicBezTo>
                <a:cubicBezTo>
                  <a:pt x="5021114" y="5285464"/>
                  <a:pt x="5009843" y="5273692"/>
                  <a:pt x="4992937" y="5332550"/>
                </a:cubicBezTo>
                <a:cubicBezTo>
                  <a:pt x="4981666" y="5373751"/>
                  <a:pt x="4964760" y="5397294"/>
                  <a:pt x="4947854" y="5332550"/>
                </a:cubicBezTo>
                <a:cubicBezTo>
                  <a:pt x="4930948" y="5320779"/>
                  <a:pt x="4914042" y="5367865"/>
                  <a:pt x="4891500" y="5320779"/>
                </a:cubicBezTo>
                <a:cubicBezTo>
                  <a:pt x="4874594" y="5326665"/>
                  <a:pt x="4857688" y="5320779"/>
                  <a:pt x="4840782" y="5332550"/>
                </a:cubicBezTo>
                <a:cubicBezTo>
                  <a:pt x="4818241" y="5303121"/>
                  <a:pt x="4801335" y="5273692"/>
                  <a:pt x="4778793" y="5356094"/>
                </a:cubicBezTo>
                <a:cubicBezTo>
                  <a:pt x="4761887" y="5332550"/>
                  <a:pt x="4739345" y="5438495"/>
                  <a:pt x="4722439" y="5373751"/>
                </a:cubicBezTo>
                <a:cubicBezTo>
                  <a:pt x="4699898" y="5426723"/>
                  <a:pt x="4677356" y="5397294"/>
                  <a:pt x="4649180" y="5385523"/>
                </a:cubicBezTo>
                <a:cubicBezTo>
                  <a:pt x="4626638" y="5450267"/>
                  <a:pt x="4604097" y="5356094"/>
                  <a:pt x="4575920" y="5391409"/>
                </a:cubicBezTo>
                <a:cubicBezTo>
                  <a:pt x="4553378" y="5391409"/>
                  <a:pt x="4525201" y="5391409"/>
                  <a:pt x="4502660" y="5397294"/>
                </a:cubicBezTo>
                <a:cubicBezTo>
                  <a:pt x="4480118" y="5450267"/>
                  <a:pt x="4451942" y="5350208"/>
                  <a:pt x="4429400" y="5397294"/>
                </a:cubicBezTo>
                <a:cubicBezTo>
                  <a:pt x="4401223" y="5403180"/>
                  <a:pt x="4378682" y="5356094"/>
                  <a:pt x="4356140" y="5397294"/>
                </a:cubicBezTo>
                <a:cubicBezTo>
                  <a:pt x="4327964" y="5344322"/>
                  <a:pt x="4299787" y="5450267"/>
                  <a:pt x="4271610" y="5385523"/>
                </a:cubicBezTo>
                <a:cubicBezTo>
                  <a:pt x="4237798" y="5397294"/>
                  <a:pt x="4209621" y="5373751"/>
                  <a:pt x="4181444" y="5379637"/>
                </a:cubicBezTo>
                <a:cubicBezTo>
                  <a:pt x="4153267" y="5356094"/>
                  <a:pt x="4125090" y="5426723"/>
                  <a:pt x="4096913" y="5373751"/>
                </a:cubicBezTo>
                <a:cubicBezTo>
                  <a:pt x="4068736" y="5314893"/>
                  <a:pt x="4040560" y="5385523"/>
                  <a:pt x="4012383" y="5373751"/>
                </a:cubicBezTo>
                <a:cubicBezTo>
                  <a:pt x="3984206" y="5397294"/>
                  <a:pt x="3956029" y="5391409"/>
                  <a:pt x="3933488" y="5385523"/>
                </a:cubicBezTo>
                <a:cubicBezTo>
                  <a:pt x="3905311" y="5414952"/>
                  <a:pt x="3877134" y="5414952"/>
                  <a:pt x="3854592" y="5414952"/>
                </a:cubicBezTo>
                <a:cubicBezTo>
                  <a:pt x="3837686" y="5462038"/>
                  <a:pt x="3820780" y="5409066"/>
                  <a:pt x="3803874" y="5438495"/>
                </a:cubicBezTo>
                <a:cubicBezTo>
                  <a:pt x="3786968" y="5403180"/>
                  <a:pt x="3770062" y="5438495"/>
                  <a:pt x="3753156" y="5462038"/>
                </a:cubicBezTo>
                <a:cubicBezTo>
                  <a:pt x="3736250" y="5550326"/>
                  <a:pt x="3719344" y="5462038"/>
                  <a:pt x="3702438" y="5467924"/>
                </a:cubicBezTo>
                <a:cubicBezTo>
                  <a:pt x="3679896" y="5503239"/>
                  <a:pt x="3657354" y="5579755"/>
                  <a:pt x="3640448" y="5450267"/>
                </a:cubicBezTo>
                <a:cubicBezTo>
                  <a:pt x="3634813" y="5420838"/>
                  <a:pt x="3623542" y="5397294"/>
                  <a:pt x="3617907" y="5409066"/>
                </a:cubicBezTo>
                <a:cubicBezTo>
                  <a:pt x="3606636" y="5409066"/>
                  <a:pt x="3601001" y="5444381"/>
                  <a:pt x="3589730" y="5409066"/>
                </a:cubicBezTo>
                <a:cubicBezTo>
                  <a:pt x="3584095" y="5385523"/>
                  <a:pt x="3572824" y="5356094"/>
                  <a:pt x="3567189" y="5379637"/>
                </a:cubicBezTo>
                <a:cubicBezTo>
                  <a:pt x="3555918" y="5397294"/>
                  <a:pt x="3544647" y="5356094"/>
                  <a:pt x="3539012" y="5373751"/>
                </a:cubicBezTo>
                <a:cubicBezTo>
                  <a:pt x="3522106" y="5373751"/>
                  <a:pt x="3510835" y="5356094"/>
                  <a:pt x="3499564" y="5373751"/>
                </a:cubicBezTo>
                <a:cubicBezTo>
                  <a:pt x="3488293" y="5414952"/>
                  <a:pt x="3477023" y="5361980"/>
                  <a:pt x="3465752" y="5356094"/>
                </a:cubicBezTo>
                <a:cubicBezTo>
                  <a:pt x="3454481" y="5338436"/>
                  <a:pt x="3443210" y="5409066"/>
                  <a:pt x="3426304" y="5361980"/>
                </a:cubicBezTo>
                <a:cubicBezTo>
                  <a:pt x="3415034" y="5332550"/>
                  <a:pt x="3403763" y="5444381"/>
                  <a:pt x="3392492" y="5367865"/>
                </a:cubicBezTo>
                <a:cubicBezTo>
                  <a:pt x="3364315" y="5379637"/>
                  <a:pt x="3336138" y="5432609"/>
                  <a:pt x="3313597" y="5391409"/>
                </a:cubicBezTo>
                <a:cubicBezTo>
                  <a:pt x="3285420" y="5467924"/>
                  <a:pt x="3262879" y="5450267"/>
                  <a:pt x="3234702" y="5409066"/>
                </a:cubicBezTo>
                <a:cubicBezTo>
                  <a:pt x="3206525" y="5450267"/>
                  <a:pt x="3183983" y="5467924"/>
                  <a:pt x="3155806" y="5409066"/>
                </a:cubicBezTo>
                <a:cubicBezTo>
                  <a:pt x="3133265" y="5438495"/>
                  <a:pt x="3105088" y="5403180"/>
                  <a:pt x="3082547" y="5385523"/>
                </a:cubicBezTo>
                <a:cubicBezTo>
                  <a:pt x="3054370" y="5444381"/>
                  <a:pt x="3031828" y="5338436"/>
                  <a:pt x="3003652" y="5356094"/>
                </a:cubicBezTo>
                <a:cubicBezTo>
                  <a:pt x="2981110" y="5373751"/>
                  <a:pt x="2958569" y="5361980"/>
                  <a:pt x="2930392" y="5350208"/>
                </a:cubicBezTo>
                <a:cubicBezTo>
                  <a:pt x="2907850" y="5379637"/>
                  <a:pt x="2885309" y="5373751"/>
                  <a:pt x="2862767" y="5367865"/>
                </a:cubicBezTo>
                <a:cubicBezTo>
                  <a:pt x="2840226" y="5450267"/>
                  <a:pt x="2817684" y="5409066"/>
                  <a:pt x="2795143" y="5403180"/>
                </a:cubicBezTo>
                <a:cubicBezTo>
                  <a:pt x="2772602" y="5367865"/>
                  <a:pt x="2755695" y="5456153"/>
                  <a:pt x="2733154" y="5432609"/>
                </a:cubicBezTo>
                <a:cubicBezTo>
                  <a:pt x="2710612" y="5356094"/>
                  <a:pt x="2688071" y="5456153"/>
                  <a:pt x="2665530" y="5432609"/>
                </a:cubicBezTo>
                <a:cubicBezTo>
                  <a:pt x="2642988" y="5397294"/>
                  <a:pt x="2626082" y="5403180"/>
                  <a:pt x="2609176" y="5397294"/>
                </a:cubicBezTo>
                <a:cubicBezTo>
                  <a:pt x="2597905" y="5361980"/>
                  <a:pt x="2580999" y="5361980"/>
                  <a:pt x="2564093" y="5356094"/>
                </a:cubicBezTo>
                <a:cubicBezTo>
                  <a:pt x="2547187" y="5344322"/>
                  <a:pt x="2530280" y="5309007"/>
                  <a:pt x="2507739" y="5326665"/>
                </a:cubicBezTo>
                <a:cubicBezTo>
                  <a:pt x="2485198" y="5332550"/>
                  <a:pt x="2468292" y="5379637"/>
                  <a:pt x="2445750" y="5338436"/>
                </a:cubicBezTo>
                <a:cubicBezTo>
                  <a:pt x="2428844" y="5338436"/>
                  <a:pt x="2411938" y="5385523"/>
                  <a:pt x="2395032" y="5373751"/>
                </a:cubicBezTo>
                <a:cubicBezTo>
                  <a:pt x="2378126" y="5414952"/>
                  <a:pt x="2355584" y="5385523"/>
                  <a:pt x="2338678" y="5409066"/>
                </a:cubicBezTo>
                <a:cubicBezTo>
                  <a:pt x="2321772" y="5420838"/>
                  <a:pt x="2299230" y="5444381"/>
                  <a:pt x="2276689" y="5420838"/>
                </a:cubicBezTo>
                <a:cubicBezTo>
                  <a:pt x="2259783" y="5379637"/>
                  <a:pt x="2237241" y="5414952"/>
                  <a:pt x="2214700" y="5420838"/>
                </a:cubicBezTo>
                <a:cubicBezTo>
                  <a:pt x="2186523" y="5444381"/>
                  <a:pt x="2158346" y="5432609"/>
                  <a:pt x="2124534" y="5414952"/>
                </a:cubicBezTo>
                <a:cubicBezTo>
                  <a:pt x="2096357" y="5356094"/>
                  <a:pt x="2068180" y="5403180"/>
                  <a:pt x="2034368" y="5409066"/>
                </a:cubicBezTo>
                <a:cubicBezTo>
                  <a:pt x="2006191" y="5432609"/>
                  <a:pt x="1978014" y="5462038"/>
                  <a:pt x="1955473" y="5409066"/>
                </a:cubicBezTo>
                <a:cubicBezTo>
                  <a:pt x="1932931" y="5385523"/>
                  <a:pt x="1910390" y="5332550"/>
                  <a:pt x="1899119" y="5409066"/>
                </a:cubicBezTo>
                <a:cubicBezTo>
                  <a:pt x="1876578" y="5397294"/>
                  <a:pt x="1854036" y="5397294"/>
                  <a:pt x="1837130" y="5391409"/>
                </a:cubicBezTo>
                <a:cubicBezTo>
                  <a:pt x="1820224" y="5397294"/>
                  <a:pt x="1803318" y="5279578"/>
                  <a:pt x="1786412" y="5356094"/>
                </a:cubicBezTo>
                <a:cubicBezTo>
                  <a:pt x="1769506" y="5350208"/>
                  <a:pt x="1746964" y="5297236"/>
                  <a:pt x="1730058" y="5332550"/>
                </a:cubicBezTo>
                <a:cubicBezTo>
                  <a:pt x="1707517" y="5285464"/>
                  <a:pt x="1690611" y="5361980"/>
                  <a:pt x="1668069" y="5332550"/>
                </a:cubicBezTo>
                <a:cubicBezTo>
                  <a:pt x="1651163" y="5350208"/>
                  <a:pt x="1634257" y="5303121"/>
                  <a:pt x="1611715" y="5356094"/>
                </a:cubicBezTo>
                <a:cubicBezTo>
                  <a:pt x="1594809" y="5420838"/>
                  <a:pt x="1572268" y="5373751"/>
                  <a:pt x="1555362" y="5373751"/>
                </a:cubicBezTo>
                <a:cubicBezTo>
                  <a:pt x="1532820" y="5385523"/>
                  <a:pt x="1515914" y="5391409"/>
                  <a:pt x="1493373" y="5379637"/>
                </a:cubicBezTo>
                <a:cubicBezTo>
                  <a:pt x="1476467" y="5403180"/>
                  <a:pt x="1459560" y="5332550"/>
                  <a:pt x="1437019" y="5361980"/>
                </a:cubicBezTo>
                <a:cubicBezTo>
                  <a:pt x="1431384" y="5344322"/>
                  <a:pt x="1420113" y="5367865"/>
                  <a:pt x="1414477" y="5326665"/>
                </a:cubicBezTo>
                <a:cubicBezTo>
                  <a:pt x="1403207" y="5303121"/>
                  <a:pt x="1391936" y="5350208"/>
                  <a:pt x="1380665" y="5338436"/>
                </a:cubicBezTo>
                <a:cubicBezTo>
                  <a:pt x="1369394" y="5338436"/>
                  <a:pt x="1358124" y="5344322"/>
                  <a:pt x="1346853" y="5332550"/>
                </a:cubicBezTo>
                <a:cubicBezTo>
                  <a:pt x="1335582" y="5356094"/>
                  <a:pt x="1318676" y="5332550"/>
                  <a:pt x="1307405" y="5338436"/>
                </a:cubicBezTo>
                <a:cubicBezTo>
                  <a:pt x="1296135" y="5291350"/>
                  <a:pt x="1284864" y="5356094"/>
                  <a:pt x="1273593" y="5350208"/>
                </a:cubicBezTo>
                <a:cubicBezTo>
                  <a:pt x="1256687" y="5332550"/>
                  <a:pt x="1245416" y="5350208"/>
                  <a:pt x="1234146" y="5361980"/>
                </a:cubicBezTo>
                <a:cubicBezTo>
                  <a:pt x="1222875" y="5320779"/>
                  <a:pt x="1211604" y="5379637"/>
                  <a:pt x="1200333" y="5379637"/>
                </a:cubicBezTo>
                <a:cubicBezTo>
                  <a:pt x="1183427" y="5414952"/>
                  <a:pt x="1172157" y="5397294"/>
                  <a:pt x="1160886" y="5397294"/>
                </a:cubicBezTo>
                <a:cubicBezTo>
                  <a:pt x="1143980" y="5444381"/>
                  <a:pt x="1127074" y="5403180"/>
                  <a:pt x="1110167" y="5409066"/>
                </a:cubicBezTo>
                <a:cubicBezTo>
                  <a:pt x="1093261" y="5450267"/>
                  <a:pt x="1081991" y="5444381"/>
                  <a:pt x="1065085" y="5414952"/>
                </a:cubicBezTo>
                <a:cubicBezTo>
                  <a:pt x="1048179" y="5438495"/>
                  <a:pt x="1031272" y="5385523"/>
                  <a:pt x="1014366" y="5409066"/>
                </a:cubicBezTo>
                <a:cubicBezTo>
                  <a:pt x="997460" y="5444381"/>
                  <a:pt x="980554" y="5379637"/>
                  <a:pt x="963648" y="5385523"/>
                </a:cubicBezTo>
                <a:cubicBezTo>
                  <a:pt x="946742" y="5409066"/>
                  <a:pt x="929836" y="5397294"/>
                  <a:pt x="912930" y="5356094"/>
                </a:cubicBezTo>
                <a:cubicBezTo>
                  <a:pt x="896024" y="5267806"/>
                  <a:pt x="879117" y="5356094"/>
                  <a:pt x="862211" y="5356094"/>
                </a:cubicBezTo>
                <a:cubicBezTo>
                  <a:pt x="839670" y="5379637"/>
                  <a:pt x="822764" y="5373751"/>
                  <a:pt x="805858" y="5367865"/>
                </a:cubicBezTo>
                <a:cubicBezTo>
                  <a:pt x="788952" y="5379637"/>
                  <a:pt x="772045" y="5373751"/>
                  <a:pt x="755139" y="5385523"/>
                </a:cubicBezTo>
                <a:cubicBezTo>
                  <a:pt x="738233" y="5385523"/>
                  <a:pt x="715692" y="5397294"/>
                  <a:pt x="698786" y="5385523"/>
                </a:cubicBezTo>
                <a:cubicBezTo>
                  <a:pt x="676244" y="5320779"/>
                  <a:pt x="659338" y="5403180"/>
                  <a:pt x="648067" y="5373751"/>
                </a:cubicBezTo>
                <a:cubicBezTo>
                  <a:pt x="631161" y="5356094"/>
                  <a:pt x="625526" y="5314893"/>
                  <a:pt x="619890" y="5338436"/>
                </a:cubicBezTo>
                <a:cubicBezTo>
                  <a:pt x="614255" y="5338436"/>
                  <a:pt x="597349" y="5426723"/>
                  <a:pt x="580443" y="5385523"/>
                </a:cubicBezTo>
                <a:cubicBezTo>
                  <a:pt x="563537" y="5373751"/>
                  <a:pt x="540995" y="5467924"/>
                  <a:pt x="518454" y="5403180"/>
                </a:cubicBezTo>
                <a:cubicBezTo>
                  <a:pt x="490277" y="5444381"/>
                  <a:pt x="467735" y="5456153"/>
                  <a:pt x="439559" y="5403180"/>
                </a:cubicBezTo>
                <a:cubicBezTo>
                  <a:pt x="417017" y="5373751"/>
                  <a:pt x="388840" y="5403180"/>
                  <a:pt x="366299" y="5385523"/>
                </a:cubicBezTo>
                <a:cubicBezTo>
                  <a:pt x="343757" y="5367865"/>
                  <a:pt x="321216" y="5403180"/>
                  <a:pt x="298674" y="5356094"/>
                </a:cubicBezTo>
                <a:cubicBezTo>
                  <a:pt x="276133" y="5338436"/>
                  <a:pt x="247956" y="5303121"/>
                  <a:pt x="225415" y="5332550"/>
                </a:cubicBezTo>
                <a:cubicBezTo>
                  <a:pt x="202873" y="5291350"/>
                  <a:pt x="180332" y="5309007"/>
                  <a:pt x="157790" y="5320779"/>
                </a:cubicBezTo>
                <a:cubicBezTo>
                  <a:pt x="135249" y="5314893"/>
                  <a:pt x="112707" y="5361980"/>
                  <a:pt x="84530" y="5326665"/>
                </a:cubicBezTo>
                <a:cubicBezTo>
                  <a:pt x="61989" y="5309007"/>
                  <a:pt x="45083" y="5403180"/>
                  <a:pt x="22541" y="5356094"/>
                </a:cubicBezTo>
                <a:cubicBezTo>
                  <a:pt x="16906" y="5356094"/>
                  <a:pt x="5635" y="5356094"/>
                  <a:pt x="0" y="53619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952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324600" cy="6858000"/>
          </a:xfrm>
          <a:custGeom>
            <a:avLst/>
            <a:gdLst>
              <a:gd name="connsiteX0" fmla="*/ 5448535 w 6324600"/>
              <a:gd name="connsiteY0" fmla="*/ 5054990 h 6858000"/>
              <a:gd name="connsiteX1" fmla="*/ 5550158 w 6324600"/>
              <a:gd name="connsiteY1" fmla="*/ 5057468 h 6858000"/>
              <a:gd name="connsiteX2" fmla="*/ 6009322 w 6324600"/>
              <a:gd name="connsiteY2" fmla="*/ 5241894 h 6858000"/>
              <a:gd name="connsiteX3" fmla="*/ 6137162 w 6324600"/>
              <a:gd name="connsiteY3" fmla="*/ 6432044 h 6858000"/>
              <a:gd name="connsiteX4" fmla="*/ 5793838 w 6324600"/>
              <a:gd name="connsiteY4" fmla="*/ 6858000 h 6858000"/>
              <a:gd name="connsiteX5" fmla="*/ 3619617 w 6324600"/>
              <a:gd name="connsiteY5" fmla="*/ 6858000 h 6858000"/>
              <a:gd name="connsiteX6" fmla="*/ 4819170 w 6324600"/>
              <a:gd name="connsiteY6" fmla="*/ 5369735 h 6858000"/>
              <a:gd name="connsiteX7" fmla="*/ 5448535 w 6324600"/>
              <a:gd name="connsiteY7" fmla="*/ 5054990 h 6858000"/>
              <a:gd name="connsiteX8" fmla="*/ 4838609 w 6324600"/>
              <a:gd name="connsiteY8" fmla="*/ 2997869 h 6858000"/>
              <a:gd name="connsiteX9" fmla="*/ 4940232 w 6324600"/>
              <a:gd name="connsiteY9" fmla="*/ 3000345 h 6858000"/>
              <a:gd name="connsiteX10" fmla="*/ 5399396 w 6324600"/>
              <a:gd name="connsiteY10" fmla="*/ 3184773 h 6858000"/>
              <a:gd name="connsiteX11" fmla="*/ 5527235 w 6324600"/>
              <a:gd name="connsiteY11" fmla="*/ 4374924 h 6858000"/>
              <a:gd name="connsiteX12" fmla="*/ 3525856 w 6324600"/>
              <a:gd name="connsiteY12" fmla="*/ 6858000 h 6858000"/>
              <a:gd name="connsiteX13" fmla="*/ 1351634 w 6324600"/>
              <a:gd name="connsiteY13" fmla="*/ 6858000 h 6858000"/>
              <a:gd name="connsiteX14" fmla="*/ 4209244 w 6324600"/>
              <a:gd name="connsiteY14" fmla="*/ 3312613 h 6858000"/>
              <a:gd name="connsiteX15" fmla="*/ 4838609 w 6324600"/>
              <a:gd name="connsiteY15" fmla="*/ 2997869 h 6858000"/>
              <a:gd name="connsiteX16" fmla="*/ 4665150 w 6324600"/>
              <a:gd name="connsiteY16" fmla="*/ 423959 h 6858000"/>
              <a:gd name="connsiteX17" fmla="*/ 5205623 w 6324600"/>
              <a:gd name="connsiteY17" fmla="*/ 611342 h 6858000"/>
              <a:gd name="connsiteX18" fmla="*/ 5333463 w 6324600"/>
              <a:gd name="connsiteY18" fmla="*/ 1801494 h 6858000"/>
              <a:gd name="connsiteX19" fmla="*/ 1257879 w 6324600"/>
              <a:gd name="connsiteY19" fmla="*/ 6858000 h 6858000"/>
              <a:gd name="connsiteX20" fmla="*/ 0 w 6324600"/>
              <a:gd name="connsiteY20" fmla="*/ 6858000 h 6858000"/>
              <a:gd name="connsiteX21" fmla="*/ 0 w 6324600"/>
              <a:gd name="connsiteY21" fmla="*/ 5721108 h 6858000"/>
              <a:gd name="connsiteX22" fmla="*/ 4015470 w 6324600"/>
              <a:gd name="connsiteY22" fmla="*/ 739181 h 6858000"/>
              <a:gd name="connsiteX23" fmla="*/ 4665150 w 6324600"/>
              <a:gd name="connsiteY23" fmla="*/ 423959 h 6858000"/>
              <a:gd name="connsiteX24" fmla="*/ 2343273 w 6324600"/>
              <a:gd name="connsiteY24" fmla="*/ 0 h 6858000"/>
              <a:gd name="connsiteX25" fmla="*/ 3844664 w 6324600"/>
              <a:gd name="connsiteY25" fmla="*/ 0 h 6858000"/>
              <a:gd name="connsiteX26" fmla="*/ 3848696 w 6324600"/>
              <a:gd name="connsiteY26" fmla="*/ 6003 h 6858000"/>
              <a:gd name="connsiteX27" fmla="*/ 3761766 w 6324600"/>
              <a:gd name="connsiteY27" fmla="*/ 937616 h 6858000"/>
              <a:gd name="connsiteX28" fmla="*/ 0 w 6324600"/>
              <a:gd name="connsiteY28" fmla="*/ 5604774 h 6858000"/>
              <a:gd name="connsiteX29" fmla="*/ 0 w 6324600"/>
              <a:gd name="connsiteY29" fmla="*/ 2907259 h 6858000"/>
              <a:gd name="connsiteX30" fmla="*/ 75294 w 6324600"/>
              <a:gd name="connsiteY30" fmla="*/ 0 h 6858000"/>
              <a:gd name="connsiteX31" fmla="*/ 2249516 w 6324600"/>
              <a:gd name="connsiteY31" fmla="*/ 0 h 6858000"/>
              <a:gd name="connsiteX32" fmla="*/ 0 w 6324600"/>
              <a:gd name="connsiteY32" fmla="*/ 2790936 h 6858000"/>
              <a:gd name="connsiteX33" fmla="*/ 0 w 6324600"/>
              <a:gd name="connsiteY33" fmla="*/ 934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24600" h="6858000">
                <a:moveTo>
                  <a:pt x="5448535" y="5054990"/>
                </a:moveTo>
                <a:cubicBezTo>
                  <a:pt x="5482375" y="5053792"/>
                  <a:pt x="5516315" y="5054608"/>
                  <a:pt x="5550158" y="5057468"/>
                </a:cubicBezTo>
                <a:cubicBezTo>
                  <a:pt x="5712606" y="5071184"/>
                  <a:pt x="5872840" y="5131888"/>
                  <a:pt x="6009322" y="5241894"/>
                </a:cubicBezTo>
                <a:cubicBezTo>
                  <a:pt x="6373275" y="5535243"/>
                  <a:pt x="6430510" y="6068092"/>
                  <a:pt x="6137162" y="6432044"/>
                </a:cubicBezTo>
                <a:lnTo>
                  <a:pt x="5793838" y="6858000"/>
                </a:lnTo>
                <a:lnTo>
                  <a:pt x="3619617" y="6858000"/>
                </a:lnTo>
                <a:lnTo>
                  <a:pt x="4819170" y="5369735"/>
                </a:lnTo>
                <a:cubicBezTo>
                  <a:pt x="4979596" y="5170698"/>
                  <a:pt x="5211649" y="5063392"/>
                  <a:pt x="5448535" y="5054990"/>
                </a:cubicBezTo>
                <a:close/>
                <a:moveTo>
                  <a:pt x="4838609" y="2997869"/>
                </a:moveTo>
                <a:cubicBezTo>
                  <a:pt x="4872449" y="2996667"/>
                  <a:pt x="4906389" y="2997487"/>
                  <a:pt x="4940232" y="3000345"/>
                </a:cubicBezTo>
                <a:cubicBezTo>
                  <a:pt x="5102680" y="3014062"/>
                  <a:pt x="5262914" y="3074767"/>
                  <a:pt x="5399396" y="3184773"/>
                </a:cubicBezTo>
                <a:cubicBezTo>
                  <a:pt x="5763349" y="3478121"/>
                  <a:pt x="5820585" y="4010971"/>
                  <a:pt x="5527235" y="4374924"/>
                </a:cubicBezTo>
                <a:lnTo>
                  <a:pt x="3525856" y="6858000"/>
                </a:lnTo>
                <a:lnTo>
                  <a:pt x="1351634" y="6858000"/>
                </a:lnTo>
                <a:lnTo>
                  <a:pt x="4209244" y="3312613"/>
                </a:lnTo>
                <a:cubicBezTo>
                  <a:pt x="4369670" y="3113575"/>
                  <a:pt x="4601723" y="3006269"/>
                  <a:pt x="4838609" y="2997869"/>
                </a:cubicBezTo>
                <a:close/>
                <a:moveTo>
                  <a:pt x="4665150" y="423959"/>
                </a:moveTo>
                <a:cubicBezTo>
                  <a:pt x="4854836" y="421764"/>
                  <a:pt x="5046393" y="483000"/>
                  <a:pt x="5205623" y="611342"/>
                </a:cubicBezTo>
                <a:cubicBezTo>
                  <a:pt x="5569577" y="904691"/>
                  <a:pt x="5626813" y="1437540"/>
                  <a:pt x="5333463" y="1801494"/>
                </a:cubicBezTo>
                <a:lnTo>
                  <a:pt x="1257879" y="6858000"/>
                </a:lnTo>
                <a:lnTo>
                  <a:pt x="0" y="6858000"/>
                </a:lnTo>
                <a:lnTo>
                  <a:pt x="0" y="5721108"/>
                </a:lnTo>
                <a:lnTo>
                  <a:pt x="4015470" y="739181"/>
                </a:lnTo>
                <a:cubicBezTo>
                  <a:pt x="4180480" y="534458"/>
                  <a:pt x="4421268" y="426781"/>
                  <a:pt x="4665150" y="423959"/>
                </a:cubicBezTo>
                <a:close/>
                <a:moveTo>
                  <a:pt x="2343273" y="0"/>
                </a:moveTo>
                <a:lnTo>
                  <a:pt x="3844664" y="0"/>
                </a:lnTo>
                <a:lnTo>
                  <a:pt x="3848696" y="6003"/>
                </a:lnTo>
                <a:cubicBezTo>
                  <a:pt x="4004585" y="296683"/>
                  <a:pt x="3981777" y="664652"/>
                  <a:pt x="3761766" y="937616"/>
                </a:cubicBezTo>
                <a:lnTo>
                  <a:pt x="0" y="5604774"/>
                </a:lnTo>
                <a:lnTo>
                  <a:pt x="0" y="2907259"/>
                </a:lnTo>
                <a:close/>
                <a:moveTo>
                  <a:pt x="75294" y="0"/>
                </a:moveTo>
                <a:lnTo>
                  <a:pt x="2249516" y="0"/>
                </a:lnTo>
                <a:lnTo>
                  <a:pt x="0" y="2790936"/>
                </a:lnTo>
                <a:lnTo>
                  <a:pt x="0" y="9341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00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650912" y="0"/>
            <a:ext cx="6541089" cy="6593014"/>
          </a:xfrm>
          <a:custGeom>
            <a:avLst/>
            <a:gdLst>
              <a:gd name="connsiteX0" fmla="*/ 4406170 w 6541089"/>
              <a:gd name="connsiteY0" fmla="*/ 6141192 h 6593014"/>
              <a:gd name="connsiteX1" fmla="*/ 4406171 w 6541089"/>
              <a:gd name="connsiteY1" fmla="*/ 6141265 h 6593014"/>
              <a:gd name="connsiteX2" fmla="*/ 4379785 w 6541089"/>
              <a:gd name="connsiteY2" fmla="*/ 6171755 h 6593014"/>
              <a:gd name="connsiteX3" fmla="*/ 4348004 w 6541089"/>
              <a:gd name="connsiteY3" fmla="*/ 6198338 h 6593014"/>
              <a:gd name="connsiteX4" fmla="*/ 4385992 w 6541089"/>
              <a:gd name="connsiteY4" fmla="*/ 6149333 h 6593014"/>
              <a:gd name="connsiteX5" fmla="*/ 2210378 w 6541089"/>
              <a:gd name="connsiteY5" fmla="*/ 6112019 h 6593014"/>
              <a:gd name="connsiteX6" fmla="*/ 2194516 w 6541089"/>
              <a:gd name="connsiteY6" fmla="*/ 6221112 h 6593014"/>
              <a:gd name="connsiteX7" fmla="*/ 2175131 w 6541089"/>
              <a:gd name="connsiteY7" fmla="*/ 6185921 h 6593014"/>
              <a:gd name="connsiteX8" fmla="*/ 2210378 w 6541089"/>
              <a:gd name="connsiteY8" fmla="*/ 6112019 h 6593014"/>
              <a:gd name="connsiteX9" fmla="*/ 2417971 w 6541089"/>
              <a:gd name="connsiteY9" fmla="*/ 6067003 h 6593014"/>
              <a:gd name="connsiteX10" fmla="*/ 2416182 w 6541089"/>
              <a:gd name="connsiteY10" fmla="*/ 6139911 h 6593014"/>
              <a:gd name="connsiteX11" fmla="*/ 2410948 w 6541089"/>
              <a:gd name="connsiteY11" fmla="*/ 6073208 h 6593014"/>
              <a:gd name="connsiteX12" fmla="*/ 2417971 w 6541089"/>
              <a:gd name="connsiteY12" fmla="*/ 6067003 h 6593014"/>
              <a:gd name="connsiteX13" fmla="*/ 778992 w 6541089"/>
              <a:gd name="connsiteY13" fmla="*/ 5881247 h 6593014"/>
              <a:gd name="connsiteX14" fmla="*/ 774806 w 6541089"/>
              <a:gd name="connsiteY14" fmla="*/ 5886961 h 6593014"/>
              <a:gd name="connsiteX15" fmla="*/ 775094 w 6541089"/>
              <a:gd name="connsiteY15" fmla="*/ 5886388 h 6593014"/>
              <a:gd name="connsiteX16" fmla="*/ 2060032 w 6541089"/>
              <a:gd name="connsiteY16" fmla="*/ 5881118 h 6593014"/>
              <a:gd name="connsiteX17" fmla="*/ 2055176 w 6541089"/>
              <a:gd name="connsiteY17" fmla="*/ 5884715 h 6593014"/>
              <a:gd name="connsiteX18" fmla="*/ 2060032 w 6541089"/>
              <a:gd name="connsiteY18" fmla="*/ 5881118 h 6593014"/>
              <a:gd name="connsiteX19" fmla="*/ 763060 w 6541089"/>
              <a:gd name="connsiteY19" fmla="*/ 5845512 h 6593014"/>
              <a:gd name="connsiteX20" fmla="*/ 780716 w 6541089"/>
              <a:gd name="connsiteY20" fmla="*/ 5878973 h 6593014"/>
              <a:gd name="connsiteX21" fmla="*/ 778992 w 6541089"/>
              <a:gd name="connsiteY21" fmla="*/ 5881247 h 6593014"/>
              <a:gd name="connsiteX22" fmla="*/ 780481 w 6541089"/>
              <a:gd name="connsiteY22" fmla="*/ 5879214 h 6593014"/>
              <a:gd name="connsiteX23" fmla="*/ 776354 w 6541089"/>
              <a:gd name="connsiteY23" fmla="*/ 5883879 h 6593014"/>
              <a:gd name="connsiteX24" fmla="*/ 775094 w 6541089"/>
              <a:gd name="connsiteY24" fmla="*/ 5886388 h 6593014"/>
              <a:gd name="connsiteX25" fmla="*/ 727307 w 6541089"/>
              <a:gd name="connsiteY25" fmla="*/ 5949417 h 6593014"/>
              <a:gd name="connsiteX26" fmla="*/ 671249 w 6541089"/>
              <a:gd name="connsiteY26" fmla="*/ 6019860 h 6593014"/>
              <a:gd name="connsiteX27" fmla="*/ 600625 w 6541089"/>
              <a:gd name="connsiteY27" fmla="*/ 6100870 h 6593014"/>
              <a:gd name="connsiteX28" fmla="*/ 572376 w 6541089"/>
              <a:gd name="connsiteY28" fmla="*/ 6106153 h 6593014"/>
              <a:gd name="connsiteX29" fmla="*/ 556485 w 6541089"/>
              <a:gd name="connsiteY29" fmla="*/ 6106153 h 6593014"/>
              <a:gd name="connsiteX30" fmla="*/ 642999 w 6541089"/>
              <a:gd name="connsiteY30" fmla="*/ 5984638 h 6593014"/>
              <a:gd name="connsiteX31" fmla="*/ 729514 w 6541089"/>
              <a:gd name="connsiteY31" fmla="*/ 5880734 h 6593014"/>
              <a:gd name="connsiteX32" fmla="*/ 763060 w 6541089"/>
              <a:gd name="connsiteY32" fmla="*/ 5845512 h 6593014"/>
              <a:gd name="connsiteX33" fmla="*/ 329452 w 6541089"/>
              <a:gd name="connsiteY33" fmla="*/ 5678601 h 6593014"/>
              <a:gd name="connsiteX34" fmla="*/ 292028 w 6541089"/>
              <a:gd name="connsiteY34" fmla="*/ 5746282 h 6593014"/>
              <a:gd name="connsiteX35" fmla="*/ 309666 w 6541089"/>
              <a:gd name="connsiteY35" fmla="*/ 5681075 h 6593014"/>
              <a:gd name="connsiteX36" fmla="*/ 329452 w 6541089"/>
              <a:gd name="connsiteY36" fmla="*/ 5678601 h 6593014"/>
              <a:gd name="connsiteX37" fmla="*/ 423766 w 6541089"/>
              <a:gd name="connsiteY37" fmla="*/ 5639427 h 6593014"/>
              <a:gd name="connsiteX38" fmla="*/ 392044 w 6541089"/>
              <a:gd name="connsiteY38" fmla="*/ 5693780 h 6593014"/>
              <a:gd name="connsiteX39" fmla="*/ 377945 w 6541089"/>
              <a:gd name="connsiteY39" fmla="*/ 5685014 h 6593014"/>
              <a:gd name="connsiteX40" fmla="*/ 423766 w 6541089"/>
              <a:gd name="connsiteY40" fmla="*/ 5639427 h 6593014"/>
              <a:gd name="connsiteX41" fmla="*/ 132411 w 6541089"/>
              <a:gd name="connsiteY41" fmla="*/ 5619633 h 6593014"/>
              <a:gd name="connsiteX42" fmla="*/ 144114 w 6541089"/>
              <a:gd name="connsiteY42" fmla="*/ 5623821 h 6593014"/>
              <a:gd name="connsiteX43" fmla="*/ 122915 w 6541089"/>
              <a:gd name="connsiteY43" fmla="*/ 5676717 h 6593014"/>
              <a:gd name="connsiteX44" fmla="*/ 4556 w 6541089"/>
              <a:gd name="connsiteY44" fmla="*/ 5761351 h 6593014"/>
              <a:gd name="connsiteX45" fmla="*/ 124683 w 6541089"/>
              <a:gd name="connsiteY45" fmla="*/ 5627347 h 6593014"/>
              <a:gd name="connsiteX46" fmla="*/ 132411 w 6541089"/>
              <a:gd name="connsiteY46" fmla="*/ 5619633 h 6593014"/>
              <a:gd name="connsiteX47" fmla="*/ 2251420 w 6541089"/>
              <a:gd name="connsiteY47" fmla="*/ 4999568 h 6593014"/>
              <a:gd name="connsiteX48" fmla="*/ 2241335 w 6541089"/>
              <a:gd name="connsiteY48" fmla="*/ 5050459 h 6593014"/>
              <a:gd name="connsiteX49" fmla="*/ 2244856 w 6541089"/>
              <a:gd name="connsiteY49" fmla="*/ 5001134 h 6593014"/>
              <a:gd name="connsiteX50" fmla="*/ 2251420 w 6541089"/>
              <a:gd name="connsiteY50" fmla="*/ 4999568 h 6593014"/>
              <a:gd name="connsiteX51" fmla="*/ 2466747 w 6541089"/>
              <a:gd name="connsiteY51" fmla="*/ 4890169 h 6593014"/>
              <a:gd name="connsiteX52" fmla="*/ 2486247 w 6541089"/>
              <a:gd name="connsiteY52" fmla="*/ 4892220 h 6593014"/>
              <a:gd name="connsiteX53" fmla="*/ 2440738 w 6541089"/>
              <a:gd name="connsiteY53" fmla="*/ 4944711 h 6593014"/>
              <a:gd name="connsiteX54" fmla="*/ 2419734 w 6541089"/>
              <a:gd name="connsiteY54" fmla="*/ 4918465 h 6593014"/>
              <a:gd name="connsiteX55" fmla="*/ 2466747 w 6541089"/>
              <a:gd name="connsiteY55" fmla="*/ 4890169 h 6593014"/>
              <a:gd name="connsiteX56" fmla="*/ 704788 w 6541089"/>
              <a:gd name="connsiteY56" fmla="*/ 3071785 h 6593014"/>
              <a:gd name="connsiteX57" fmla="*/ 712930 w 6541089"/>
              <a:gd name="connsiteY57" fmla="*/ 3073338 h 6593014"/>
              <a:gd name="connsiteX58" fmla="*/ 679482 w 6541089"/>
              <a:gd name="connsiteY58" fmla="*/ 3098189 h 6593014"/>
              <a:gd name="connsiteX59" fmla="*/ 704788 w 6541089"/>
              <a:gd name="connsiteY59" fmla="*/ 3071785 h 6593014"/>
              <a:gd name="connsiteX60" fmla="*/ 484014 w 6541089"/>
              <a:gd name="connsiteY60" fmla="*/ 2823128 h 6593014"/>
              <a:gd name="connsiteX61" fmla="*/ 469812 w 6541089"/>
              <a:gd name="connsiteY61" fmla="*/ 2859730 h 6593014"/>
              <a:gd name="connsiteX62" fmla="*/ 484014 w 6541089"/>
              <a:gd name="connsiteY62" fmla="*/ 2823128 h 6593014"/>
              <a:gd name="connsiteX63" fmla="*/ 163624 w 6541089"/>
              <a:gd name="connsiteY63" fmla="*/ 2745607 h 6593014"/>
              <a:gd name="connsiteX64" fmla="*/ 200591 w 6541089"/>
              <a:gd name="connsiteY64" fmla="*/ 2897268 h 6593014"/>
              <a:gd name="connsiteX65" fmla="*/ 163624 w 6541089"/>
              <a:gd name="connsiteY65" fmla="*/ 2824964 h 6593014"/>
              <a:gd name="connsiteX66" fmla="*/ 163624 w 6541089"/>
              <a:gd name="connsiteY66" fmla="*/ 2745607 h 6593014"/>
              <a:gd name="connsiteX67" fmla="*/ 54036 w 6541089"/>
              <a:gd name="connsiteY67" fmla="*/ 2560023 h 6593014"/>
              <a:gd name="connsiteX68" fmla="*/ 75616 w 6541089"/>
              <a:gd name="connsiteY68" fmla="*/ 2642818 h 6593014"/>
              <a:gd name="connsiteX69" fmla="*/ 54036 w 6541089"/>
              <a:gd name="connsiteY69" fmla="*/ 2560023 h 6593014"/>
              <a:gd name="connsiteX70" fmla="*/ 163240 w 6541089"/>
              <a:gd name="connsiteY70" fmla="*/ 2493546 h 6593014"/>
              <a:gd name="connsiteX71" fmla="*/ 163006 w 6541089"/>
              <a:gd name="connsiteY71" fmla="*/ 2495787 h 6593014"/>
              <a:gd name="connsiteX72" fmla="*/ 162216 w 6541089"/>
              <a:gd name="connsiteY72" fmla="*/ 2498291 h 6593014"/>
              <a:gd name="connsiteX73" fmla="*/ 161609 w 6541089"/>
              <a:gd name="connsiteY73" fmla="*/ 2493740 h 6593014"/>
              <a:gd name="connsiteX74" fmla="*/ 177374 w 6541089"/>
              <a:gd name="connsiteY74" fmla="*/ 2436992 h 6593014"/>
              <a:gd name="connsiteX75" fmla="*/ 210773 w 6541089"/>
              <a:gd name="connsiteY75" fmla="*/ 2462846 h 6593014"/>
              <a:gd name="connsiteX76" fmla="*/ 209016 w 6541089"/>
              <a:gd name="connsiteY76" fmla="*/ 2462846 h 6593014"/>
              <a:gd name="connsiteX77" fmla="*/ 217804 w 6541089"/>
              <a:gd name="connsiteY77" fmla="*/ 2494588 h 6593014"/>
              <a:gd name="connsiteX78" fmla="*/ 160826 w 6541089"/>
              <a:gd name="connsiteY78" fmla="*/ 2516698 h 6593014"/>
              <a:gd name="connsiteX79" fmla="*/ 163006 w 6541089"/>
              <a:gd name="connsiteY79" fmla="*/ 2495787 h 6593014"/>
              <a:gd name="connsiteX80" fmla="*/ 163733 w 6541089"/>
              <a:gd name="connsiteY80" fmla="*/ 2493487 h 6593014"/>
              <a:gd name="connsiteX81" fmla="*/ 163240 w 6541089"/>
              <a:gd name="connsiteY81" fmla="*/ 2493546 h 6593014"/>
              <a:gd name="connsiteX82" fmla="*/ 163315 w 6541089"/>
              <a:gd name="connsiteY82" fmla="*/ 2492824 h 6593014"/>
              <a:gd name="connsiteX83" fmla="*/ 177374 w 6541089"/>
              <a:gd name="connsiteY83" fmla="*/ 2436992 h 6593014"/>
              <a:gd name="connsiteX84" fmla="*/ 71013 w 6541089"/>
              <a:gd name="connsiteY84" fmla="*/ 2196422 h 6593014"/>
              <a:gd name="connsiteX85" fmla="*/ 71477 w 6541089"/>
              <a:gd name="connsiteY85" fmla="*/ 2235861 h 6593014"/>
              <a:gd name="connsiteX86" fmla="*/ 78532 w 6541089"/>
              <a:gd name="connsiteY86" fmla="*/ 2281721 h 6593014"/>
              <a:gd name="connsiteX87" fmla="*/ 29148 w 6541089"/>
              <a:gd name="connsiteY87" fmla="*/ 2359333 h 6593014"/>
              <a:gd name="connsiteX88" fmla="*/ 29148 w 6541089"/>
              <a:gd name="connsiteY88" fmla="*/ 2345222 h 6593014"/>
              <a:gd name="connsiteX89" fmla="*/ 52076 w 6541089"/>
              <a:gd name="connsiteY89" fmla="*/ 2288777 h 6593014"/>
              <a:gd name="connsiteX90" fmla="*/ 45021 w 6541089"/>
              <a:gd name="connsiteY90" fmla="*/ 2255263 h 6593014"/>
              <a:gd name="connsiteX91" fmla="*/ 71013 w 6541089"/>
              <a:gd name="connsiteY91" fmla="*/ 2196422 h 6593014"/>
              <a:gd name="connsiteX92" fmla="*/ 5428355 w 6541089"/>
              <a:gd name="connsiteY92" fmla="*/ 2098220 h 6593014"/>
              <a:gd name="connsiteX93" fmla="*/ 5405403 w 6541089"/>
              <a:gd name="connsiteY93" fmla="*/ 2151090 h 6593014"/>
              <a:gd name="connsiteX94" fmla="*/ 5428355 w 6541089"/>
              <a:gd name="connsiteY94" fmla="*/ 2098220 h 6593014"/>
              <a:gd name="connsiteX95" fmla="*/ 171100 w 6541089"/>
              <a:gd name="connsiteY95" fmla="*/ 2068370 h 6593014"/>
              <a:gd name="connsiteX96" fmla="*/ 173984 w 6541089"/>
              <a:gd name="connsiteY96" fmla="*/ 2103421 h 6593014"/>
              <a:gd name="connsiteX97" fmla="*/ 158031 w 6541089"/>
              <a:gd name="connsiteY97" fmla="*/ 2182872 h 6593014"/>
              <a:gd name="connsiteX98" fmla="*/ 159805 w 6541089"/>
              <a:gd name="connsiteY98" fmla="*/ 2071639 h 6593014"/>
              <a:gd name="connsiteX99" fmla="*/ 171100 w 6541089"/>
              <a:gd name="connsiteY99" fmla="*/ 2068370 h 6593014"/>
              <a:gd name="connsiteX100" fmla="*/ 6199847 w 6541089"/>
              <a:gd name="connsiteY100" fmla="*/ 1523074 h 6593014"/>
              <a:gd name="connsiteX101" fmla="*/ 6204493 w 6541089"/>
              <a:gd name="connsiteY101" fmla="*/ 1527415 h 6593014"/>
              <a:gd name="connsiteX102" fmla="*/ 6132237 w 6541089"/>
              <a:gd name="connsiteY102" fmla="*/ 1612006 h 6593014"/>
              <a:gd name="connsiteX103" fmla="*/ 6262650 w 6541089"/>
              <a:gd name="connsiteY103" fmla="*/ 1529177 h 6593014"/>
              <a:gd name="connsiteX104" fmla="*/ 6075843 w 6541089"/>
              <a:gd name="connsiteY104" fmla="*/ 1696599 h 6593014"/>
              <a:gd name="connsiteX105" fmla="*/ 5950717 w 6541089"/>
              <a:gd name="connsiteY105" fmla="*/ 1772379 h 6593014"/>
              <a:gd name="connsiteX106" fmla="*/ 5866126 w 6541089"/>
              <a:gd name="connsiteY106" fmla="*/ 1818192 h 6593014"/>
              <a:gd name="connsiteX107" fmla="*/ 6068793 w 6541089"/>
              <a:gd name="connsiteY107" fmla="*/ 1664877 h 6593014"/>
              <a:gd name="connsiteX108" fmla="*/ 6096991 w 6541089"/>
              <a:gd name="connsiteY108" fmla="*/ 1640204 h 6593014"/>
              <a:gd name="connsiteX109" fmla="*/ 6095229 w 6541089"/>
              <a:gd name="connsiteY109" fmla="*/ 1640204 h 6593014"/>
              <a:gd name="connsiteX110" fmla="*/ 5910184 w 6541089"/>
              <a:gd name="connsiteY110" fmla="*/ 1738895 h 6593014"/>
              <a:gd name="connsiteX111" fmla="*/ 6005349 w 6541089"/>
              <a:gd name="connsiteY111" fmla="*/ 1652541 h 6593014"/>
              <a:gd name="connsiteX112" fmla="*/ 6119901 w 6541089"/>
              <a:gd name="connsiteY112" fmla="*/ 1562662 h 6593014"/>
              <a:gd name="connsiteX113" fmla="*/ 6199847 w 6541089"/>
              <a:gd name="connsiteY113" fmla="*/ 1523074 h 6593014"/>
              <a:gd name="connsiteX114" fmla="*/ 6267505 w 6541089"/>
              <a:gd name="connsiteY114" fmla="*/ 1166654 h 6593014"/>
              <a:gd name="connsiteX115" fmla="*/ 6255232 w 6541089"/>
              <a:gd name="connsiteY115" fmla="*/ 1171894 h 6593014"/>
              <a:gd name="connsiteX116" fmla="*/ 6228933 w 6541089"/>
              <a:gd name="connsiteY116" fmla="*/ 1201592 h 6593014"/>
              <a:gd name="connsiteX117" fmla="*/ 6228840 w 6541089"/>
              <a:gd name="connsiteY117" fmla="*/ 1201342 h 6593014"/>
              <a:gd name="connsiteX118" fmla="*/ 6228971 w 6541089"/>
              <a:gd name="connsiteY118" fmla="*/ 1201193 h 6593014"/>
              <a:gd name="connsiteX119" fmla="*/ 6228783 w 6541089"/>
              <a:gd name="connsiteY119" fmla="*/ 1201189 h 6593014"/>
              <a:gd name="connsiteX120" fmla="*/ 6225555 w 6541089"/>
              <a:gd name="connsiteY120" fmla="*/ 1192496 h 6593014"/>
              <a:gd name="connsiteX121" fmla="*/ 6267505 w 6541089"/>
              <a:gd name="connsiteY121" fmla="*/ 1166654 h 6593014"/>
              <a:gd name="connsiteX122" fmla="*/ 6526543 w 6541089"/>
              <a:gd name="connsiteY122" fmla="*/ 780179 h 6593014"/>
              <a:gd name="connsiteX123" fmla="*/ 6531721 w 6541089"/>
              <a:gd name="connsiteY123" fmla="*/ 785369 h 6593014"/>
              <a:gd name="connsiteX124" fmla="*/ 6515941 w 6541089"/>
              <a:gd name="connsiteY124" fmla="*/ 822873 h 6593014"/>
              <a:gd name="connsiteX125" fmla="*/ 6526543 w 6541089"/>
              <a:gd name="connsiteY125" fmla="*/ 780179 h 6593014"/>
              <a:gd name="connsiteX126" fmla="*/ 6209167 w 6541089"/>
              <a:gd name="connsiteY126" fmla="*/ 526204 h 6593014"/>
              <a:gd name="connsiteX127" fmla="*/ 6223157 w 6541089"/>
              <a:gd name="connsiteY127" fmla="*/ 542203 h 6593014"/>
              <a:gd name="connsiteX128" fmla="*/ 6195177 w 6541089"/>
              <a:gd name="connsiteY128" fmla="*/ 535190 h 6593014"/>
              <a:gd name="connsiteX129" fmla="*/ 6209167 w 6541089"/>
              <a:gd name="connsiteY129" fmla="*/ 526204 h 6593014"/>
              <a:gd name="connsiteX130" fmla="*/ 6225763 w 6541089"/>
              <a:gd name="connsiteY130" fmla="*/ 447170 h 6593014"/>
              <a:gd name="connsiteX131" fmla="*/ 6227067 w 6541089"/>
              <a:gd name="connsiteY131" fmla="*/ 450696 h 6593014"/>
              <a:gd name="connsiteX132" fmla="*/ 6226891 w 6541089"/>
              <a:gd name="connsiteY132" fmla="*/ 452043 h 6593014"/>
              <a:gd name="connsiteX133" fmla="*/ 6225965 w 6541089"/>
              <a:gd name="connsiteY133" fmla="*/ 448968 h 6593014"/>
              <a:gd name="connsiteX134" fmla="*/ 6225763 w 6541089"/>
              <a:gd name="connsiteY134" fmla="*/ 447170 h 6593014"/>
              <a:gd name="connsiteX135" fmla="*/ 6244539 w 6541089"/>
              <a:gd name="connsiteY135" fmla="*/ 427965 h 6593014"/>
              <a:gd name="connsiteX136" fmla="*/ 6226813 w 6541089"/>
              <a:gd name="connsiteY136" fmla="*/ 452637 h 6593014"/>
              <a:gd name="connsiteX137" fmla="*/ 6226891 w 6541089"/>
              <a:gd name="connsiteY137" fmla="*/ 452043 h 6593014"/>
              <a:gd name="connsiteX138" fmla="*/ 6226977 w 6541089"/>
              <a:gd name="connsiteY138" fmla="*/ 452330 h 6593014"/>
              <a:gd name="connsiteX139" fmla="*/ 6227584 w 6541089"/>
              <a:gd name="connsiteY139" fmla="*/ 452095 h 6593014"/>
              <a:gd name="connsiteX140" fmla="*/ 6227067 w 6541089"/>
              <a:gd name="connsiteY140" fmla="*/ 450696 h 6593014"/>
              <a:gd name="connsiteX141" fmla="*/ 6229029 w 6541089"/>
              <a:gd name="connsiteY141" fmla="*/ 435675 h 6593014"/>
              <a:gd name="connsiteX142" fmla="*/ 6244539 w 6541089"/>
              <a:gd name="connsiteY142" fmla="*/ 427965 h 6593014"/>
              <a:gd name="connsiteX143" fmla="*/ 6304763 w 6541089"/>
              <a:gd name="connsiteY143" fmla="*/ 400276 h 6593014"/>
              <a:gd name="connsiteX144" fmla="*/ 6307505 w 6541089"/>
              <a:gd name="connsiteY144" fmla="*/ 405206 h 6593014"/>
              <a:gd name="connsiteX145" fmla="*/ 6304969 w 6541089"/>
              <a:gd name="connsiteY145" fmla="*/ 411763 h 6593014"/>
              <a:gd name="connsiteX146" fmla="*/ 6304959 w 6541089"/>
              <a:gd name="connsiteY146" fmla="*/ 411774 h 6593014"/>
              <a:gd name="connsiteX147" fmla="*/ 6299875 w 6541089"/>
              <a:gd name="connsiteY147" fmla="*/ 401262 h 6593014"/>
              <a:gd name="connsiteX148" fmla="*/ 6304763 w 6541089"/>
              <a:gd name="connsiteY148" fmla="*/ 400276 h 6593014"/>
              <a:gd name="connsiteX149" fmla="*/ 6301409 w 6541089"/>
              <a:gd name="connsiteY149" fmla="*/ 364307 h 6593014"/>
              <a:gd name="connsiteX150" fmla="*/ 6299639 w 6541089"/>
              <a:gd name="connsiteY150" fmla="*/ 401232 h 6593014"/>
              <a:gd name="connsiteX151" fmla="*/ 6304950 w 6541089"/>
              <a:gd name="connsiteY151" fmla="*/ 411782 h 6593014"/>
              <a:gd name="connsiteX152" fmla="*/ 6304959 w 6541089"/>
              <a:gd name="connsiteY152" fmla="*/ 411774 h 6593014"/>
              <a:gd name="connsiteX153" fmla="*/ 6304961 w 6541089"/>
              <a:gd name="connsiteY153" fmla="*/ 411782 h 6593014"/>
              <a:gd name="connsiteX154" fmla="*/ 6304969 w 6541089"/>
              <a:gd name="connsiteY154" fmla="*/ 411763 h 6593014"/>
              <a:gd name="connsiteX155" fmla="*/ 6314548 w 6541089"/>
              <a:gd name="connsiteY155" fmla="*/ 402111 h 6593014"/>
              <a:gd name="connsiteX156" fmla="*/ 6345665 w 6541089"/>
              <a:gd name="connsiteY156" fmla="*/ 378374 h 6593014"/>
              <a:gd name="connsiteX157" fmla="*/ 6313801 w 6541089"/>
              <a:gd name="connsiteY157" fmla="*/ 418816 h 6593014"/>
              <a:gd name="connsiteX158" fmla="*/ 6281937 w 6541089"/>
              <a:gd name="connsiteY158" fmla="*/ 457498 h 6593014"/>
              <a:gd name="connsiteX159" fmla="*/ 6244763 w 6541089"/>
              <a:gd name="connsiteY159" fmla="*/ 383649 h 6593014"/>
              <a:gd name="connsiteX160" fmla="*/ 6285477 w 6541089"/>
              <a:gd name="connsiteY160" fmla="*/ 406507 h 6593014"/>
              <a:gd name="connsiteX161" fmla="*/ 6301409 w 6541089"/>
              <a:gd name="connsiteY161" fmla="*/ 364307 h 6593014"/>
              <a:gd name="connsiteX162" fmla="*/ 6352437 w 6541089"/>
              <a:gd name="connsiteY162" fmla="*/ 158220 h 6593014"/>
              <a:gd name="connsiteX163" fmla="*/ 6355931 w 6541089"/>
              <a:gd name="connsiteY163" fmla="*/ 181264 h 6593014"/>
              <a:gd name="connsiteX164" fmla="*/ 6352437 w 6541089"/>
              <a:gd name="connsiteY164" fmla="*/ 158220 h 6593014"/>
              <a:gd name="connsiteX165" fmla="*/ 6399943 w 6541089"/>
              <a:gd name="connsiteY165" fmla="*/ 119019 h 6593014"/>
              <a:gd name="connsiteX166" fmla="*/ 6403264 w 6541089"/>
              <a:gd name="connsiteY166" fmla="*/ 140118 h 6593014"/>
              <a:gd name="connsiteX167" fmla="*/ 6382016 w 6541089"/>
              <a:gd name="connsiteY167" fmla="*/ 150668 h 6593014"/>
              <a:gd name="connsiteX168" fmla="*/ 6399943 w 6541089"/>
              <a:gd name="connsiteY168" fmla="*/ 119019 h 6593014"/>
              <a:gd name="connsiteX169" fmla="*/ 4834893 w 6541089"/>
              <a:gd name="connsiteY169" fmla="*/ 94559 h 6593014"/>
              <a:gd name="connsiteX170" fmla="*/ 4829228 w 6541089"/>
              <a:gd name="connsiteY170" fmla="*/ 98336 h 6593014"/>
              <a:gd name="connsiteX171" fmla="*/ 4834893 w 6541089"/>
              <a:gd name="connsiteY171" fmla="*/ 94559 h 6593014"/>
              <a:gd name="connsiteX172" fmla="*/ 6187796 w 6541089"/>
              <a:gd name="connsiteY172" fmla="*/ 0 h 6593014"/>
              <a:gd name="connsiteX173" fmla="*/ 6195083 w 6541089"/>
              <a:gd name="connsiteY173" fmla="*/ 0 h 6593014"/>
              <a:gd name="connsiteX174" fmla="*/ 6184425 w 6541089"/>
              <a:gd name="connsiteY174" fmla="*/ 4330 h 6593014"/>
              <a:gd name="connsiteX175" fmla="*/ 2795361 w 6541089"/>
              <a:gd name="connsiteY175" fmla="*/ 0 h 6593014"/>
              <a:gd name="connsiteX176" fmla="*/ 2832702 w 6541089"/>
              <a:gd name="connsiteY176" fmla="*/ 0 h 6593014"/>
              <a:gd name="connsiteX177" fmla="*/ 2834739 w 6541089"/>
              <a:gd name="connsiteY177" fmla="*/ 16896 h 6593014"/>
              <a:gd name="connsiteX178" fmla="*/ 2851349 w 6541089"/>
              <a:gd name="connsiteY178" fmla="*/ 90760 h 6593014"/>
              <a:gd name="connsiteX179" fmla="*/ 2870437 w 6541089"/>
              <a:gd name="connsiteY179" fmla="*/ 3264 h 6593014"/>
              <a:gd name="connsiteX180" fmla="*/ 2871701 w 6541089"/>
              <a:gd name="connsiteY180" fmla="*/ 0 h 6593014"/>
              <a:gd name="connsiteX181" fmla="*/ 4910215 w 6541089"/>
              <a:gd name="connsiteY181" fmla="*/ 0 h 6593014"/>
              <a:gd name="connsiteX182" fmla="*/ 4895812 w 6541089"/>
              <a:gd name="connsiteY182" fmla="*/ 15629 h 6593014"/>
              <a:gd name="connsiteX183" fmla="*/ 4859233 w 6541089"/>
              <a:gd name="connsiteY183" fmla="*/ 39645 h 6593014"/>
              <a:gd name="connsiteX184" fmla="*/ 4788719 w 6541089"/>
              <a:gd name="connsiteY184" fmla="*/ 94285 h 6593014"/>
              <a:gd name="connsiteX185" fmla="*/ 4756987 w 6541089"/>
              <a:gd name="connsiteY185" fmla="*/ 147162 h 6593014"/>
              <a:gd name="connsiteX186" fmla="*/ 4786955 w 6541089"/>
              <a:gd name="connsiteY186" fmla="*/ 126012 h 6593014"/>
              <a:gd name="connsiteX187" fmla="*/ 4827501 w 6541089"/>
              <a:gd name="connsiteY187" fmla="*/ 97810 h 6593014"/>
              <a:gd name="connsiteX188" fmla="*/ 4839841 w 6541089"/>
              <a:gd name="connsiteY188" fmla="*/ 108386 h 6593014"/>
              <a:gd name="connsiteX189" fmla="*/ 4848656 w 6541089"/>
              <a:gd name="connsiteY189" fmla="*/ 92522 h 6593014"/>
              <a:gd name="connsiteX190" fmla="*/ 4905067 w 6541089"/>
              <a:gd name="connsiteY190" fmla="*/ 57271 h 6593014"/>
              <a:gd name="connsiteX191" fmla="*/ 4938561 w 6541089"/>
              <a:gd name="connsiteY191" fmla="*/ 46695 h 6593014"/>
              <a:gd name="connsiteX192" fmla="*/ 4947761 w 6541089"/>
              <a:gd name="connsiteY192" fmla="*/ 24387 h 6593014"/>
              <a:gd name="connsiteX193" fmla="*/ 4968698 w 6541089"/>
              <a:gd name="connsiteY193" fmla="*/ 0 h 6593014"/>
              <a:gd name="connsiteX194" fmla="*/ 5091461 w 6541089"/>
              <a:gd name="connsiteY194" fmla="*/ 0 h 6593014"/>
              <a:gd name="connsiteX195" fmla="*/ 5089506 w 6541089"/>
              <a:gd name="connsiteY195" fmla="*/ 5935 h 6593014"/>
              <a:gd name="connsiteX196" fmla="*/ 5081353 w 6541089"/>
              <a:gd name="connsiteY196" fmla="*/ 27307 h 6593014"/>
              <a:gd name="connsiteX197" fmla="*/ 5083115 w 6541089"/>
              <a:gd name="connsiteY197" fmla="*/ 69609 h 6593014"/>
              <a:gd name="connsiteX198" fmla="*/ 5150103 w 6541089"/>
              <a:gd name="connsiteY198" fmla="*/ 44933 h 6593014"/>
              <a:gd name="connsiteX199" fmla="*/ 5184700 w 6541089"/>
              <a:gd name="connsiteY199" fmla="*/ 12104 h 6593014"/>
              <a:gd name="connsiteX200" fmla="*/ 5198786 w 6541089"/>
              <a:gd name="connsiteY200" fmla="*/ 0 h 6593014"/>
              <a:gd name="connsiteX201" fmla="*/ 5216975 w 6541089"/>
              <a:gd name="connsiteY201" fmla="*/ 0 h 6593014"/>
              <a:gd name="connsiteX202" fmla="*/ 5206543 w 6541089"/>
              <a:gd name="connsiteY202" fmla="*/ 13399 h 6593014"/>
              <a:gd name="connsiteX203" fmla="*/ 5160681 w 6541089"/>
              <a:gd name="connsiteY203" fmla="*/ 104861 h 6593014"/>
              <a:gd name="connsiteX204" fmla="*/ 5291133 w 6541089"/>
              <a:gd name="connsiteY204" fmla="*/ 43170 h 6593014"/>
              <a:gd name="connsiteX205" fmla="*/ 5289369 w 6541089"/>
              <a:gd name="connsiteY205" fmla="*/ 127774 h 6593014"/>
              <a:gd name="connsiteX206" fmla="*/ 5254113 w 6541089"/>
              <a:gd name="connsiteY206" fmla="*/ 164788 h 6593014"/>
              <a:gd name="connsiteX207" fmla="*/ 5262927 w 6541089"/>
              <a:gd name="connsiteY207" fmla="*/ 214141 h 6593014"/>
              <a:gd name="connsiteX208" fmla="*/ 5349307 w 6541089"/>
              <a:gd name="connsiteY208" fmla="*/ 103098 h 6593014"/>
              <a:gd name="connsiteX209" fmla="*/ 5419821 w 6541089"/>
              <a:gd name="connsiteY209" fmla="*/ 185940 h 6593014"/>
              <a:gd name="connsiteX210" fmla="*/ 5440975 w 6541089"/>
              <a:gd name="connsiteY210" fmla="*/ 85472 h 6593014"/>
              <a:gd name="connsiteX211" fmla="*/ 5465655 w 6541089"/>
              <a:gd name="connsiteY211" fmla="*/ 73134 h 6593014"/>
              <a:gd name="connsiteX212" fmla="*/ 5477995 w 6541089"/>
              <a:gd name="connsiteY212" fmla="*/ 43170 h 6593014"/>
              <a:gd name="connsiteX213" fmla="*/ 5495624 w 6541089"/>
              <a:gd name="connsiteY213" fmla="*/ 51983 h 6593014"/>
              <a:gd name="connsiteX214" fmla="*/ 5530881 w 6541089"/>
              <a:gd name="connsiteY214" fmla="*/ 29069 h 6593014"/>
              <a:gd name="connsiteX215" fmla="*/ 5562613 w 6541089"/>
              <a:gd name="connsiteY215" fmla="*/ 16731 h 6593014"/>
              <a:gd name="connsiteX216" fmla="*/ 5610209 w 6541089"/>
              <a:gd name="connsiteY216" fmla="*/ 11443 h 6593014"/>
              <a:gd name="connsiteX217" fmla="*/ 5691301 w 6541089"/>
              <a:gd name="connsiteY217" fmla="*/ 136587 h 6593014"/>
              <a:gd name="connsiteX218" fmla="*/ 5703641 w 6541089"/>
              <a:gd name="connsiteY218" fmla="*/ 99573 h 6593014"/>
              <a:gd name="connsiteX219" fmla="*/ 5728321 w 6541089"/>
              <a:gd name="connsiteY219" fmla="*/ 97810 h 6593014"/>
              <a:gd name="connsiteX220" fmla="*/ 5774155 w 6541089"/>
              <a:gd name="connsiteY220" fmla="*/ 16731 h 6593014"/>
              <a:gd name="connsiteX221" fmla="*/ 5788258 w 6541089"/>
              <a:gd name="connsiteY221" fmla="*/ 32594 h 6593014"/>
              <a:gd name="connsiteX222" fmla="*/ 5808530 w 6541089"/>
              <a:gd name="connsiteY222" fmla="*/ 2410 h 6593014"/>
              <a:gd name="connsiteX223" fmla="*/ 5809762 w 6541089"/>
              <a:gd name="connsiteY223" fmla="*/ 0 h 6593014"/>
              <a:gd name="connsiteX224" fmla="*/ 6164435 w 6541089"/>
              <a:gd name="connsiteY224" fmla="*/ 0 h 6593014"/>
              <a:gd name="connsiteX225" fmla="*/ 6163747 w 6541089"/>
              <a:gd name="connsiteY225" fmla="*/ 867 h 6593014"/>
              <a:gd name="connsiteX226" fmla="*/ 6177849 w 6541089"/>
              <a:gd name="connsiteY226" fmla="*/ 6155 h 6593014"/>
              <a:gd name="connsiteX227" fmla="*/ 6170797 w 6541089"/>
              <a:gd name="connsiteY227" fmla="*/ 48458 h 6593014"/>
              <a:gd name="connsiteX228" fmla="*/ 6100283 w 6541089"/>
              <a:gd name="connsiteY228" fmla="*/ 44933 h 6593014"/>
              <a:gd name="connsiteX229" fmla="*/ 6082655 w 6541089"/>
              <a:gd name="connsiteY229" fmla="*/ 51983 h 6593014"/>
              <a:gd name="connsiteX230" fmla="*/ 6059737 w 6541089"/>
              <a:gd name="connsiteY230" fmla="*/ 74896 h 6593014"/>
              <a:gd name="connsiteX231" fmla="*/ 6017429 w 6541089"/>
              <a:gd name="connsiteY231" fmla="*/ 113674 h 6593014"/>
              <a:gd name="connsiteX232" fmla="*/ 6052686 w 6541089"/>
              <a:gd name="connsiteY232" fmla="*/ 177126 h 6593014"/>
              <a:gd name="connsiteX233" fmla="*/ 6082655 w 6541089"/>
              <a:gd name="connsiteY233" fmla="*/ 148926 h 6593014"/>
              <a:gd name="connsiteX234" fmla="*/ 6130252 w 6541089"/>
              <a:gd name="connsiteY234" fmla="*/ 122486 h 6593014"/>
              <a:gd name="connsiteX235" fmla="*/ 6216631 w 6541089"/>
              <a:gd name="connsiteY235" fmla="*/ 62558 h 6593014"/>
              <a:gd name="connsiteX236" fmla="*/ 6299487 w 6541089"/>
              <a:gd name="connsiteY236" fmla="*/ 110148 h 6593014"/>
              <a:gd name="connsiteX237" fmla="*/ 6244837 w 6541089"/>
              <a:gd name="connsiteY237" fmla="*/ 159501 h 6593014"/>
              <a:gd name="connsiteX238" fmla="*/ 6317115 w 6541089"/>
              <a:gd name="connsiteY238" fmla="*/ 184177 h 6593014"/>
              <a:gd name="connsiteX239" fmla="*/ 6310063 w 6541089"/>
              <a:gd name="connsiteY239" fmla="*/ 208854 h 6593014"/>
              <a:gd name="connsiteX240" fmla="*/ 6329455 w 6541089"/>
              <a:gd name="connsiteY240" fmla="*/ 203566 h 6593014"/>
              <a:gd name="connsiteX241" fmla="*/ 6313589 w 6541089"/>
              <a:gd name="connsiteY241" fmla="*/ 265257 h 6593014"/>
              <a:gd name="connsiteX242" fmla="*/ 6285383 w 6541089"/>
              <a:gd name="connsiteY242" fmla="*/ 307559 h 6593014"/>
              <a:gd name="connsiteX243" fmla="*/ 6278332 w 6541089"/>
              <a:gd name="connsiteY243" fmla="*/ 261731 h 6593014"/>
              <a:gd name="connsiteX244" fmla="*/ 6255415 w 6541089"/>
              <a:gd name="connsiteY244" fmla="*/ 325185 h 6593014"/>
              <a:gd name="connsiteX245" fmla="*/ 6250127 w 6541089"/>
              <a:gd name="connsiteY245" fmla="*/ 309321 h 6593014"/>
              <a:gd name="connsiteX246" fmla="*/ 6232498 w 6541089"/>
              <a:gd name="connsiteY246" fmla="*/ 312847 h 6593014"/>
              <a:gd name="connsiteX247" fmla="*/ 6230735 w 6541089"/>
              <a:gd name="connsiteY247" fmla="*/ 275832 h 6593014"/>
              <a:gd name="connsiteX248" fmla="*/ 6184901 w 6541089"/>
              <a:gd name="connsiteY248" fmla="*/ 277595 h 6593014"/>
              <a:gd name="connsiteX249" fmla="*/ 6195477 w 6541089"/>
              <a:gd name="connsiteY249" fmla="*/ 328710 h 6593014"/>
              <a:gd name="connsiteX250" fmla="*/ 6221920 w 6541089"/>
              <a:gd name="connsiteY250" fmla="*/ 355149 h 6593014"/>
              <a:gd name="connsiteX251" fmla="*/ 6160221 w 6541089"/>
              <a:gd name="connsiteY251" fmla="*/ 399213 h 6593014"/>
              <a:gd name="connsiteX252" fmla="*/ 6045635 w 6541089"/>
              <a:gd name="connsiteY252" fmla="*/ 506732 h 6593014"/>
              <a:gd name="connsiteX253" fmla="*/ 6098521 w 6541089"/>
              <a:gd name="connsiteY253" fmla="*/ 534933 h 6593014"/>
              <a:gd name="connsiteX254" fmla="*/ 6080891 w 6541089"/>
              <a:gd name="connsiteY254" fmla="*/ 568422 h 6593014"/>
              <a:gd name="connsiteX255" fmla="*/ 6126726 w 6541089"/>
              <a:gd name="connsiteY255" fmla="*/ 566660 h 6593014"/>
              <a:gd name="connsiteX256" fmla="*/ 6140829 w 6541089"/>
              <a:gd name="connsiteY256" fmla="*/ 584286 h 6593014"/>
              <a:gd name="connsiteX257" fmla="*/ 6153169 w 6541089"/>
              <a:gd name="connsiteY257" fmla="*/ 564897 h 6593014"/>
              <a:gd name="connsiteX258" fmla="*/ 6176087 w 6541089"/>
              <a:gd name="connsiteY258" fmla="*/ 545508 h 6593014"/>
              <a:gd name="connsiteX259" fmla="*/ 6199003 w 6541089"/>
              <a:gd name="connsiteY259" fmla="*/ 559610 h 6593014"/>
              <a:gd name="connsiteX260" fmla="*/ 6183137 w 6541089"/>
              <a:gd name="connsiteY260" fmla="*/ 580761 h 6593014"/>
              <a:gd name="connsiteX261" fmla="*/ 6241312 w 6541089"/>
              <a:gd name="connsiteY261" fmla="*/ 575473 h 6593014"/>
              <a:gd name="connsiteX262" fmla="*/ 6274806 w 6541089"/>
              <a:gd name="connsiteY262" fmla="*/ 534933 h 6593014"/>
              <a:gd name="connsiteX263" fmla="*/ 6294198 w 6541089"/>
              <a:gd name="connsiteY263" fmla="*/ 517307 h 6593014"/>
              <a:gd name="connsiteX264" fmla="*/ 6322403 w 6541089"/>
              <a:gd name="connsiteY264" fmla="*/ 513782 h 6593014"/>
              <a:gd name="connsiteX265" fmla="*/ 6325929 w 6541089"/>
              <a:gd name="connsiteY265" fmla="*/ 492631 h 6593014"/>
              <a:gd name="connsiteX266" fmla="*/ 6401732 w 6541089"/>
              <a:gd name="connsiteY266" fmla="*/ 432703 h 6593014"/>
              <a:gd name="connsiteX267" fmla="*/ 6340032 w 6541089"/>
              <a:gd name="connsiteY267" fmla="*/ 494394 h 6593014"/>
              <a:gd name="connsiteX268" fmla="*/ 6334743 w 6541089"/>
              <a:gd name="connsiteY268" fmla="*/ 550796 h 6593014"/>
              <a:gd name="connsiteX269" fmla="*/ 6223683 w 6541089"/>
              <a:gd name="connsiteY269" fmla="*/ 612487 h 6593014"/>
              <a:gd name="connsiteX270" fmla="*/ 6258941 w 6541089"/>
              <a:gd name="connsiteY270" fmla="*/ 681229 h 6593014"/>
              <a:gd name="connsiteX271" fmla="*/ 6188426 w 6541089"/>
              <a:gd name="connsiteY271" fmla="*/ 732343 h 6593014"/>
              <a:gd name="connsiteX272" fmla="*/ 6257177 w 6541089"/>
              <a:gd name="connsiteY272" fmla="*/ 712955 h 6593014"/>
              <a:gd name="connsiteX273" fmla="*/ 6324166 w 6541089"/>
              <a:gd name="connsiteY273" fmla="*/ 704142 h 6593014"/>
              <a:gd name="connsiteX274" fmla="*/ 6331217 w 6541089"/>
              <a:gd name="connsiteY274" fmla="*/ 727056 h 6593014"/>
              <a:gd name="connsiteX275" fmla="*/ 6359423 w 6541089"/>
              <a:gd name="connsiteY275" fmla="*/ 734106 h 6593014"/>
              <a:gd name="connsiteX276" fmla="*/ 6357661 w 6541089"/>
              <a:gd name="connsiteY276" fmla="*/ 700617 h 6593014"/>
              <a:gd name="connsiteX277" fmla="*/ 6398206 w 6541089"/>
              <a:gd name="connsiteY277" fmla="*/ 748207 h 6593014"/>
              <a:gd name="connsiteX278" fmla="*/ 6355897 w 6541089"/>
              <a:gd name="connsiteY278" fmla="*/ 816948 h 6593014"/>
              <a:gd name="connsiteX279" fmla="*/ 6382340 w 6541089"/>
              <a:gd name="connsiteY279" fmla="*/ 795797 h 6593014"/>
              <a:gd name="connsiteX280" fmla="*/ 6493401 w 6541089"/>
              <a:gd name="connsiteY280" fmla="*/ 786984 h 6593014"/>
              <a:gd name="connsiteX281" fmla="*/ 6442277 w 6541089"/>
              <a:gd name="connsiteY281" fmla="*/ 878638 h 6593014"/>
              <a:gd name="connsiteX282" fmla="*/ 6488112 w 6541089"/>
              <a:gd name="connsiteY282" fmla="*/ 873351 h 6593014"/>
              <a:gd name="connsiteX283" fmla="*/ 6421123 w 6541089"/>
              <a:gd name="connsiteY283" fmla="*/ 926229 h 6593014"/>
              <a:gd name="connsiteX284" fmla="*/ 6359423 w 6541089"/>
              <a:gd name="connsiteY284" fmla="*/ 994970 h 6593014"/>
              <a:gd name="connsiteX285" fmla="*/ 6338269 w 6541089"/>
              <a:gd name="connsiteY285" fmla="*/ 1023171 h 6593014"/>
              <a:gd name="connsiteX286" fmla="*/ 6308301 w 6541089"/>
              <a:gd name="connsiteY286" fmla="*/ 1047847 h 6593014"/>
              <a:gd name="connsiteX287" fmla="*/ 6137303 w 6541089"/>
              <a:gd name="connsiteY287" fmla="*/ 1185330 h 6593014"/>
              <a:gd name="connsiteX288" fmla="*/ 6225447 w 6541089"/>
              <a:gd name="connsiteY288" fmla="*/ 1144790 h 6593014"/>
              <a:gd name="connsiteX289" fmla="*/ 6191952 w 6541089"/>
              <a:gd name="connsiteY289" fmla="*/ 1192380 h 6593014"/>
              <a:gd name="connsiteX290" fmla="*/ 6209801 w 6541089"/>
              <a:gd name="connsiteY290" fmla="*/ 1200752 h 6593014"/>
              <a:gd name="connsiteX291" fmla="*/ 6228783 w 6541089"/>
              <a:gd name="connsiteY291" fmla="*/ 1201189 h 6593014"/>
              <a:gd name="connsiteX292" fmla="*/ 6228840 w 6541089"/>
              <a:gd name="connsiteY292" fmla="*/ 1201342 h 6593014"/>
              <a:gd name="connsiteX293" fmla="*/ 6215833 w 6541089"/>
              <a:gd name="connsiteY293" fmla="*/ 1216065 h 6593014"/>
              <a:gd name="connsiteX294" fmla="*/ 6165509 w 6541089"/>
              <a:gd name="connsiteY294" fmla="*/ 1264646 h 6593014"/>
              <a:gd name="connsiteX295" fmla="*/ 6137303 w 6541089"/>
              <a:gd name="connsiteY295" fmla="*/ 1243495 h 6593014"/>
              <a:gd name="connsiteX296" fmla="*/ 6126726 w 6541089"/>
              <a:gd name="connsiteY296" fmla="*/ 1280510 h 6593014"/>
              <a:gd name="connsiteX297" fmla="*/ 6091469 w 6541089"/>
              <a:gd name="connsiteY297" fmla="*/ 1308711 h 6593014"/>
              <a:gd name="connsiteX298" fmla="*/ 6117912 w 6541089"/>
              <a:gd name="connsiteY298" fmla="*/ 1294611 h 6593014"/>
              <a:gd name="connsiteX299" fmla="*/ 6061501 w 6541089"/>
              <a:gd name="connsiteY299" fmla="*/ 1361589 h 6593014"/>
              <a:gd name="connsiteX300" fmla="*/ 6017429 w 6541089"/>
              <a:gd name="connsiteY300" fmla="*/ 1377453 h 6593014"/>
              <a:gd name="connsiteX301" fmla="*/ 6003327 w 6541089"/>
              <a:gd name="connsiteY301" fmla="*/ 1410941 h 6593014"/>
              <a:gd name="connsiteX302" fmla="*/ 5978646 w 6541089"/>
              <a:gd name="connsiteY302" fmla="*/ 1414467 h 6593014"/>
              <a:gd name="connsiteX303" fmla="*/ 5925761 w 6541089"/>
              <a:gd name="connsiteY303" fmla="*/ 1474395 h 6593014"/>
              <a:gd name="connsiteX304" fmla="*/ 5892267 w 6541089"/>
              <a:gd name="connsiteY304" fmla="*/ 1495546 h 6593014"/>
              <a:gd name="connsiteX305" fmla="*/ 5857009 w 6541089"/>
              <a:gd name="connsiteY305" fmla="*/ 1548424 h 6593014"/>
              <a:gd name="connsiteX306" fmla="*/ 5793547 w 6541089"/>
              <a:gd name="connsiteY306" fmla="*/ 1601302 h 6593014"/>
              <a:gd name="connsiteX307" fmla="*/ 5802361 w 6541089"/>
              <a:gd name="connsiteY307" fmla="*/ 1562524 h 6593014"/>
              <a:gd name="connsiteX308" fmla="*/ 5754763 w 6541089"/>
              <a:gd name="connsiteY308" fmla="*/ 1606589 h 6593014"/>
              <a:gd name="connsiteX309" fmla="*/ 5758289 w 6541089"/>
              <a:gd name="connsiteY309" fmla="*/ 1583676 h 6593014"/>
              <a:gd name="connsiteX310" fmla="*/ 5710693 w 6541089"/>
              <a:gd name="connsiteY310" fmla="*/ 1657705 h 6593014"/>
              <a:gd name="connsiteX311" fmla="*/ 5745949 w 6541089"/>
              <a:gd name="connsiteY311" fmla="*/ 1652417 h 6593014"/>
              <a:gd name="connsiteX312" fmla="*/ 5768866 w 6541089"/>
              <a:gd name="connsiteY312" fmla="*/ 1742309 h 6593014"/>
              <a:gd name="connsiteX313" fmla="*/ 5721269 w 6541089"/>
              <a:gd name="connsiteY313" fmla="*/ 1758172 h 6593014"/>
              <a:gd name="connsiteX314" fmla="*/ 5765341 w 6541089"/>
              <a:gd name="connsiteY314" fmla="*/ 1798712 h 6593014"/>
              <a:gd name="connsiteX315" fmla="*/ 5671909 w 6541089"/>
              <a:gd name="connsiteY315" fmla="*/ 1916798 h 6593014"/>
              <a:gd name="connsiteX316" fmla="*/ 5516778 w 6541089"/>
              <a:gd name="connsiteY316" fmla="*/ 2036654 h 6593014"/>
              <a:gd name="connsiteX317" fmla="*/ 5631364 w 6541089"/>
              <a:gd name="connsiteY317" fmla="*/ 1899172 h 6593014"/>
              <a:gd name="connsiteX318" fmla="*/ 5661332 w 6541089"/>
              <a:gd name="connsiteY318" fmla="*/ 1892123 h 6593014"/>
              <a:gd name="connsiteX319" fmla="*/ 5671909 w 6541089"/>
              <a:gd name="connsiteY319" fmla="*/ 1867445 h 6593014"/>
              <a:gd name="connsiteX320" fmla="*/ 5700115 w 6541089"/>
              <a:gd name="connsiteY320" fmla="*/ 1811043 h 6593014"/>
              <a:gd name="connsiteX321" fmla="*/ 5640178 w 6541089"/>
              <a:gd name="connsiteY321" fmla="*/ 1863920 h 6593014"/>
              <a:gd name="connsiteX322" fmla="*/ 5582003 w 6541089"/>
              <a:gd name="connsiteY322" fmla="*/ 1846294 h 6593014"/>
              <a:gd name="connsiteX323" fmla="*/ 5536169 w 6541089"/>
              <a:gd name="connsiteY323" fmla="*/ 1913272 h 6593014"/>
              <a:gd name="connsiteX324" fmla="*/ 5493861 w 6541089"/>
              <a:gd name="connsiteY324" fmla="*/ 1927373 h 6593014"/>
              <a:gd name="connsiteX325" fmla="*/ 5506201 w 6541089"/>
              <a:gd name="connsiteY325" fmla="*/ 1925610 h 6593014"/>
              <a:gd name="connsiteX326" fmla="*/ 5458603 w 6541089"/>
              <a:gd name="connsiteY326" fmla="*/ 1964387 h 6593014"/>
              <a:gd name="connsiteX327" fmla="*/ 5460367 w 6541089"/>
              <a:gd name="connsiteY327" fmla="*/ 1950288 h 6593014"/>
              <a:gd name="connsiteX328" fmla="*/ 5458603 w 6541089"/>
              <a:gd name="connsiteY328" fmla="*/ 1952049 h 6593014"/>
              <a:gd name="connsiteX329" fmla="*/ 5421584 w 6541089"/>
              <a:gd name="connsiteY329" fmla="*/ 1966150 h 6593014"/>
              <a:gd name="connsiteX330" fmla="*/ 5400429 w 6541089"/>
              <a:gd name="connsiteY330" fmla="*/ 2020791 h 6593014"/>
              <a:gd name="connsiteX331" fmla="*/ 5354595 w 6541089"/>
              <a:gd name="connsiteY331" fmla="*/ 2043704 h 6593014"/>
              <a:gd name="connsiteX332" fmla="*/ 5306999 w 6541089"/>
              <a:gd name="connsiteY332" fmla="*/ 2047231 h 6593014"/>
              <a:gd name="connsiteX333" fmla="*/ 5298183 w 6541089"/>
              <a:gd name="connsiteY333" fmla="*/ 2047231 h 6593014"/>
              <a:gd name="connsiteX334" fmla="*/ 5301710 w 6541089"/>
              <a:gd name="connsiteY334" fmla="*/ 2140647 h 6593014"/>
              <a:gd name="connsiteX335" fmla="*/ 5372223 w 6541089"/>
              <a:gd name="connsiteY335" fmla="*/ 2091294 h 6593014"/>
              <a:gd name="connsiteX336" fmla="*/ 5419821 w 6541089"/>
              <a:gd name="connsiteY336" fmla="*/ 2033128 h 6593014"/>
              <a:gd name="connsiteX337" fmla="*/ 5456841 w 6541089"/>
              <a:gd name="connsiteY337" fmla="*/ 2047231 h 6593014"/>
              <a:gd name="connsiteX338" fmla="*/ 5440975 w 6541089"/>
              <a:gd name="connsiteY338" fmla="*/ 2078958 h 6593014"/>
              <a:gd name="connsiteX339" fmla="*/ 5379275 w 6541089"/>
              <a:gd name="connsiteY339" fmla="*/ 2119496 h 6593014"/>
              <a:gd name="connsiteX340" fmla="*/ 5373987 w 6541089"/>
              <a:gd name="connsiteY340" fmla="*/ 2152986 h 6593014"/>
              <a:gd name="connsiteX341" fmla="*/ 5405718 w 6541089"/>
              <a:gd name="connsiteY341" fmla="*/ 2151222 h 6593014"/>
              <a:gd name="connsiteX342" fmla="*/ 5379275 w 6541089"/>
              <a:gd name="connsiteY342" fmla="*/ 2205862 h 6593014"/>
              <a:gd name="connsiteX343" fmla="*/ 5516778 w 6541089"/>
              <a:gd name="connsiteY343" fmla="*/ 2123021 h 6593014"/>
              <a:gd name="connsiteX344" fmla="*/ 5499149 w 6541089"/>
              <a:gd name="connsiteY344" fmla="*/ 2188236 h 6593014"/>
              <a:gd name="connsiteX345" fmla="*/ 5449790 w 6541089"/>
              <a:gd name="connsiteY345" fmla="*/ 2218200 h 6593014"/>
              <a:gd name="connsiteX346" fmla="*/ 5430398 w 6541089"/>
              <a:gd name="connsiteY346" fmla="*/ 2232302 h 6593014"/>
              <a:gd name="connsiteX347" fmla="*/ 5384563 w 6541089"/>
              <a:gd name="connsiteY347" fmla="*/ 2262267 h 6593014"/>
              <a:gd name="connsiteX348" fmla="*/ 5407481 w 6541089"/>
              <a:gd name="connsiteY348" fmla="*/ 2331008 h 6593014"/>
              <a:gd name="connsiteX349" fmla="*/ 5467419 w 6541089"/>
              <a:gd name="connsiteY349" fmla="*/ 2302807 h 6593014"/>
              <a:gd name="connsiteX350" fmla="*/ 5515015 w 6541089"/>
              <a:gd name="connsiteY350" fmla="*/ 2311619 h 6593014"/>
              <a:gd name="connsiteX351" fmla="*/ 5516778 w 6541089"/>
              <a:gd name="connsiteY351" fmla="*/ 2239352 h 6593014"/>
              <a:gd name="connsiteX352" fmla="*/ 5564375 w 6541089"/>
              <a:gd name="connsiteY352" fmla="*/ 2269316 h 6593014"/>
              <a:gd name="connsiteX353" fmla="*/ 5557324 w 6541089"/>
              <a:gd name="connsiteY353" fmla="*/ 2234065 h 6593014"/>
              <a:gd name="connsiteX354" fmla="*/ 5624313 w 6541089"/>
              <a:gd name="connsiteY354" fmla="*/ 2158273 h 6593014"/>
              <a:gd name="connsiteX355" fmla="*/ 5726558 w 6541089"/>
              <a:gd name="connsiteY355" fmla="*/ 2114208 h 6593014"/>
              <a:gd name="connsiteX356" fmla="*/ 5730083 w 6541089"/>
              <a:gd name="connsiteY356" fmla="*/ 2068380 h 6593014"/>
              <a:gd name="connsiteX357" fmla="*/ 5781207 w 6541089"/>
              <a:gd name="connsiteY357" fmla="*/ 2031366 h 6593014"/>
              <a:gd name="connsiteX358" fmla="*/ 5987461 w 6541089"/>
              <a:gd name="connsiteY358" fmla="*/ 1860395 h 6593014"/>
              <a:gd name="connsiteX359" fmla="*/ 5904606 w 6541089"/>
              <a:gd name="connsiteY359" fmla="*/ 1885070 h 6593014"/>
              <a:gd name="connsiteX360" fmla="*/ 5830566 w 6541089"/>
              <a:gd name="connsiteY360" fmla="*/ 1929136 h 6593014"/>
              <a:gd name="connsiteX361" fmla="*/ 5938101 w 6541089"/>
              <a:gd name="connsiteY361" fmla="*/ 1802237 h 6593014"/>
              <a:gd name="connsiteX362" fmla="*/ 6015667 w 6541089"/>
              <a:gd name="connsiteY362" fmla="*/ 1772273 h 6593014"/>
              <a:gd name="connsiteX363" fmla="*/ 6008615 w 6541089"/>
              <a:gd name="connsiteY363" fmla="*/ 1754647 h 6593014"/>
              <a:gd name="connsiteX364" fmla="*/ 6140829 w 6541089"/>
              <a:gd name="connsiteY364" fmla="*/ 1666517 h 6593014"/>
              <a:gd name="connsiteX365" fmla="*/ 6271281 w 6541089"/>
              <a:gd name="connsiteY365" fmla="*/ 1597776 h 6593014"/>
              <a:gd name="connsiteX366" fmla="*/ 6340032 w 6541089"/>
              <a:gd name="connsiteY366" fmla="*/ 1546661 h 6593014"/>
              <a:gd name="connsiteX367" fmla="*/ 6373527 w 6541089"/>
              <a:gd name="connsiteY367" fmla="*/ 1534323 h 6593014"/>
              <a:gd name="connsiteX368" fmla="*/ 6352372 w 6541089"/>
              <a:gd name="connsiteY368" fmla="*/ 1571338 h 6593014"/>
              <a:gd name="connsiteX369" fmla="*/ 6347083 w 6541089"/>
              <a:gd name="connsiteY369" fmla="*/ 1603064 h 6593014"/>
              <a:gd name="connsiteX370" fmla="*/ 6317115 w 6541089"/>
              <a:gd name="connsiteY370" fmla="*/ 1625978 h 6593014"/>
              <a:gd name="connsiteX371" fmla="*/ 6315352 w 6541089"/>
              <a:gd name="connsiteY371" fmla="*/ 1652417 h 6593014"/>
              <a:gd name="connsiteX372" fmla="*/ 6347083 w 6541089"/>
              <a:gd name="connsiteY372" fmla="*/ 1670043 h 6593014"/>
              <a:gd name="connsiteX373" fmla="*/ 6299487 w 6541089"/>
              <a:gd name="connsiteY373" fmla="*/ 1696481 h 6593014"/>
              <a:gd name="connsiteX374" fmla="*/ 6509617 w 6541089"/>
              <a:gd name="connsiteY374" fmla="*/ 1581448 h 6593014"/>
              <a:gd name="connsiteX375" fmla="*/ 6541089 w 6541089"/>
              <a:gd name="connsiteY375" fmla="*/ 1560140 h 6593014"/>
              <a:gd name="connsiteX376" fmla="*/ 6541089 w 6541089"/>
              <a:gd name="connsiteY376" fmla="*/ 1605914 h 6593014"/>
              <a:gd name="connsiteX377" fmla="*/ 6529979 w 6541089"/>
              <a:gd name="connsiteY377" fmla="*/ 1614741 h 6593014"/>
              <a:gd name="connsiteX378" fmla="*/ 6421123 w 6541089"/>
              <a:gd name="connsiteY378" fmla="*/ 1691194 h 6593014"/>
              <a:gd name="connsiteX379" fmla="*/ 6288909 w 6541089"/>
              <a:gd name="connsiteY379" fmla="*/ 1784611 h 6593014"/>
              <a:gd name="connsiteX380" fmla="*/ 6276569 w 6541089"/>
              <a:gd name="connsiteY380" fmla="*/ 1812806 h 6593014"/>
              <a:gd name="connsiteX381" fmla="*/ 6243075 w 6541089"/>
              <a:gd name="connsiteY381" fmla="*/ 1823381 h 6593014"/>
              <a:gd name="connsiteX382" fmla="*/ 6251889 w 6541089"/>
              <a:gd name="connsiteY382" fmla="*/ 1826906 h 6593014"/>
              <a:gd name="connsiteX383" fmla="*/ 6124963 w 6541089"/>
              <a:gd name="connsiteY383" fmla="*/ 1899172 h 6593014"/>
              <a:gd name="connsiteX384" fmla="*/ 5976883 w 6541089"/>
              <a:gd name="connsiteY384" fmla="*/ 2020791 h 6593014"/>
              <a:gd name="connsiteX385" fmla="*/ 5990986 w 6541089"/>
              <a:gd name="connsiteY385" fmla="*/ 2026078 h 6593014"/>
              <a:gd name="connsiteX386" fmla="*/ 5941627 w 6541089"/>
              <a:gd name="connsiteY386" fmla="*/ 2040179 h 6593014"/>
              <a:gd name="connsiteX387" fmla="*/ 5994925 w 6541089"/>
              <a:gd name="connsiteY387" fmla="*/ 2062984 h 6593014"/>
              <a:gd name="connsiteX388" fmla="*/ 6010329 w 6541089"/>
              <a:gd name="connsiteY388" fmla="*/ 2047281 h 6593014"/>
              <a:gd name="connsiteX389" fmla="*/ 6010378 w 6541089"/>
              <a:gd name="connsiteY389" fmla="*/ 2047231 h 6593014"/>
              <a:gd name="connsiteX390" fmla="*/ 6010429 w 6541089"/>
              <a:gd name="connsiteY390" fmla="*/ 2047341 h 6593014"/>
              <a:gd name="connsiteX391" fmla="*/ 6016548 w 6541089"/>
              <a:gd name="connsiteY391" fmla="*/ 2060450 h 6593014"/>
              <a:gd name="connsiteX392" fmla="*/ 6006852 w 6541089"/>
              <a:gd name="connsiteY392" fmla="*/ 2073668 h 6593014"/>
              <a:gd name="connsiteX393" fmla="*/ 6315352 w 6541089"/>
              <a:gd name="connsiteY393" fmla="*/ 1909748 h 6593014"/>
              <a:gd name="connsiteX394" fmla="*/ 6200766 w 6541089"/>
              <a:gd name="connsiteY394" fmla="*/ 2013740 h 6593014"/>
              <a:gd name="connsiteX395" fmla="*/ 6343557 w 6541089"/>
              <a:gd name="connsiteY395" fmla="*/ 1960863 h 6593014"/>
              <a:gd name="connsiteX396" fmla="*/ 6518080 w 6541089"/>
              <a:gd name="connsiteY396" fmla="*/ 1842770 h 6593014"/>
              <a:gd name="connsiteX397" fmla="*/ 6541089 w 6541089"/>
              <a:gd name="connsiteY397" fmla="*/ 1830484 h 6593014"/>
              <a:gd name="connsiteX398" fmla="*/ 6541089 w 6541089"/>
              <a:gd name="connsiteY398" fmla="*/ 5013996 h 6593014"/>
              <a:gd name="connsiteX399" fmla="*/ 6537031 w 6541089"/>
              <a:gd name="connsiteY399" fmla="*/ 5017859 h 6593014"/>
              <a:gd name="connsiteX400" fmla="*/ 6502215 w 6541089"/>
              <a:gd name="connsiteY400" fmla="*/ 5041874 h 6593014"/>
              <a:gd name="connsiteX401" fmla="*/ 6449329 w 6541089"/>
              <a:gd name="connsiteY401" fmla="*/ 5027773 h 6593014"/>
              <a:gd name="connsiteX402" fmla="*/ 6421123 w 6541089"/>
              <a:gd name="connsiteY402" fmla="*/ 5096514 h 6593014"/>
              <a:gd name="connsiteX403" fmla="*/ 6345321 w 6541089"/>
              <a:gd name="connsiteY403" fmla="*/ 5121191 h 6593014"/>
              <a:gd name="connsiteX404" fmla="*/ 6295960 w 6541089"/>
              <a:gd name="connsiteY404" fmla="*/ 5114140 h 6593014"/>
              <a:gd name="connsiteX405" fmla="*/ 6253652 w 6541089"/>
              <a:gd name="connsiteY405" fmla="*/ 5152917 h 6593014"/>
              <a:gd name="connsiteX406" fmla="*/ 6227209 w 6541089"/>
              <a:gd name="connsiteY406" fmla="*/ 5130003 h 6593014"/>
              <a:gd name="connsiteX407" fmla="*/ 6199003 w 6541089"/>
              <a:gd name="connsiteY407" fmla="*/ 5165255 h 6593014"/>
              <a:gd name="connsiteX408" fmla="*/ 6172561 w 6541089"/>
              <a:gd name="connsiteY408" fmla="*/ 5204033 h 6593014"/>
              <a:gd name="connsiteX409" fmla="*/ 6151407 w 6541089"/>
              <a:gd name="connsiteY409" fmla="*/ 5214608 h 6593014"/>
              <a:gd name="connsiteX410" fmla="*/ 6133777 w 6541089"/>
              <a:gd name="connsiteY410" fmla="*/ 5202270 h 6593014"/>
              <a:gd name="connsiteX411" fmla="*/ 6114386 w 6541089"/>
              <a:gd name="connsiteY411" fmla="*/ 5232234 h 6593014"/>
              <a:gd name="connsiteX412" fmla="*/ 6077367 w 6541089"/>
              <a:gd name="connsiteY412" fmla="*/ 5249860 h 6593014"/>
              <a:gd name="connsiteX413" fmla="*/ 6084418 w 6541089"/>
              <a:gd name="connsiteY413" fmla="*/ 5366191 h 6593014"/>
              <a:gd name="connsiteX414" fmla="*/ 6050923 w 6541089"/>
              <a:gd name="connsiteY414" fmla="*/ 5350328 h 6593014"/>
              <a:gd name="connsiteX415" fmla="*/ 6050923 w 6541089"/>
              <a:gd name="connsiteY415" fmla="*/ 5394392 h 6593014"/>
              <a:gd name="connsiteX416" fmla="*/ 6013903 w 6541089"/>
              <a:gd name="connsiteY416" fmla="*/ 5373241 h 6593014"/>
              <a:gd name="connsiteX417" fmla="*/ 5985697 w 6541089"/>
              <a:gd name="connsiteY417" fmla="*/ 5410256 h 6593014"/>
              <a:gd name="connsiteX418" fmla="*/ 5945152 w 6541089"/>
              <a:gd name="connsiteY418" fmla="*/ 5441983 h 6593014"/>
              <a:gd name="connsiteX419" fmla="*/ 5886977 w 6541089"/>
              <a:gd name="connsiteY419" fmla="*/ 5392630 h 6593014"/>
              <a:gd name="connsiteX420" fmla="*/ 5721269 w 6541089"/>
              <a:gd name="connsiteY420" fmla="*/ 5553026 h 6593014"/>
              <a:gd name="connsiteX421" fmla="*/ 5749475 w 6541089"/>
              <a:gd name="connsiteY421" fmla="*/ 5609429 h 6593014"/>
              <a:gd name="connsiteX422" fmla="*/ 5656043 w 6541089"/>
              <a:gd name="connsiteY422" fmla="*/ 5676408 h 6593014"/>
              <a:gd name="connsiteX423" fmla="*/ 5476233 w 6541089"/>
              <a:gd name="connsiteY423" fmla="*/ 5805077 h 6593014"/>
              <a:gd name="connsiteX424" fmla="*/ 5430398 w 6541089"/>
              <a:gd name="connsiteY424" fmla="*/ 5868530 h 6593014"/>
              <a:gd name="connsiteX425" fmla="*/ 5411007 w 6541089"/>
              <a:gd name="connsiteY425" fmla="*/ 5789213 h 6593014"/>
              <a:gd name="connsiteX426" fmla="*/ 5305235 w 6541089"/>
              <a:gd name="connsiteY426" fmla="*/ 5882631 h 6593014"/>
              <a:gd name="connsiteX427" fmla="*/ 5393379 w 6541089"/>
              <a:gd name="connsiteY427" fmla="*/ 5812127 h 6593014"/>
              <a:gd name="connsiteX428" fmla="*/ 5384563 w 6541089"/>
              <a:gd name="connsiteY428" fmla="*/ 5872055 h 6593014"/>
              <a:gd name="connsiteX429" fmla="*/ 5345781 w 6541089"/>
              <a:gd name="connsiteY429" fmla="*/ 5942559 h 6593014"/>
              <a:gd name="connsiteX430" fmla="*/ 5331679 w 6541089"/>
              <a:gd name="connsiteY430" fmla="*/ 5917882 h 6593014"/>
              <a:gd name="connsiteX431" fmla="*/ 5171259 w 6541089"/>
              <a:gd name="connsiteY431" fmla="*/ 6048314 h 6593014"/>
              <a:gd name="connsiteX432" fmla="*/ 5292895 w 6541089"/>
              <a:gd name="connsiteY432" fmla="*/ 5884393 h 6593014"/>
              <a:gd name="connsiteX433" fmla="*/ 5187124 w 6541089"/>
              <a:gd name="connsiteY433" fmla="*/ 5953134 h 6593014"/>
              <a:gd name="connsiteX434" fmla="*/ 5098981 w 6541089"/>
              <a:gd name="connsiteY434" fmla="*/ 6037738 h 6593014"/>
              <a:gd name="connsiteX435" fmla="*/ 4942087 w 6541089"/>
              <a:gd name="connsiteY435" fmla="*/ 6173459 h 6593014"/>
              <a:gd name="connsiteX436" fmla="*/ 4949139 w 6541089"/>
              <a:gd name="connsiteY436" fmla="*/ 6143495 h 6593014"/>
              <a:gd name="connsiteX437" fmla="*/ 4855707 w 6541089"/>
              <a:gd name="connsiteY437" fmla="*/ 6208710 h 6593014"/>
              <a:gd name="connsiteX438" fmla="*/ 4751699 w 6541089"/>
              <a:gd name="connsiteY438" fmla="*/ 6275689 h 6593014"/>
              <a:gd name="connsiteX439" fmla="*/ 4788719 w 6541089"/>
              <a:gd name="connsiteY439" fmla="*/ 6213998 h 6593014"/>
              <a:gd name="connsiteX440" fmla="*/ 4829264 w 6541089"/>
              <a:gd name="connsiteY440" fmla="*/ 6215761 h 6593014"/>
              <a:gd name="connsiteX441" fmla="*/ 4859233 w 6541089"/>
              <a:gd name="connsiteY441" fmla="*/ 6164645 h 6593014"/>
              <a:gd name="connsiteX442" fmla="*/ 4811635 w 6541089"/>
              <a:gd name="connsiteY442" fmla="*/ 6159357 h 6593014"/>
              <a:gd name="connsiteX443" fmla="*/ 4601855 w 6541089"/>
              <a:gd name="connsiteY443" fmla="*/ 6351480 h 6593014"/>
              <a:gd name="connsiteX444" fmla="*/ 4489033 w 6541089"/>
              <a:gd name="connsiteY444" fmla="*/ 6414934 h 6593014"/>
              <a:gd name="connsiteX445" fmla="*/ 4554258 w 6541089"/>
              <a:gd name="connsiteY445" fmla="*/ 6332092 h 6593014"/>
              <a:gd name="connsiteX446" fmla="*/ 4658267 w 6541089"/>
              <a:gd name="connsiteY446" fmla="*/ 6224573 h 6593014"/>
              <a:gd name="connsiteX447" fmla="*/ 4667081 w 6541089"/>
              <a:gd name="connsiteY447" fmla="*/ 6129393 h 6593014"/>
              <a:gd name="connsiteX448" fmla="*/ 4577175 w 6541089"/>
              <a:gd name="connsiteY448" fmla="*/ 6217523 h 6593014"/>
              <a:gd name="connsiteX449" fmla="*/ 4564836 w 6541089"/>
              <a:gd name="connsiteY449" fmla="*/ 6194609 h 6593014"/>
              <a:gd name="connsiteX450" fmla="*/ 4524290 w 6541089"/>
              <a:gd name="connsiteY450" fmla="*/ 6178746 h 6593014"/>
              <a:gd name="connsiteX451" fmla="*/ 4443199 w 6541089"/>
              <a:gd name="connsiteY451" fmla="*/ 6252775 h 6593014"/>
              <a:gd name="connsiteX452" fmla="*/ 4474929 w 6541089"/>
              <a:gd name="connsiteY452" fmla="*/ 6196372 h 6593014"/>
              <a:gd name="connsiteX453" fmla="*/ 4436147 w 6541089"/>
              <a:gd name="connsiteY453" fmla="*/ 6208710 h 6593014"/>
              <a:gd name="connsiteX454" fmla="*/ 4406178 w 6541089"/>
              <a:gd name="connsiteY454" fmla="*/ 6141732 h 6593014"/>
              <a:gd name="connsiteX455" fmla="*/ 4406171 w 6541089"/>
              <a:gd name="connsiteY455" fmla="*/ 6141265 h 6593014"/>
              <a:gd name="connsiteX456" fmla="*/ 4406269 w 6541089"/>
              <a:gd name="connsiteY456" fmla="*/ 6141152 h 6593014"/>
              <a:gd name="connsiteX457" fmla="*/ 4406170 w 6541089"/>
              <a:gd name="connsiteY457" fmla="*/ 6141192 h 6593014"/>
              <a:gd name="connsiteX458" fmla="*/ 4405958 w 6541089"/>
              <a:gd name="connsiteY458" fmla="*/ 6126970 h 6593014"/>
              <a:gd name="connsiteX459" fmla="*/ 4399127 w 6541089"/>
              <a:gd name="connsiteY459" fmla="*/ 6113530 h 6593014"/>
              <a:gd name="connsiteX460" fmla="*/ 4321564 w 6541089"/>
              <a:gd name="connsiteY460" fmla="*/ 6187559 h 6593014"/>
              <a:gd name="connsiteX461" fmla="*/ 4266917 w 6541089"/>
              <a:gd name="connsiteY461" fmla="*/ 6217523 h 6593014"/>
              <a:gd name="connsiteX462" fmla="*/ 4236947 w 6541089"/>
              <a:gd name="connsiteY462" fmla="*/ 6226336 h 6593014"/>
              <a:gd name="connsiteX463" fmla="*/ 4228133 w 6541089"/>
              <a:gd name="connsiteY463" fmla="*/ 6238674 h 6593014"/>
              <a:gd name="connsiteX464" fmla="*/ 4214032 w 6541089"/>
              <a:gd name="connsiteY464" fmla="*/ 6208710 h 6593014"/>
              <a:gd name="connsiteX465" fmla="*/ 4152333 w 6541089"/>
              <a:gd name="connsiteY465" fmla="*/ 6258063 h 6593014"/>
              <a:gd name="connsiteX466" fmla="*/ 4125891 w 6541089"/>
              <a:gd name="connsiteY466" fmla="*/ 6228099 h 6593014"/>
              <a:gd name="connsiteX467" fmla="*/ 4125891 w 6541089"/>
              <a:gd name="connsiteY467" fmla="*/ 6184034 h 6593014"/>
              <a:gd name="connsiteX468" fmla="*/ 4154095 w 6541089"/>
              <a:gd name="connsiteY468" fmla="*/ 6143495 h 6593014"/>
              <a:gd name="connsiteX469" fmla="*/ 4178776 w 6541089"/>
              <a:gd name="connsiteY469" fmla="*/ 6124106 h 6593014"/>
              <a:gd name="connsiteX470" fmla="*/ 4187589 w 6541089"/>
              <a:gd name="connsiteY470" fmla="*/ 6104717 h 6593014"/>
              <a:gd name="connsiteX471" fmla="*/ 4222847 w 6541089"/>
              <a:gd name="connsiteY471" fmla="*/ 6095904 h 6593014"/>
              <a:gd name="connsiteX472" fmla="*/ 4289833 w 6541089"/>
              <a:gd name="connsiteY472" fmla="*/ 6037738 h 6593014"/>
              <a:gd name="connsiteX473" fmla="*/ 4302172 w 6541089"/>
              <a:gd name="connsiteY473" fmla="*/ 5986624 h 6593014"/>
              <a:gd name="connsiteX474" fmla="*/ 4275729 w 6541089"/>
              <a:gd name="connsiteY474" fmla="*/ 5923170 h 6593014"/>
              <a:gd name="connsiteX475" fmla="*/ 4291595 w 6541089"/>
              <a:gd name="connsiteY475" fmla="*/ 5868530 h 6593014"/>
              <a:gd name="connsiteX476" fmla="*/ 4358581 w 6541089"/>
              <a:gd name="connsiteY476" fmla="*/ 5790976 h 6593014"/>
              <a:gd name="connsiteX477" fmla="*/ 4300409 w 6541089"/>
              <a:gd name="connsiteY477" fmla="*/ 5812127 h 6593014"/>
              <a:gd name="connsiteX478" fmla="*/ 4217557 w 6541089"/>
              <a:gd name="connsiteY478" fmla="*/ 5884393 h 6593014"/>
              <a:gd name="connsiteX479" fmla="*/ 4129416 w 6541089"/>
              <a:gd name="connsiteY479" fmla="*/ 5958422 h 6593014"/>
              <a:gd name="connsiteX480" fmla="*/ 4108263 w 6541089"/>
              <a:gd name="connsiteY480" fmla="*/ 5993674 h 6593014"/>
              <a:gd name="connsiteX481" fmla="*/ 4113551 w 6541089"/>
              <a:gd name="connsiteY481" fmla="*/ 5993674 h 6593014"/>
              <a:gd name="connsiteX482" fmla="*/ 4106499 w 6541089"/>
              <a:gd name="connsiteY482" fmla="*/ 5993674 h 6593014"/>
              <a:gd name="connsiteX483" fmla="*/ 4095923 w 6541089"/>
              <a:gd name="connsiteY483" fmla="*/ 6011300 h 6593014"/>
              <a:gd name="connsiteX484" fmla="*/ 4065955 w 6541089"/>
              <a:gd name="connsiteY484" fmla="*/ 5991912 h 6593014"/>
              <a:gd name="connsiteX485" fmla="*/ 4013069 w 6541089"/>
              <a:gd name="connsiteY485" fmla="*/ 6035976 h 6593014"/>
              <a:gd name="connsiteX486" fmla="*/ 3965474 w 6541089"/>
              <a:gd name="connsiteY486" fmla="*/ 6058890 h 6593014"/>
              <a:gd name="connsiteX487" fmla="*/ 3983101 w 6541089"/>
              <a:gd name="connsiteY487" fmla="*/ 6034214 h 6593014"/>
              <a:gd name="connsiteX488" fmla="*/ 3983101 w 6541089"/>
              <a:gd name="connsiteY488" fmla="*/ 6009538 h 6593014"/>
              <a:gd name="connsiteX489" fmla="*/ 3946083 w 6541089"/>
              <a:gd name="connsiteY489" fmla="*/ 6025400 h 6593014"/>
              <a:gd name="connsiteX490" fmla="*/ 4002493 w 6541089"/>
              <a:gd name="connsiteY490" fmla="*/ 5907307 h 6593014"/>
              <a:gd name="connsiteX491" fmla="*/ 4092397 w 6541089"/>
              <a:gd name="connsiteY491" fmla="*/ 5817415 h 6593014"/>
              <a:gd name="connsiteX492" fmla="*/ 3953135 w 6541089"/>
              <a:gd name="connsiteY492" fmla="*/ 5902019 h 6593014"/>
              <a:gd name="connsiteX493" fmla="*/ 3931980 w 6541089"/>
              <a:gd name="connsiteY493" fmla="*/ 5870293 h 6593014"/>
              <a:gd name="connsiteX494" fmla="*/ 3879095 w 6541089"/>
              <a:gd name="connsiteY494" fmla="*/ 5900257 h 6593014"/>
              <a:gd name="connsiteX495" fmla="*/ 3852653 w 6541089"/>
              <a:gd name="connsiteY495" fmla="*/ 5935508 h 6593014"/>
              <a:gd name="connsiteX496" fmla="*/ 3801532 w 6541089"/>
              <a:gd name="connsiteY496" fmla="*/ 5882631 h 6593014"/>
              <a:gd name="connsiteX497" fmla="*/ 3794479 w 6541089"/>
              <a:gd name="connsiteY497" fmla="*/ 5916120 h 6593014"/>
              <a:gd name="connsiteX498" fmla="*/ 3734543 w 6541089"/>
              <a:gd name="connsiteY498" fmla="*/ 5998962 h 6593014"/>
              <a:gd name="connsiteX499" fmla="*/ 3748647 w 6541089"/>
              <a:gd name="connsiteY499" fmla="*/ 5951372 h 6593014"/>
              <a:gd name="connsiteX500" fmla="*/ 3729255 w 6541089"/>
              <a:gd name="connsiteY500" fmla="*/ 5946084 h 6593014"/>
              <a:gd name="connsiteX501" fmla="*/ 3692235 w 6541089"/>
              <a:gd name="connsiteY501" fmla="*/ 5967235 h 6593014"/>
              <a:gd name="connsiteX502" fmla="*/ 3612905 w 6541089"/>
              <a:gd name="connsiteY502" fmla="*/ 6020113 h 6593014"/>
              <a:gd name="connsiteX503" fmla="*/ 3604089 w 6541089"/>
              <a:gd name="connsiteY503" fmla="*/ 5983098 h 6593014"/>
              <a:gd name="connsiteX504" fmla="*/ 3561783 w 6541089"/>
              <a:gd name="connsiteY504" fmla="*/ 6000724 h 6593014"/>
              <a:gd name="connsiteX505" fmla="*/ 3567067 w 6541089"/>
              <a:gd name="connsiteY505" fmla="*/ 6048314 h 6593014"/>
              <a:gd name="connsiteX506" fmla="*/ 3487742 w 6541089"/>
              <a:gd name="connsiteY506" fmla="*/ 6127631 h 6593014"/>
              <a:gd name="connsiteX507" fmla="*/ 3473637 w 6541089"/>
              <a:gd name="connsiteY507" fmla="*/ 6067703 h 6593014"/>
              <a:gd name="connsiteX508" fmla="*/ 3501843 w 6541089"/>
              <a:gd name="connsiteY508" fmla="*/ 6023638 h 6593014"/>
              <a:gd name="connsiteX509" fmla="*/ 3381975 w 6541089"/>
              <a:gd name="connsiteY509" fmla="*/ 6115293 h 6593014"/>
              <a:gd name="connsiteX510" fmla="*/ 3297361 w 6541089"/>
              <a:gd name="connsiteY510" fmla="*/ 6182271 h 6593014"/>
              <a:gd name="connsiteX511" fmla="*/ 3262102 w 6541089"/>
              <a:gd name="connsiteY511" fmla="*/ 6215761 h 6593014"/>
              <a:gd name="connsiteX512" fmla="*/ 3237421 w 6541089"/>
              <a:gd name="connsiteY512" fmla="*/ 6206947 h 6593014"/>
              <a:gd name="connsiteX513" fmla="*/ 3131643 w 6541089"/>
              <a:gd name="connsiteY513" fmla="*/ 6309178 h 6593014"/>
              <a:gd name="connsiteX514" fmla="*/ 3066413 w 6541089"/>
              <a:gd name="connsiteY514" fmla="*/ 6369106 h 6593014"/>
              <a:gd name="connsiteX515" fmla="*/ 3034686 w 6541089"/>
              <a:gd name="connsiteY515" fmla="*/ 6420221 h 6593014"/>
              <a:gd name="connsiteX516" fmla="*/ 2886605 w 6541089"/>
              <a:gd name="connsiteY516" fmla="*/ 6592955 h 6593014"/>
              <a:gd name="connsiteX517" fmla="*/ 3001191 w 6541089"/>
              <a:gd name="connsiteY517" fmla="*/ 6416696 h 6593014"/>
              <a:gd name="connsiteX518" fmla="*/ 3069938 w 6541089"/>
              <a:gd name="connsiteY518" fmla="*/ 6321516 h 6593014"/>
              <a:gd name="connsiteX519" fmla="*/ 3073467 w 6541089"/>
              <a:gd name="connsiteY519" fmla="*/ 6280976 h 6593014"/>
              <a:gd name="connsiteX520" fmla="*/ 3103434 w 6541089"/>
              <a:gd name="connsiteY520" fmla="*/ 6252775 h 6593014"/>
              <a:gd name="connsiteX521" fmla="*/ 3131643 w 6541089"/>
              <a:gd name="connsiteY521" fmla="*/ 6213998 h 6593014"/>
              <a:gd name="connsiteX522" fmla="*/ 3071703 w 6541089"/>
              <a:gd name="connsiteY522" fmla="*/ 6196372 h 6593014"/>
              <a:gd name="connsiteX523" fmla="*/ 2957120 w 6541089"/>
              <a:gd name="connsiteY523" fmla="*/ 6347955 h 6593014"/>
              <a:gd name="connsiteX524" fmla="*/ 2817855 w 6541089"/>
              <a:gd name="connsiteY524" fmla="*/ 6515401 h 6593014"/>
              <a:gd name="connsiteX525" fmla="*/ 2879554 w 6541089"/>
              <a:gd name="connsiteY525" fmla="*/ 6372632 h 6593014"/>
              <a:gd name="connsiteX526" fmla="*/ 2823143 w 6541089"/>
              <a:gd name="connsiteY526" fmla="*/ 6409646 h 6593014"/>
              <a:gd name="connsiteX527" fmla="*/ 2851349 w 6541089"/>
              <a:gd name="connsiteY527" fmla="*/ 6325042 h 6593014"/>
              <a:gd name="connsiteX528" fmla="*/ 2821380 w 6541089"/>
              <a:gd name="connsiteY528" fmla="*/ 6349718 h 6593014"/>
              <a:gd name="connsiteX529" fmla="*/ 2770258 w 6541089"/>
              <a:gd name="connsiteY529" fmla="*/ 6356768 h 6593014"/>
              <a:gd name="connsiteX530" fmla="*/ 2724424 w 6541089"/>
              <a:gd name="connsiteY530" fmla="*/ 6384970 h 6593014"/>
              <a:gd name="connsiteX531" fmla="*/ 2722661 w 6541089"/>
              <a:gd name="connsiteY531" fmla="*/ 6355006 h 6593014"/>
              <a:gd name="connsiteX532" fmla="*/ 2690929 w 6541089"/>
              <a:gd name="connsiteY532" fmla="*/ 6325042 h 6593014"/>
              <a:gd name="connsiteX533" fmla="*/ 2682115 w 6541089"/>
              <a:gd name="connsiteY533" fmla="*/ 6265113 h 6593014"/>
              <a:gd name="connsiteX534" fmla="*/ 2666250 w 6541089"/>
              <a:gd name="connsiteY534" fmla="*/ 6309178 h 6593014"/>
              <a:gd name="connsiteX535" fmla="*/ 2572819 w 6541089"/>
              <a:gd name="connsiteY535" fmla="*/ 6349718 h 6593014"/>
              <a:gd name="connsiteX536" fmla="*/ 2549900 w 6541089"/>
              <a:gd name="connsiteY536" fmla="*/ 6325042 h 6593014"/>
              <a:gd name="connsiteX537" fmla="*/ 2599262 w 6541089"/>
              <a:gd name="connsiteY537" fmla="*/ 6273926 h 6593014"/>
              <a:gd name="connsiteX538" fmla="*/ 2634517 w 6541089"/>
              <a:gd name="connsiteY538" fmla="*/ 6228099 h 6593014"/>
              <a:gd name="connsiteX539" fmla="*/ 2623941 w 6541089"/>
              <a:gd name="connsiteY539" fmla="*/ 6189321 h 6593014"/>
              <a:gd name="connsiteX540" fmla="*/ 2705032 w 6541089"/>
              <a:gd name="connsiteY540" fmla="*/ 6152307 h 6593014"/>
              <a:gd name="connsiteX541" fmla="*/ 2756155 w 6541089"/>
              <a:gd name="connsiteY541" fmla="*/ 6002487 h 6593014"/>
              <a:gd name="connsiteX542" fmla="*/ 2814329 w 6541089"/>
              <a:gd name="connsiteY542" fmla="*/ 5919645 h 6593014"/>
              <a:gd name="connsiteX543" fmla="*/ 2789649 w 6541089"/>
              <a:gd name="connsiteY543" fmla="*/ 5884393 h 6593014"/>
              <a:gd name="connsiteX544" fmla="*/ 2842535 w 6541089"/>
              <a:gd name="connsiteY544" fmla="*/ 5827991 h 6593014"/>
              <a:gd name="connsiteX545" fmla="*/ 2944780 w 6541089"/>
              <a:gd name="connsiteY545" fmla="*/ 5704608 h 6593014"/>
              <a:gd name="connsiteX546" fmla="*/ 3045261 w 6541089"/>
              <a:gd name="connsiteY546" fmla="*/ 5598853 h 6593014"/>
              <a:gd name="connsiteX547" fmla="*/ 3151037 w 6541089"/>
              <a:gd name="connsiteY547" fmla="*/ 5473709 h 6593014"/>
              <a:gd name="connsiteX548" fmla="*/ 3025872 w 6541089"/>
              <a:gd name="connsiteY548" fmla="*/ 5579465 h 6593014"/>
              <a:gd name="connsiteX549" fmla="*/ 2953594 w 6541089"/>
              <a:gd name="connsiteY549" fmla="*/ 5644680 h 6593014"/>
              <a:gd name="connsiteX550" fmla="*/ 2950068 w 6541089"/>
              <a:gd name="connsiteY550" fmla="*/ 5674644 h 6593014"/>
              <a:gd name="connsiteX551" fmla="*/ 2890132 w 6541089"/>
              <a:gd name="connsiteY551" fmla="*/ 5734573 h 6593014"/>
              <a:gd name="connsiteX552" fmla="*/ 2814329 w 6541089"/>
              <a:gd name="connsiteY552" fmla="*/ 5820940 h 6593014"/>
              <a:gd name="connsiteX553" fmla="*/ 2782598 w 6541089"/>
              <a:gd name="connsiteY553" fmla="*/ 5790976 h 6593014"/>
              <a:gd name="connsiteX554" fmla="*/ 2736764 w 6541089"/>
              <a:gd name="connsiteY554" fmla="*/ 5847379 h 6593014"/>
              <a:gd name="connsiteX555" fmla="*/ 2666250 w 6541089"/>
              <a:gd name="connsiteY555" fmla="*/ 5919645 h 6593014"/>
              <a:gd name="connsiteX556" fmla="*/ 2618652 w 6541089"/>
              <a:gd name="connsiteY556" fmla="*/ 5997199 h 6593014"/>
              <a:gd name="connsiteX557" fmla="*/ 2551663 w 6541089"/>
              <a:gd name="connsiteY557" fmla="*/ 6048314 h 6593014"/>
              <a:gd name="connsiteX558" fmla="*/ 2511118 w 6541089"/>
              <a:gd name="connsiteY558" fmla="*/ 6102955 h 6593014"/>
              <a:gd name="connsiteX559" fmla="*/ 2489963 w 6541089"/>
              <a:gd name="connsiteY559" fmla="*/ 6030688 h 6593014"/>
              <a:gd name="connsiteX560" fmla="*/ 2468809 w 6541089"/>
              <a:gd name="connsiteY560" fmla="*/ 5930221 h 6593014"/>
              <a:gd name="connsiteX561" fmla="*/ 2481149 w 6541089"/>
              <a:gd name="connsiteY561" fmla="*/ 5893206 h 6593014"/>
              <a:gd name="connsiteX562" fmla="*/ 2447655 w 6541089"/>
              <a:gd name="connsiteY562" fmla="*/ 5912595 h 6593014"/>
              <a:gd name="connsiteX563" fmla="*/ 2400057 w 6541089"/>
              <a:gd name="connsiteY563" fmla="*/ 5836803 h 6593014"/>
              <a:gd name="connsiteX564" fmla="*/ 2338357 w 6541089"/>
              <a:gd name="connsiteY564" fmla="*/ 5887919 h 6593014"/>
              <a:gd name="connsiteX565" fmla="*/ 2288998 w 6541089"/>
              <a:gd name="connsiteY565" fmla="*/ 5944321 h 6593014"/>
              <a:gd name="connsiteX566" fmla="*/ 2292524 w 6541089"/>
              <a:gd name="connsiteY566" fmla="*/ 5972523 h 6593014"/>
              <a:gd name="connsiteX567" fmla="*/ 2281506 w 6541089"/>
              <a:gd name="connsiteY567" fmla="*/ 5983760 h 6593014"/>
              <a:gd name="connsiteX568" fmla="*/ 2273139 w 6541089"/>
              <a:gd name="connsiteY568" fmla="*/ 5993667 h 6593014"/>
              <a:gd name="connsiteX569" fmla="*/ 2273132 w 6541089"/>
              <a:gd name="connsiteY569" fmla="*/ 5993674 h 6593014"/>
              <a:gd name="connsiteX570" fmla="*/ 2248452 w 6541089"/>
              <a:gd name="connsiteY570" fmla="*/ 6000724 h 6593014"/>
              <a:gd name="connsiteX571" fmla="*/ 2218484 w 6541089"/>
              <a:gd name="connsiteY571" fmla="*/ 6057127 h 6593014"/>
              <a:gd name="connsiteX572" fmla="*/ 2158547 w 6541089"/>
              <a:gd name="connsiteY572" fmla="*/ 6145257 h 6593014"/>
              <a:gd name="connsiteX573" fmla="*/ 2121528 w 6541089"/>
              <a:gd name="connsiteY573" fmla="*/ 6175221 h 6593014"/>
              <a:gd name="connsiteX574" fmla="*/ 2112712 w 6541089"/>
              <a:gd name="connsiteY574" fmla="*/ 6224573 h 6593014"/>
              <a:gd name="connsiteX575" fmla="*/ 2080982 w 6541089"/>
              <a:gd name="connsiteY575" fmla="*/ 6266876 h 6593014"/>
              <a:gd name="connsiteX576" fmla="*/ 2052776 w 6541089"/>
              <a:gd name="connsiteY576" fmla="*/ 6254538 h 6593014"/>
              <a:gd name="connsiteX577" fmla="*/ 2015757 w 6541089"/>
              <a:gd name="connsiteY577" fmla="*/ 6312703 h 6593014"/>
              <a:gd name="connsiteX578" fmla="*/ 1975211 w 6541089"/>
              <a:gd name="connsiteY578" fmla="*/ 6386732 h 6593014"/>
              <a:gd name="connsiteX579" fmla="*/ 1954057 w 6541089"/>
              <a:gd name="connsiteY579" fmla="*/ 6339142 h 6593014"/>
              <a:gd name="connsiteX580" fmla="*/ 1901171 w 6541089"/>
              <a:gd name="connsiteY580" fmla="*/ 6395545 h 6593014"/>
              <a:gd name="connsiteX581" fmla="*/ 1938191 w 6541089"/>
              <a:gd name="connsiteY581" fmla="*/ 6316228 h 6593014"/>
              <a:gd name="connsiteX582" fmla="*/ 1934665 w 6541089"/>
              <a:gd name="connsiteY582" fmla="*/ 6286264 h 6593014"/>
              <a:gd name="connsiteX583" fmla="*/ 1985788 w 6541089"/>
              <a:gd name="connsiteY583" fmla="*/ 6284502 h 6593014"/>
              <a:gd name="connsiteX584" fmla="*/ 2024571 w 6541089"/>
              <a:gd name="connsiteY584" fmla="*/ 6256300 h 6593014"/>
              <a:gd name="connsiteX585" fmla="*/ 2045725 w 6541089"/>
              <a:gd name="connsiteY585" fmla="*/ 6205185 h 6593014"/>
              <a:gd name="connsiteX586" fmla="*/ 2063353 w 6541089"/>
              <a:gd name="connsiteY586" fmla="*/ 6180509 h 6593014"/>
              <a:gd name="connsiteX587" fmla="*/ 2066879 w 6541089"/>
              <a:gd name="connsiteY587" fmla="*/ 6154070 h 6593014"/>
              <a:gd name="connsiteX588" fmla="*/ 2077456 w 6541089"/>
              <a:gd name="connsiteY588" fmla="*/ 6113530 h 6593014"/>
              <a:gd name="connsiteX589" fmla="*/ 2080982 w 6541089"/>
              <a:gd name="connsiteY589" fmla="*/ 6085329 h 6593014"/>
              <a:gd name="connsiteX590" fmla="*/ 2028097 w 6541089"/>
              <a:gd name="connsiteY590" fmla="*/ 6060652 h 6593014"/>
              <a:gd name="connsiteX591" fmla="*/ 1991077 w 6541089"/>
              <a:gd name="connsiteY591" fmla="*/ 6110005 h 6593014"/>
              <a:gd name="connsiteX592" fmla="*/ 1948768 w 6541089"/>
              <a:gd name="connsiteY592" fmla="*/ 6157595 h 6593014"/>
              <a:gd name="connsiteX593" fmla="*/ 1955820 w 6541089"/>
              <a:gd name="connsiteY593" fmla="*/ 6101192 h 6593014"/>
              <a:gd name="connsiteX594" fmla="*/ 2021045 w 6541089"/>
              <a:gd name="connsiteY594" fmla="*/ 5976048 h 6593014"/>
              <a:gd name="connsiteX595" fmla="*/ 2028097 w 6541089"/>
              <a:gd name="connsiteY595" fmla="*/ 5921408 h 6593014"/>
              <a:gd name="connsiteX596" fmla="*/ 2054539 w 6541089"/>
              <a:gd name="connsiteY596" fmla="*/ 5884393 h 6593014"/>
              <a:gd name="connsiteX597" fmla="*/ 2075694 w 6541089"/>
              <a:gd name="connsiteY597" fmla="*/ 5905544 h 6593014"/>
              <a:gd name="connsiteX598" fmla="*/ 2077456 w 6541089"/>
              <a:gd name="connsiteY598" fmla="*/ 5921408 h 6593014"/>
              <a:gd name="connsiteX599" fmla="*/ 2116239 w 6541089"/>
              <a:gd name="connsiteY599" fmla="*/ 5840329 h 6593014"/>
              <a:gd name="connsiteX600" fmla="*/ 2128579 w 6541089"/>
              <a:gd name="connsiteY600" fmla="*/ 5808602 h 6593014"/>
              <a:gd name="connsiteX601" fmla="*/ 2144444 w 6541089"/>
              <a:gd name="connsiteY601" fmla="*/ 5805077 h 6593014"/>
              <a:gd name="connsiteX602" fmla="*/ 2163835 w 6541089"/>
              <a:gd name="connsiteY602" fmla="*/ 5729285 h 6593014"/>
              <a:gd name="connsiteX603" fmla="*/ 2227298 w 6541089"/>
              <a:gd name="connsiteY603" fmla="*/ 5676408 h 6593014"/>
              <a:gd name="connsiteX604" fmla="*/ 2281947 w 6541089"/>
              <a:gd name="connsiteY604" fmla="*/ 5568889 h 6593014"/>
              <a:gd name="connsiteX605" fmla="*/ 2375378 w 6541089"/>
              <a:gd name="connsiteY605" fmla="*/ 5478997 h 6593014"/>
              <a:gd name="connsiteX606" fmla="*/ 2401821 w 6541089"/>
              <a:gd name="connsiteY606" fmla="*/ 5424357 h 6593014"/>
              <a:gd name="connsiteX607" fmla="*/ 2417686 w 6541089"/>
              <a:gd name="connsiteY607" fmla="*/ 5417306 h 6593014"/>
              <a:gd name="connsiteX608" fmla="*/ 2414160 w 6541089"/>
              <a:gd name="connsiteY608" fmla="*/ 5380292 h 6593014"/>
              <a:gd name="connsiteX609" fmla="*/ 2333069 w 6541089"/>
              <a:gd name="connsiteY609" fmla="*/ 5369716 h 6593014"/>
              <a:gd name="connsiteX610" fmla="*/ 2329543 w 6541089"/>
              <a:gd name="connsiteY610" fmla="*/ 5316838 h 6593014"/>
              <a:gd name="connsiteX611" fmla="*/ 2375378 w 6541089"/>
              <a:gd name="connsiteY611" fmla="*/ 5341514 h 6593014"/>
              <a:gd name="connsiteX612" fmla="*/ 2384192 w 6541089"/>
              <a:gd name="connsiteY612" fmla="*/ 5306263 h 6593014"/>
              <a:gd name="connsiteX613" fmla="*/ 2389481 w 6541089"/>
              <a:gd name="connsiteY613" fmla="*/ 5323889 h 6593014"/>
              <a:gd name="connsiteX614" fmla="*/ 2361274 w 6541089"/>
              <a:gd name="connsiteY614" fmla="*/ 5272774 h 6593014"/>
              <a:gd name="connsiteX615" fmla="*/ 2368326 w 6541089"/>
              <a:gd name="connsiteY615" fmla="*/ 5225183 h 6593014"/>
              <a:gd name="connsiteX616" fmla="*/ 2445892 w 6541089"/>
              <a:gd name="connsiteY616" fmla="*/ 5175831 h 6593014"/>
              <a:gd name="connsiteX617" fmla="*/ 2454706 w 6541089"/>
              <a:gd name="connsiteY617" fmla="*/ 5156443 h 6593014"/>
              <a:gd name="connsiteX618" fmla="*/ 2470572 w 6541089"/>
              <a:gd name="connsiteY618" fmla="*/ 5159967 h 6593014"/>
              <a:gd name="connsiteX619" fmla="*/ 2482913 w 6541089"/>
              <a:gd name="connsiteY619" fmla="*/ 5151155 h 6593014"/>
              <a:gd name="connsiteX620" fmla="*/ 2526985 w 6541089"/>
              <a:gd name="connsiteY620" fmla="*/ 5103565 h 6593014"/>
              <a:gd name="connsiteX621" fmla="*/ 2588684 w 6541089"/>
              <a:gd name="connsiteY621" fmla="*/ 5070075 h 6593014"/>
              <a:gd name="connsiteX622" fmla="*/ 2565767 w 6541089"/>
              <a:gd name="connsiteY622" fmla="*/ 5004860 h 6593014"/>
              <a:gd name="connsiteX623" fmla="*/ 2595736 w 6541089"/>
              <a:gd name="connsiteY623" fmla="*/ 4971370 h 6593014"/>
              <a:gd name="connsiteX624" fmla="*/ 2578108 w 6541089"/>
              <a:gd name="connsiteY624" fmla="*/ 4990759 h 6593014"/>
              <a:gd name="connsiteX625" fmla="*/ 2572819 w 6541089"/>
              <a:gd name="connsiteY625" fmla="*/ 4951982 h 6593014"/>
              <a:gd name="connsiteX626" fmla="*/ 2505830 w 6541089"/>
              <a:gd name="connsiteY626" fmla="*/ 5027773 h 6593014"/>
              <a:gd name="connsiteX627" fmla="*/ 2541086 w 6541089"/>
              <a:gd name="connsiteY627" fmla="*/ 5017198 h 6593014"/>
              <a:gd name="connsiteX628" fmla="*/ 2535798 w 6541089"/>
              <a:gd name="connsiteY628" fmla="*/ 5057737 h 6593014"/>
              <a:gd name="connsiteX629" fmla="*/ 2544613 w 6541089"/>
              <a:gd name="connsiteY629" fmla="*/ 5082414 h 6593014"/>
              <a:gd name="connsiteX630" fmla="*/ 2491726 w 6541089"/>
              <a:gd name="connsiteY630" fmla="*/ 5038349 h 6593014"/>
              <a:gd name="connsiteX631" fmla="*/ 2433552 w 6541089"/>
              <a:gd name="connsiteY631" fmla="*/ 5084176 h 6593014"/>
              <a:gd name="connsiteX632" fmla="*/ 2371852 w 6541089"/>
              <a:gd name="connsiteY632" fmla="*/ 5103565 h 6593014"/>
              <a:gd name="connsiteX633" fmla="*/ 2315441 w 6541089"/>
              <a:gd name="connsiteY633" fmla="*/ 5142342 h 6593014"/>
              <a:gd name="connsiteX634" fmla="*/ 2329543 w 6541089"/>
              <a:gd name="connsiteY634" fmla="*/ 5209320 h 6593014"/>
              <a:gd name="connsiteX635" fmla="*/ 2315441 w 6541089"/>
              <a:gd name="connsiteY635" fmla="*/ 5170543 h 6593014"/>
              <a:gd name="connsiteX636" fmla="*/ 2294287 w 6541089"/>
              <a:gd name="connsiteY636" fmla="*/ 5114140 h 6593014"/>
              <a:gd name="connsiteX637" fmla="*/ 2334832 w 6541089"/>
              <a:gd name="connsiteY637" fmla="*/ 5105327 h 6593014"/>
              <a:gd name="connsiteX638" fmla="*/ 2350698 w 6541089"/>
              <a:gd name="connsiteY638" fmla="*/ 5063025 h 6593014"/>
              <a:gd name="connsiteX639" fmla="*/ 2385955 w 6541089"/>
              <a:gd name="connsiteY639" fmla="*/ 5036586 h 6593014"/>
              <a:gd name="connsiteX640" fmla="*/ 2350698 w 6541089"/>
              <a:gd name="connsiteY640" fmla="*/ 5041874 h 6593014"/>
              <a:gd name="connsiteX641" fmla="*/ 2428263 w 6541089"/>
              <a:gd name="connsiteY641" fmla="*/ 4992522 h 6593014"/>
              <a:gd name="connsiteX642" fmla="*/ 2452943 w 6541089"/>
              <a:gd name="connsiteY642" fmla="*/ 4983708 h 6593014"/>
              <a:gd name="connsiteX643" fmla="*/ 2454706 w 6541089"/>
              <a:gd name="connsiteY643" fmla="*/ 4957270 h 6593014"/>
              <a:gd name="connsiteX644" fmla="*/ 2516406 w 6541089"/>
              <a:gd name="connsiteY644" fmla="*/ 4883241 h 6593014"/>
              <a:gd name="connsiteX645" fmla="*/ 2564003 w 6541089"/>
              <a:gd name="connsiteY645" fmla="*/ 4809212 h 6593014"/>
              <a:gd name="connsiteX646" fmla="*/ 2532272 w 6541089"/>
              <a:gd name="connsiteY646" fmla="*/ 4846226 h 6593014"/>
              <a:gd name="connsiteX647" fmla="*/ 2498777 w 6541089"/>
              <a:gd name="connsiteY647" fmla="*/ 4846226 h 6593014"/>
              <a:gd name="connsiteX648" fmla="*/ 2489963 w 6541089"/>
              <a:gd name="connsiteY648" fmla="*/ 4856801 h 6593014"/>
              <a:gd name="connsiteX649" fmla="*/ 2505830 w 6541089"/>
              <a:gd name="connsiteY649" fmla="*/ 4798637 h 6593014"/>
              <a:gd name="connsiteX650" fmla="*/ 2489963 w 6541089"/>
              <a:gd name="connsiteY650" fmla="*/ 4812737 h 6593014"/>
              <a:gd name="connsiteX651" fmla="*/ 2475861 w 6541089"/>
              <a:gd name="connsiteY651" fmla="*/ 4800399 h 6593014"/>
              <a:gd name="connsiteX652" fmla="*/ 2449418 w 6541089"/>
              <a:gd name="connsiteY652" fmla="*/ 4840939 h 6593014"/>
              <a:gd name="connsiteX653" fmla="*/ 2437077 w 6541089"/>
              <a:gd name="connsiteY653" fmla="*/ 4872665 h 6593014"/>
              <a:gd name="connsiteX654" fmla="*/ 2412397 w 6541089"/>
              <a:gd name="connsiteY654" fmla="*/ 4883241 h 6593014"/>
              <a:gd name="connsiteX655" fmla="*/ 2398295 w 6541089"/>
              <a:gd name="connsiteY655" fmla="*/ 4930831 h 6593014"/>
              <a:gd name="connsiteX656" fmla="*/ 2352460 w 6541089"/>
              <a:gd name="connsiteY656" fmla="*/ 4966082 h 6593014"/>
              <a:gd name="connsiteX657" fmla="*/ 2274895 w 6541089"/>
              <a:gd name="connsiteY657" fmla="*/ 4997809 h 6593014"/>
              <a:gd name="connsiteX658" fmla="*/ 2260792 w 6541089"/>
              <a:gd name="connsiteY658" fmla="*/ 4944932 h 6593014"/>
              <a:gd name="connsiteX659" fmla="*/ 2197330 w 6541089"/>
              <a:gd name="connsiteY659" fmla="*/ 5024248 h 6593014"/>
              <a:gd name="connsiteX660" fmla="*/ 2174413 w 6541089"/>
              <a:gd name="connsiteY660" fmla="*/ 4976658 h 6593014"/>
              <a:gd name="connsiteX661" fmla="*/ 2162073 w 6541089"/>
              <a:gd name="connsiteY661" fmla="*/ 5022486 h 6593014"/>
              <a:gd name="connsiteX662" fmla="*/ 2091559 w 6541089"/>
              <a:gd name="connsiteY662" fmla="*/ 5018960 h 6593014"/>
              <a:gd name="connsiteX663" fmla="*/ 2066879 w 6541089"/>
              <a:gd name="connsiteY663" fmla="*/ 5033061 h 6593014"/>
              <a:gd name="connsiteX664" fmla="*/ 2042199 w 6541089"/>
              <a:gd name="connsiteY664" fmla="*/ 5003097 h 6593014"/>
              <a:gd name="connsiteX665" fmla="*/ 2068642 w 6541089"/>
              <a:gd name="connsiteY665" fmla="*/ 5064788 h 6593014"/>
              <a:gd name="connsiteX666" fmla="*/ 2052776 w 6541089"/>
              <a:gd name="connsiteY666" fmla="*/ 5114140 h 6593014"/>
              <a:gd name="connsiteX667" fmla="*/ 1989313 w 6541089"/>
              <a:gd name="connsiteY667" fmla="*/ 5082414 h 6593014"/>
              <a:gd name="connsiteX668" fmla="*/ 1917037 w 6541089"/>
              <a:gd name="connsiteY668" fmla="*/ 5186407 h 6593014"/>
              <a:gd name="connsiteX669" fmla="*/ 1862388 w 6541089"/>
              <a:gd name="connsiteY669" fmla="*/ 5196982 h 6593014"/>
              <a:gd name="connsiteX670" fmla="*/ 1887068 w 6541089"/>
              <a:gd name="connsiteY670" fmla="*/ 5216371 h 6593014"/>
              <a:gd name="connsiteX671" fmla="*/ 1853574 w 6541089"/>
              <a:gd name="connsiteY671" fmla="*/ 5230471 h 6593014"/>
              <a:gd name="connsiteX672" fmla="*/ 1841235 w 6541089"/>
              <a:gd name="connsiteY672" fmla="*/ 5299212 h 6593014"/>
              <a:gd name="connsiteX673" fmla="*/ 1821843 w 6541089"/>
              <a:gd name="connsiteY673" fmla="*/ 5283349 h 6593014"/>
              <a:gd name="connsiteX674" fmla="*/ 1809503 w 6541089"/>
              <a:gd name="connsiteY674" fmla="*/ 5300975 h 6593014"/>
              <a:gd name="connsiteX675" fmla="*/ 1774246 w 6541089"/>
              <a:gd name="connsiteY675" fmla="*/ 5300975 h 6593014"/>
              <a:gd name="connsiteX676" fmla="*/ 1784823 w 6541089"/>
              <a:gd name="connsiteY676" fmla="*/ 5278062 h 6593014"/>
              <a:gd name="connsiteX677" fmla="*/ 1767195 w 6541089"/>
              <a:gd name="connsiteY677" fmla="*/ 5260435 h 6593014"/>
              <a:gd name="connsiteX678" fmla="*/ 1754855 w 6541089"/>
              <a:gd name="connsiteY678" fmla="*/ 5225183 h 6593014"/>
              <a:gd name="connsiteX679" fmla="*/ 1749566 w 6541089"/>
              <a:gd name="connsiteY679" fmla="*/ 5295688 h 6593014"/>
              <a:gd name="connsiteX680" fmla="*/ 1744278 w 6541089"/>
              <a:gd name="connsiteY680" fmla="*/ 5367954 h 6593014"/>
              <a:gd name="connsiteX681" fmla="*/ 1737226 w 6541089"/>
              <a:gd name="connsiteY681" fmla="*/ 5353853 h 6593014"/>
              <a:gd name="connsiteX682" fmla="*/ 1707257 w 6541089"/>
              <a:gd name="connsiteY682" fmla="*/ 5403205 h 6593014"/>
              <a:gd name="connsiteX683" fmla="*/ 1663186 w 6541089"/>
              <a:gd name="connsiteY683" fmla="*/ 5440220 h 6593014"/>
              <a:gd name="connsiteX684" fmla="*/ 1634980 w 6541089"/>
              <a:gd name="connsiteY684" fmla="*/ 5514249 h 6593014"/>
              <a:gd name="connsiteX685" fmla="*/ 1594431 w 6541089"/>
              <a:gd name="connsiteY685" fmla="*/ 5547738 h 6593014"/>
              <a:gd name="connsiteX686" fmla="*/ 1594431 w 6541089"/>
              <a:gd name="connsiteY686" fmla="*/ 5565364 h 6593014"/>
              <a:gd name="connsiteX687" fmla="*/ 1525679 w 6541089"/>
              <a:gd name="connsiteY687" fmla="*/ 5651731 h 6593014"/>
              <a:gd name="connsiteX688" fmla="*/ 1518628 w 6541089"/>
              <a:gd name="connsiteY688" fmla="*/ 5634105 h 6593014"/>
              <a:gd name="connsiteX689" fmla="*/ 1455165 w 6541089"/>
              <a:gd name="connsiteY689" fmla="*/ 5711659 h 6593014"/>
              <a:gd name="connsiteX690" fmla="*/ 1435774 w 6541089"/>
              <a:gd name="connsiteY690" fmla="*/ 5743386 h 6593014"/>
              <a:gd name="connsiteX691" fmla="*/ 1393465 w 6541089"/>
              <a:gd name="connsiteY691" fmla="*/ 5769825 h 6593014"/>
              <a:gd name="connsiteX692" fmla="*/ 1358208 w 6541089"/>
              <a:gd name="connsiteY692" fmla="*/ 5810365 h 6593014"/>
              <a:gd name="connsiteX693" fmla="*/ 1330002 w 6541089"/>
              <a:gd name="connsiteY693" fmla="*/ 5859717 h 6593014"/>
              <a:gd name="connsiteX694" fmla="*/ 1261251 w 6541089"/>
              <a:gd name="connsiteY694" fmla="*/ 5857955 h 6593014"/>
              <a:gd name="connsiteX695" fmla="*/ 1215417 w 6541089"/>
              <a:gd name="connsiteY695" fmla="*/ 5886156 h 6593014"/>
              <a:gd name="connsiteX696" fmla="*/ 1160768 w 6541089"/>
              <a:gd name="connsiteY696" fmla="*/ 5917882 h 6593014"/>
              <a:gd name="connsiteX697" fmla="*/ 1127274 w 6541089"/>
              <a:gd name="connsiteY697" fmla="*/ 5997199 h 6593014"/>
              <a:gd name="connsiteX698" fmla="*/ 1072626 w 6541089"/>
              <a:gd name="connsiteY698" fmla="*/ 6028926 h 6593014"/>
              <a:gd name="connsiteX699" fmla="*/ 1148428 w 6541089"/>
              <a:gd name="connsiteY699" fmla="*/ 5912595 h 6593014"/>
              <a:gd name="connsiteX700" fmla="*/ 1218943 w 6541089"/>
              <a:gd name="connsiteY700" fmla="*/ 5813889 h 6593014"/>
              <a:gd name="connsiteX701" fmla="*/ 1240097 w 6541089"/>
              <a:gd name="connsiteY701" fmla="*/ 5734573 h 6593014"/>
              <a:gd name="connsiteX702" fmla="*/ 1164294 w 6541089"/>
              <a:gd name="connsiteY702" fmla="*/ 5798026 h 6593014"/>
              <a:gd name="connsiteX703" fmla="*/ 973906 w 6541089"/>
              <a:gd name="connsiteY703" fmla="*/ 6004250 h 6593014"/>
              <a:gd name="connsiteX704" fmla="*/ 1005637 w 6541089"/>
              <a:gd name="connsiteY704" fmla="*/ 5921408 h 6593014"/>
              <a:gd name="connsiteX705" fmla="*/ 1035606 w 6541089"/>
              <a:gd name="connsiteY705" fmla="*/ 5798026 h 6593014"/>
              <a:gd name="connsiteX706" fmla="*/ 942175 w 6541089"/>
              <a:gd name="connsiteY706" fmla="*/ 5903782 h 6593014"/>
              <a:gd name="connsiteX707" fmla="*/ 905155 w 6541089"/>
              <a:gd name="connsiteY707" fmla="*/ 5931983 h 6593014"/>
              <a:gd name="connsiteX708" fmla="*/ 882238 w 6541089"/>
              <a:gd name="connsiteY708" fmla="*/ 5970760 h 6593014"/>
              <a:gd name="connsiteX709" fmla="*/ 839929 w 6541089"/>
              <a:gd name="connsiteY709" fmla="*/ 5986624 h 6593014"/>
              <a:gd name="connsiteX710" fmla="*/ 799383 w 6541089"/>
              <a:gd name="connsiteY710" fmla="*/ 6051840 h 6593014"/>
              <a:gd name="connsiteX711" fmla="*/ 739447 w 6541089"/>
              <a:gd name="connsiteY711" fmla="*/ 6088854 h 6593014"/>
              <a:gd name="connsiteX712" fmla="*/ 820538 w 6541089"/>
              <a:gd name="connsiteY712" fmla="*/ 5984861 h 6593014"/>
              <a:gd name="connsiteX713" fmla="*/ 915732 w 6541089"/>
              <a:gd name="connsiteY713" fmla="*/ 5852667 h 6593014"/>
              <a:gd name="connsiteX714" fmla="*/ 875186 w 6541089"/>
              <a:gd name="connsiteY714" fmla="*/ 5755724 h 6593014"/>
              <a:gd name="connsiteX715" fmla="*/ 774703 w 6541089"/>
              <a:gd name="connsiteY715" fmla="*/ 5827991 h 6593014"/>
              <a:gd name="connsiteX716" fmla="*/ 829352 w 6541089"/>
              <a:gd name="connsiteY716" fmla="*/ 5750436 h 6593014"/>
              <a:gd name="connsiteX717" fmla="*/ 720055 w 6541089"/>
              <a:gd name="connsiteY717" fmla="*/ 5762774 h 6593014"/>
              <a:gd name="connsiteX718" fmla="*/ 808198 w 6541089"/>
              <a:gd name="connsiteY718" fmla="*/ 5611191 h 6593014"/>
              <a:gd name="connsiteX719" fmla="*/ 779992 w 6541089"/>
              <a:gd name="connsiteY719" fmla="*/ 5604141 h 6593014"/>
              <a:gd name="connsiteX720" fmla="*/ 769415 w 6541089"/>
              <a:gd name="connsiteY720" fmla="*/ 5516011 h 6593014"/>
              <a:gd name="connsiteX721" fmla="*/ 681272 w 6541089"/>
              <a:gd name="connsiteY721" fmla="*/ 5639393 h 6593014"/>
              <a:gd name="connsiteX722" fmla="*/ 593129 w 6541089"/>
              <a:gd name="connsiteY722" fmla="*/ 5734573 h 6593014"/>
              <a:gd name="connsiteX723" fmla="*/ 540243 w 6541089"/>
              <a:gd name="connsiteY723" fmla="*/ 5727522 h 6593014"/>
              <a:gd name="connsiteX724" fmla="*/ 503224 w 6541089"/>
              <a:gd name="connsiteY724" fmla="*/ 5725760 h 6593014"/>
              <a:gd name="connsiteX725" fmla="*/ 510275 w 6541089"/>
              <a:gd name="connsiteY725" fmla="*/ 5759249 h 6593014"/>
              <a:gd name="connsiteX726" fmla="*/ 467966 w 6541089"/>
              <a:gd name="connsiteY726" fmla="*/ 5732810 h 6593014"/>
              <a:gd name="connsiteX727" fmla="*/ 483832 w 6541089"/>
              <a:gd name="connsiteY727" fmla="*/ 5701084 h 6593014"/>
              <a:gd name="connsiteX728" fmla="*/ 538481 w 6541089"/>
              <a:gd name="connsiteY728" fmla="*/ 5639393 h 6593014"/>
              <a:gd name="connsiteX729" fmla="*/ 556109 w 6541089"/>
              <a:gd name="connsiteY729" fmla="*/ 5671120 h 6593014"/>
              <a:gd name="connsiteX730" fmla="*/ 545532 w 6541089"/>
              <a:gd name="connsiteY730" fmla="*/ 5593565 h 6593014"/>
              <a:gd name="connsiteX731" fmla="*/ 587841 w 6541089"/>
              <a:gd name="connsiteY731" fmla="*/ 5545975 h 6593014"/>
              <a:gd name="connsiteX732" fmla="*/ 635437 w 6541089"/>
              <a:gd name="connsiteY732" fmla="*/ 5496623 h 6593014"/>
              <a:gd name="connsiteX733" fmla="*/ 663643 w 6541089"/>
              <a:gd name="connsiteY733" fmla="*/ 5457846 h 6593014"/>
              <a:gd name="connsiteX734" fmla="*/ 681272 w 6541089"/>
              <a:gd name="connsiteY734" fmla="*/ 5412018 h 6593014"/>
              <a:gd name="connsiteX735" fmla="*/ 660118 w 6541089"/>
              <a:gd name="connsiteY735" fmla="*/ 5382054 h 6593014"/>
              <a:gd name="connsiteX736" fmla="*/ 605470 w 6541089"/>
              <a:gd name="connsiteY736" fmla="*/ 5394392 h 6593014"/>
              <a:gd name="connsiteX737" fmla="*/ 554347 w 6541089"/>
              <a:gd name="connsiteY737" fmla="*/ 5441983 h 6593014"/>
              <a:gd name="connsiteX738" fmla="*/ 557872 w 6541089"/>
              <a:gd name="connsiteY738" fmla="*/ 5503673 h 6593014"/>
              <a:gd name="connsiteX739" fmla="*/ 644252 w 6541089"/>
              <a:gd name="connsiteY739" fmla="*/ 5447270 h 6593014"/>
              <a:gd name="connsiteX740" fmla="*/ 570212 w 6541089"/>
              <a:gd name="connsiteY740" fmla="*/ 5521299 h 6593014"/>
              <a:gd name="connsiteX741" fmla="*/ 497935 w 6541089"/>
              <a:gd name="connsiteY741" fmla="*/ 5618242 h 6593014"/>
              <a:gd name="connsiteX742" fmla="*/ 439761 w 6541089"/>
              <a:gd name="connsiteY742" fmla="*/ 5628818 h 6593014"/>
              <a:gd name="connsiteX743" fmla="*/ 460915 w 6541089"/>
              <a:gd name="connsiteY743" fmla="*/ 5535400 h 6593014"/>
              <a:gd name="connsiteX744" fmla="*/ 429185 w 6541089"/>
              <a:gd name="connsiteY744" fmla="*/ 5591803 h 6593014"/>
              <a:gd name="connsiteX745" fmla="*/ 392164 w 6541089"/>
              <a:gd name="connsiteY745" fmla="*/ 5621767 h 6593014"/>
              <a:gd name="connsiteX746" fmla="*/ 323413 w 6541089"/>
              <a:gd name="connsiteY746" fmla="*/ 5597091 h 6593014"/>
              <a:gd name="connsiteX747" fmla="*/ 229981 w 6541089"/>
              <a:gd name="connsiteY747" fmla="*/ 5745148 h 6593014"/>
              <a:gd name="connsiteX748" fmla="*/ 175333 w 6541089"/>
              <a:gd name="connsiteY748" fmla="*/ 5843853 h 6593014"/>
              <a:gd name="connsiteX749" fmla="*/ 131261 w 6541089"/>
              <a:gd name="connsiteY749" fmla="*/ 5863242 h 6593014"/>
              <a:gd name="connsiteX750" fmla="*/ 111870 w 6541089"/>
              <a:gd name="connsiteY750" fmla="*/ 5887919 h 6593014"/>
              <a:gd name="connsiteX751" fmla="*/ 36067 w 6541089"/>
              <a:gd name="connsiteY751" fmla="*/ 5852667 h 6593014"/>
              <a:gd name="connsiteX752" fmla="*/ 71325 w 6541089"/>
              <a:gd name="connsiteY752" fmla="*/ 5850904 h 6593014"/>
              <a:gd name="connsiteX753" fmla="*/ 92479 w 6541089"/>
              <a:gd name="connsiteY753" fmla="*/ 5826227 h 6593014"/>
              <a:gd name="connsiteX754" fmla="*/ 134788 w 6541089"/>
              <a:gd name="connsiteY754" fmla="*/ 5792739 h 6593014"/>
              <a:gd name="connsiteX755" fmla="*/ 129498 w 6541089"/>
              <a:gd name="connsiteY755" fmla="*/ 5752199 h 6593014"/>
              <a:gd name="connsiteX756" fmla="*/ 164756 w 6541089"/>
              <a:gd name="connsiteY756" fmla="*/ 5732810 h 6593014"/>
              <a:gd name="connsiteX757" fmla="*/ 162993 w 6541089"/>
              <a:gd name="connsiteY757" fmla="*/ 5683458 h 6593014"/>
              <a:gd name="connsiteX758" fmla="*/ 187673 w 6541089"/>
              <a:gd name="connsiteY758" fmla="*/ 5637630 h 6593014"/>
              <a:gd name="connsiteX759" fmla="*/ 154179 w 6541089"/>
              <a:gd name="connsiteY759" fmla="*/ 5625292 h 6593014"/>
              <a:gd name="connsiteX760" fmla="*/ 155942 w 6541089"/>
              <a:gd name="connsiteY760" fmla="*/ 5586515 h 6593014"/>
              <a:gd name="connsiteX761" fmla="*/ 217642 w 6541089"/>
              <a:gd name="connsiteY761" fmla="*/ 5507199 h 6593014"/>
              <a:gd name="connsiteX762" fmla="*/ 247610 w 6541089"/>
              <a:gd name="connsiteY762" fmla="*/ 5475472 h 6593014"/>
              <a:gd name="connsiteX763" fmla="*/ 244085 w 6541089"/>
              <a:gd name="connsiteY763" fmla="*/ 5404968 h 6593014"/>
              <a:gd name="connsiteX764" fmla="*/ 256424 w 6541089"/>
              <a:gd name="connsiteY764" fmla="*/ 5352090 h 6593014"/>
              <a:gd name="connsiteX765" fmla="*/ 275815 w 6541089"/>
              <a:gd name="connsiteY765" fmla="*/ 5341514 h 6593014"/>
              <a:gd name="connsiteX766" fmla="*/ 293444 w 6541089"/>
              <a:gd name="connsiteY766" fmla="*/ 5348565 h 6593014"/>
              <a:gd name="connsiteX767" fmla="*/ 326938 w 6541089"/>
              <a:gd name="connsiteY767" fmla="*/ 5262198 h 6593014"/>
              <a:gd name="connsiteX768" fmla="*/ 353381 w 6541089"/>
              <a:gd name="connsiteY768" fmla="*/ 5325652 h 6593014"/>
              <a:gd name="connsiteX769" fmla="*/ 362196 w 6541089"/>
              <a:gd name="connsiteY769" fmla="*/ 5212845 h 6593014"/>
              <a:gd name="connsiteX770" fmla="*/ 404505 w 6541089"/>
              <a:gd name="connsiteY770" fmla="*/ 5163493 h 6593014"/>
              <a:gd name="connsiteX771" fmla="*/ 406267 w 6541089"/>
              <a:gd name="connsiteY771" fmla="*/ 5135291 h 6593014"/>
              <a:gd name="connsiteX772" fmla="*/ 448575 w 6541089"/>
              <a:gd name="connsiteY772" fmla="*/ 5098277 h 6593014"/>
              <a:gd name="connsiteX773" fmla="*/ 473255 w 6541089"/>
              <a:gd name="connsiteY773" fmla="*/ 5073601 h 6593014"/>
              <a:gd name="connsiteX774" fmla="*/ 466203 w 6541089"/>
              <a:gd name="connsiteY774" fmla="*/ 5048924 h 6593014"/>
              <a:gd name="connsiteX775" fmla="*/ 554347 w 6541089"/>
              <a:gd name="connsiteY775" fmla="*/ 4925543 h 6593014"/>
              <a:gd name="connsiteX776" fmla="*/ 568449 w 6541089"/>
              <a:gd name="connsiteY776" fmla="*/ 4950219 h 6593014"/>
              <a:gd name="connsiteX777" fmla="*/ 579026 w 6541089"/>
              <a:gd name="connsiteY777" fmla="*/ 4902629 h 6593014"/>
              <a:gd name="connsiteX778" fmla="*/ 605470 w 6541089"/>
              <a:gd name="connsiteY778" fmla="*/ 4885003 h 6593014"/>
              <a:gd name="connsiteX779" fmla="*/ 649541 w 6541089"/>
              <a:gd name="connsiteY779" fmla="*/ 4805687 h 6593014"/>
              <a:gd name="connsiteX780" fmla="*/ 651304 w 6541089"/>
              <a:gd name="connsiteY780" fmla="*/ 4853277 h 6593014"/>
              <a:gd name="connsiteX781" fmla="*/ 697137 w 6541089"/>
              <a:gd name="connsiteY781" fmla="*/ 4759859 h 6593014"/>
              <a:gd name="connsiteX782" fmla="*/ 781754 w 6541089"/>
              <a:gd name="connsiteY782" fmla="*/ 4638240 h 6593014"/>
              <a:gd name="connsiteX783" fmla="*/ 894578 w 6541089"/>
              <a:gd name="connsiteY783" fmla="*/ 4486657 h 6593014"/>
              <a:gd name="connsiteX784" fmla="*/ 1065574 w 6541089"/>
              <a:gd name="connsiteY784" fmla="*/ 4271621 h 6593014"/>
              <a:gd name="connsiteX785" fmla="*/ 1116697 w 6541089"/>
              <a:gd name="connsiteY785" fmla="*/ 4201117 h 6593014"/>
              <a:gd name="connsiteX786" fmla="*/ 1166057 w 6541089"/>
              <a:gd name="connsiteY786" fmla="*/ 4146477 h 6593014"/>
              <a:gd name="connsiteX787" fmla="*/ 1083203 w 6541089"/>
              <a:gd name="connsiteY787" fmla="*/ 4183491 h 6593014"/>
              <a:gd name="connsiteX788" fmla="*/ 1072626 w 6541089"/>
              <a:gd name="connsiteY788" fmla="*/ 4220505 h 6593014"/>
              <a:gd name="connsiteX789" fmla="*/ 1039132 w 6541089"/>
              <a:gd name="connsiteY789" fmla="*/ 4225793 h 6593014"/>
              <a:gd name="connsiteX790" fmla="*/ 1051471 w 6541089"/>
              <a:gd name="connsiteY790" fmla="*/ 4250470 h 6593014"/>
              <a:gd name="connsiteX791" fmla="*/ 1014451 w 6541089"/>
              <a:gd name="connsiteY791" fmla="*/ 4243419 h 6593014"/>
              <a:gd name="connsiteX792" fmla="*/ 989772 w 6541089"/>
              <a:gd name="connsiteY792" fmla="*/ 4269858 h 6593014"/>
              <a:gd name="connsiteX793" fmla="*/ 1030317 w 6541089"/>
              <a:gd name="connsiteY793" fmla="*/ 4167628 h 6593014"/>
              <a:gd name="connsiteX794" fmla="*/ 1081440 w 6541089"/>
              <a:gd name="connsiteY794" fmla="*/ 4075973 h 6593014"/>
              <a:gd name="connsiteX795" fmla="*/ 968617 w 6541089"/>
              <a:gd name="connsiteY795" fmla="*/ 4178203 h 6593014"/>
              <a:gd name="connsiteX796" fmla="*/ 898103 w 6541089"/>
              <a:gd name="connsiteY796" fmla="*/ 4236369 h 6593014"/>
              <a:gd name="connsiteX797" fmla="*/ 859321 w 6541089"/>
              <a:gd name="connsiteY797" fmla="*/ 4227556 h 6593014"/>
              <a:gd name="connsiteX798" fmla="*/ 825826 w 6541089"/>
              <a:gd name="connsiteY798" fmla="*/ 4250470 h 6593014"/>
              <a:gd name="connsiteX799" fmla="*/ 776466 w 6541089"/>
              <a:gd name="connsiteY799" fmla="*/ 4276909 h 6593014"/>
              <a:gd name="connsiteX800" fmla="*/ 744735 w 6541089"/>
              <a:gd name="connsiteY800" fmla="*/ 4306873 h 6593014"/>
              <a:gd name="connsiteX801" fmla="*/ 797621 w 6541089"/>
              <a:gd name="connsiteY801" fmla="*/ 4211693 h 6593014"/>
              <a:gd name="connsiteX802" fmla="*/ 873424 w 6541089"/>
              <a:gd name="connsiteY802" fmla="*/ 4107700 h 6593014"/>
              <a:gd name="connsiteX803" fmla="*/ 959803 w 6541089"/>
              <a:gd name="connsiteY803" fmla="*/ 4017808 h 6593014"/>
              <a:gd name="connsiteX804" fmla="*/ 988009 w 6541089"/>
              <a:gd name="connsiteY804" fmla="*/ 3980793 h 6593014"/>
              <a:gd name="connsiteX805" fmla="*/ 966855 w 6541089"/>
              <a:gd name="connsiteY805" fmla="*/ 3954354 h 6593014"/>
              <a:gd name="connsiteX806" fmla="*/ 979194 w 6541089"/>
              <a:gd name="connsiteY806" fmla="*/ 3922627 h 6593014"/>
              <a:gd name="connsiteX807" fmla="*/ 1030317 w 6541089"/>
              <a:gd name="connsiteY807" fmla="*/ 3945541 h 6593014"/>
              <a:gd name="connsiteX808" fmla="*/ 1044420 w 6541089"/>
              <a:gd name="connsiteY808" fmla="*/ 3859174 h 6593014"/>
              <a:gd name="connsiteX809" fmla="*/ 1136089 w 6541089"/>
              <a:gd name="connsiteY809" fmla="*/ 3749894 h 6593014"/>
              <a:gd name="connsiteX810" fmla="*/ 1123749 w 6541089"/>
              <a:gd name="connsiteY810" fmla="*/ 3702304 h 6593014"/>
              <a:gd name="connsiteX811" fmla="*/ 1136089 w 6541089"/>
              <a:gd name="connsiteY811" fmla="*/ 3674102 h 6593014"/>
              <a:gd name="connsiteX812" fmla="*/ 1074389 w 6541089"/>
              <a:gd name="connsiteY812" fmla="*/ 3707591 h 6593014"/>
              <a:gd name="connsiteX813" fmla="*/ 928071 w 6541089"/>
              <a:gd name="connsiteY813" fmla="*/ 3822160 h 6593014"/>
              <a:gd name="connsiteX814" fmla="*/ 1023266 w 6541089"/>
              <a:gd name="connsiteY814" fmla="*/ 3721692 h 6593014"/>
              <a:gd name="connsiteX815" fmla="*/ 1076151 w 6541089"/>
              <a:gd name="connsiteY815" fmla="*/ 3658238 h 6593014"/>
              <a:gd name="connsiteX816" fmla="*/ 1054997 w 6541089"/>
              <a:gd name="connsiteY816" fmla="*/ 3631800 h 6593014"/>
              <a:gd name="connsiteX817" fmla="*/ 942175 w 6541089"/>
              <a:gd name="connsiteY817" fmla="*/ 3755181 h 6593014"/>
              <a:gd name="connsiteX818" fmla="*/ 809960 w 6541089"/>
              <a:gd name="connsiteY818" fmla="*/ 3903239 h 6593014"/>
              <a:gd name="connsiteX819" fmla="*/ 693612 w 6541089"/>
              <a:gd name="connsiteY819" fmla="*/ 4046009 h 6593014"/>
              <a:gd name="connsiteX820" fmla="*/ 589604 w 6541089"/>
              <a:gd name="connsiteY820" fmla="*/ 4160577 h 6593014"/>
              <a:gd name="connsiteX821" fmla="*/ 478544 w 6541089"/>
              <a:gd name="connsiteY821" fmla="*/ 4220505 h 6593014"/>
              <a:gd name="connsiteX822" fmla="*/ 580789 w 6541089"/>
              <a:gd name="connsiteY822" fmla="*/ 4121801 h 6593014"/>
              <a:gd name="connsiteX823" fmla="*/ 644252 w 6541089"/>
              <a:gd name="connsiteY823" fmla="*/ 4016045 h 6593014"/>
              <a:gd name="connsiteX824" fmla="*/ 561398 w 6541089"/>
              <a:gd name="connsiteY824" fmla="*/ 4016045 h 6593014"/>
              <a:gd name="connsiteX825" fmla="*/ 653066 w 6541089"/>
              <a:gd name="connsiteY825" fmla="*/ 3885613 h 6593014"/>
              <a:gd name="connsiteX826" fmla="*/ 593129 w 6541089"/>
              <a:gd name="connsiteY826" fmla="*/ 3899714 h 6593014"/>
              <a:gd name="connsiteX827" fmla="*/ 603706 w 6541089"/>
              <a:gd name="connsiteY827" fmla="*/ 3834498 h 6593014"/>
              <a:gd name="connsiteX828" fmla="*/ 487358 w 6541089"/>
              <a:gd name="connsiteY828" fmla="*/ 3882088 h 6593014"/>
              <a:gd name="connsiteX829" fmla="*/ 402741 w 6541089"/>
              <a:gd name="connsiteY829" fmla="*/ 3950829 h 6593014"/>
              <a:gd name="connsiteX830" fmla="*/ 351618 w 6541089"/>
              <a:gd name="connsiteY830" fmla="*/ 4021332 h 6593014"/>
              <a:gd name="connsiteX831" fmla="*/ 261713 w 6541089"/>
              <a:gd name="connsiteY831" fmla="*/ 4023096 h 6593014"/>
              <a:gd name="connsiteX832" fmla="*/ 295207 w 6541089"/>
              <a:gd name="connsiteY832" fmla="*/ 3947304 h 6593014"/>
              <a:gd name="connsiteX833" fmla="*/ 259950 w 6541089"/>
              <a:gd name="connsiteY833" fmla="*/ 3970218 h 6593014"/>
              <a:gd name="connsiteX834" fmla="*/ 300495 w 6541089"/>
              <a:gd name="connsiteY834" fmla="*/ 3934966 h 6593014"/>
              <a:gd name="connsiteX835" fmla="*/ 326938 w 6541089"/>
              <a:gd name="connsiteY835" fmla="*/ 3882088 h 6593014"/>
              <a:gd name="connsiteX836" fmla="*/ 385113 w 6541089"/>
              <a:gd name="connsiteY836" fmla="*/ 3804534 h 6593014"/>
              <a:gd name="connsiteX837" fmla="*/ 418607 w 6541089"/>
              <a:gd name="connsiteY837" fmla="*/ 3785145 h 6593014"/>
              <a:gd name="connsiteX838" fmla="*/ 425658 w 6541089"/>
              <a:gd name="connsiteY838" fmla="*/ 3723454 h 6593014"/>
              <a:gd name="connsiteX839" fmla="*/ 452101 w 6541089"/>
              <a:gd name="connsiteY839" fmla="*/ 3667052 h 6593014"/>
              <a:gd name="connsiteX840" fmla="*/ 439761 w 6541089"/>
              <a:gd name="connsiteY840" fmla="*/ 3624749 h 6593014"/>
              <a:gd name="connsiteX841" fmla="*/ 480307 w 6541089"/>
              <a:gd name="connsiteY841" fmla="*/ 3608886 h 6593014"/>
              <a:gd name="connsiteX842" fmla="*/ 476781 w 6541089"/>
              <a:gd name="connsiteY842" fmla="*/ 3568347 h 6593014"/>
              <a:gd name="connsiteX843" fmla="*/ 510275 w 6541089"/>
              <a:gd name="connsiteY843" fmla="*/ 3577159 h 6593014"/>
              <a:gd name="connsiteX844" fmla="*/ 512038 w 6541089"/>
              <a:gd name="connsiteY844" fmla="*/ 3552483 h 6593014"/>
              <a:gd name="connsiteX845" fmla="*/ 529666 w 6541089"/>
              <a:gd name="connsiteY845" fmla="*/ 3563059 h 6593014"/>
              <a:gd name="connsiteX846" fmla="*/ 589604 w 6541089"/>
              <a:gd name="connsiteY846" fmla="*/ 3466116 h 6593014"/>
              <a:gd name="connsiteX847" fmla="*/ 624860 w 6541089"/>
              <a:gd name="connsiteY847" fmla="*/ 3443202 h 6593014"/>
              <a:gd name="connsiteX848" fmla="*/ 684798 w 6541089"/>
              <a:gd name="connsiteY848" fmla="*/ 3383274 h 6593014"/>
              <a:gd name="connsiteX849" fmla="*/ 748260 w 6541089"/>
              <a:gd name="connsiteY849" fmla="*/ 3399138 h 6593014"/>
              <a:gd name="connsiteX850" fmla="*/ 762363 w 6541089"/>
              <a:gd name="connsiteY850" fmla="*/ 3363886 h 6593014"/>
              <a:gd name="connsiteX851" fmla="*/ 792332 w 6541089"/>
              <a:gd name="connsiteY851" fmla="*/ 3349785 h 6593014"/>
              <a:gd name="connsiteX852" fmla="*/ 760601 w 6541089"/>
              <a:gd name="connsiteY852" fmla="*/ 3295145 h 6593014"/>
              <a:gd name="connsiteX853" fmla="*/ 824063 w 6541089"/>
              <a:gd name="connsiteY853" fmla="*/ 3258130 h 6593014"/>
              <a:gd name="connsiteX854" fmla="*/ 827589 w 6541089"/>
              <a:gd name="connsiteY854" fmla="*/ 3196439 h 6593014"/>
              <a:gd name="connsiteX855" fmla="*/ 862846 w 6541089"/>
              <a:gd name="connsiteY855" fmla="*/ 3157663 h 6593014"/>
              <a:gd name="connsiteX856" fmla="*/ 887526 w 6541089"/>
              <a:gd name="connsiteY856" fmla="*/ 3103022 h 6593014"/>
              <a:gd name="connsiteX857" fmla="*/ 829352 w 6541089"/>
              <a:gd name="connsiteY857" fmla="*/ 3058957 h 6593014"/>
              <a:gd name="connsiteX858" fmla="*/ 854032 w 6541089"/>
              <a:gd name="connsiteY858" fmla="*/ 3013130 h 6593014"/>
              <a:gd name="connsiteX859" fmla="*/ 864609 w 6541089"/>
              <a:gd name="connsiteY859" fmla="*/ 2967302 h 6593014"/>
              <a:gd name="connsiteX860" fmla="*/ 760601 w 6541089"/>
              <a:gd name="connsiteY860" fmla="*/ 2969065 h 6593014"/>
              <a:gd name="connsiteX861" fmla="*/ 721818 w 6541089"/>
              <a:gd name="connsiteY861" fmla="*/ 3016655 h 6593014"/>
              <a:gd name="connsiteX862" fmla="*/ 735921 w 6541089"/>
              <a:gd name="connsiteY862" fmla="*/ 3036044 h 6593014"/>
              <a:gd name="connsiteX863" fmla="*/ 670695 w 6541089"/>
              <a:gd name="connsiteY863" fmla="*/ 2991978 h 6593014"/>
              <a:gd name="connsiteX864" fmla="*/ 642489 w 6541089"/>
              <a:gd name="connsiteY864" fmla="*/ 3027230 h 6593014"/>
              <a:gd name="connsiteX865" fmla="*/ 649541 w 6541089"/>
              <a:gd name="connsiteY865" fmla="*/ 3004316 h 6593014"/>
              <a:gd name="connsiteX866" fmla="*/ 630149 w 6541089"/>
              <a:gd name="connsiteY866" fmla="*/ 2946151 h 6593014"/>
              <a:gd name="connsiteX867" fmla="*/ 610758 w 6541089"/>
              <a:gd name="connsiteY867" fmla="*/ 2926763 h 6593014"/>
              <a:gd name="connsiteX868" fmla="*/ 600181 w 6541089"/>
              <a:gd name="connsiteY868" fmla="*/ 2893273 h 6593014"/>
              <a:gd name="connsiteX869" fmla="*/ 563161 w 6541089"/>
              <a:gd name="connsiteY869" fmla="*/ 2944388 h 6593014"/>
              <a:gd name="connsiteX870" fmla="*/ 522615 w 6541089"/>
              <a:gd name="connsiteY870" fmla="*/ 2905612 h 6593014"/>
              <a:gd name="connsiteX871" fmla="*/ 524378 w 6541089"/>
              <a:gd name="connsiteY871" fmla="*/ 2852733 h 6593014"/>
              <a:gd name="connsiteX872" fmla="*/ 503224 w 6541089"/>
              <a:gd name="connsiteY872" fmla="*/ 2852733 h 6593014"/>
              <a:gd name="connsiteX873" fmla="*/ 564924 w 6541089"/>
              <a:gd name="connsiteY873" fmla="*/ 2773417 h 6593014"/>
              <a:gd name="connsiteX874" fmla="*/ 616047 w 6541089"/>
              <a:gd name="connsiteY874" fmla="*/ 2734640 h 6593014"/>
              <a:gd name="connsiteX875" fmla="*/ 587841 w 6541089"/>
              <a:gd name="connsiteY875" fmla="*/ 2708201 h 6593014"/>
              <a:gd name="connsiteX876" fmla="*/ 563161 w 6541089"/>
              <a:gd name="connsiteY876" fmla="*/ 2736403 h 6593014"/>
              <a:gd name="connsiteX877" fmla="*/ 549058 w 6541089"/>
              <a:gd name="connsiteY877" fmla="*/ 2720539 h 6593014"/>
              <a:gd name="connsiteX878" fmla="*/ 512038 w 6541089"/>
              <a:gd name="connsiteY878" fmla="*/ 2794569 h 6593014"/>
              <a:gd name="connsiteX879" fmla="*/ 508512 w 6541089"/>
              <a:gd name="connsiteY879" fmla="*/ 2738165 h 6593014"/>
              <a:gd name="connsiteX880" fmla="*/ 453864 w 6541089"/>
              <a:gd name="connsiteY880" fmla="*/ 2658848 h 6593014"/>
              <a:gd name="connsiteX881" fmla="*/ 445049 w 6541089"/>
              <a:gd name="connsiteY881" fmla="*/ 2725827 h 6593014"/>
              <a:gd name="connsiteX882" fmla="*/ 427421 w 6541089"/>
              <a:gd name="connsiteY882" fmla="*/ 2761079 h 6593014"/>
              <a:gd name="connsiteX883" fmla="*/ 425658 w 6541089"/>
              <a:gd name="connsiteY883" fmla="*/ 2798093 h 6593014"/>
              <a:gd name="connsiteX884" fmla="*/ 392164 w 6541089"/>
              <a:gd name="connsiteY884" fmla="*/ 2858021 h 6593014"/>
              <a:gd name="connsiteX885" fmla="*/ 367484 w 6541089"/>
              <a:gd name="connsiteY885" fmla="*/ 2944388 h 6593014"/>
              <a:gd name="connsiteX886" fmla="*/ 259950 w 6541089"/>
              <a:gd name="connsiteY886" fmla="*/ 2803381 h 6593014"/>
              <a:gd name="connsiteX887" fmla="*/ 254661 w 6541089"/>
              <a:gd name="connsiteY887" fmla="*/ 2685289 h 6593014"/>
              <a:gd name="connsiteX888" fmla="*/ 177096 w 6541089"/>
              <a:gd name="connsiteY888" fmla="*/ 2709965 h 6593014"/>
              <a:gd name="connsiteX889" fmla="*/ 184148 w 6541089"/>
              <a:gd name="connsiteY889" fmla="*/ 2632411 h 6593014"/>
              <a:gd name="connsiteX890" fmla="*/ 214116 w 6541089"/>
              <a:gd name="connsiteY890" fmla="*/ 2641223 h 6593014"/>
              <a:gd name="connsiteX891" fmla="*/ 247610 w 6541089"/>
              <a:gd name="connsiteY891" fmla="*/ 2639460 h 6593014"/>
              <a:gd name="connsiteX892" fmla="*/ 272290 w 6541089"/>
              <a:gd name="connsiteY892" fmla="*/ 2600683 h 6593014"/>
              <a:gd name="connsiteX893" fmla="*/ 314598 w 6541089"/>
              <a:gd name="connsiteY893" fmla="*/ 2577769 h 6593014"/>
              <a:gd name="connsiteX894" fmla="*/ 314598 w 6541089"/>
              <a:gd name="connsiteY894" fmla="*/ 2648274 h 6593014"/>
              <a:gd name="connsiteX895" fmla="*/ 323413 w 6541089"/>
              <a:gd name="connsiteY895" fmla="*/ 2554857 h 6593014"/>
              <a:gd name="connsiteX896" fmla="*/ 305785 w 6541089"/>
              <a:gd name="connsiteY896" fmla="*/ 2449101 h 6593014"/>
              <a:gd name="connsiteX897" fmla="*/ 326938 w 6541089"/>
              <a:gd name="connsiteY897" fmla="*/ 2394460 h 6593014"/>
              <a:gd name="connsiteX898" fmla="*/ 312836 w 6541089"/>
              <a:gd name="connsiteY898" fmla="*/ 2290467 h 6593014"/>
              <a:gd name="connsiteX899" fmla="*/ 242321 w 6541089"/>
              <a:gd name="connsiteY899" fmla="*/ 2353921 h 6593014"/>
              <a:gd name="connsiteX900" fmla="*/ 201775 w 6541089"/>
              <a:gd name="connsiteY900" fmla="*/ 2332771 h 6593014"/>
              <a:gd name="connsiteX901" fmla="*/ 184148 w 6541089"/>
              <a:gd name="connsiteY901" fmla="*/ 2373309 h 6593014"/>
              <a:gd name="connsiteX902" fmla="*/ 155942 w 6541089"/>
              <a:gd name="connsiteY902" fmla="*/ 2371547 h 6593014"/>
              <a:gd name="connsiteX903" fmla="*/ 133024 w 6541089"/>
              <a:gd name="connsiteY903" fmla="*/ 2389173 h 6593014"/>
              <a:gd name="connsiteX904" fmla="*/ 110108 w 6541089"/>
              <a:gd name="connsiteY904" fmla="*/ 2375071 h 6593014"/>
              <a:gd name="connsiteX905" fmla="*/ 96004 w 6541089"/>
              <a:gd name="connsiteY905" fmla="*/ 2362733 h 6593014"/>
              <a:gd name="connsiteX906" fmla="*/ 147127 w 6541089"/>
              <a:gd name="connsiteY906" fmla="*/ 2221727 h 6593014"/>
              <a:gd name="connsiteX907" fmla="*/ 245847 w 6541089"/>
              <a:gd name="connsiteY907" fmla="*/ 2161798 h 6593014"/>
              <a:gd name="connsiteX908" fmla="*/ 319886 w 6541089"/>
              <a:gd name="connsiteY908" fmla="*/ 2045467 h 6593014"/>
              <a:gd name="connsiteX909" fmla="*/ 298732 w 6541089"/>
              <a:gd name="connsiteY909" fmla="*/ 2047231 h 6593014"/>
              <a:gd name="connsiteX910" fmla="*/ 353381 w 6541089"/>
              <a:gd name="connsiteY910" fmla="*/ 1955574 h 6593014"/>
              <a:gd name="connsiteX911" fmla="*/ 286392 w 6541089"/>
              <a:gd name="connsiteY911" fmla="*/ 2003165 h 6593014"/>
              <a:gd name="connsiteX912" fmla="*/ 261713 w 6541089"/>
              <a:gd name="connsiteY912" fmla="*/ 1992588 h 6593014"/>
              <a:gd name="connsiteX913" fmla="*/ 251137 w 6541089"/>
              <a:gd name="connsiteY913" fmla="*/ 2017266 h 6593014"/>
              <a:gd name="connsiteX914" fmla="*/ 245847 w 6541089"/>
              <a:gd name="connsiteY914" fmla="*/ 2001402 h 6593014"/>
              <a:gd name="connsiteX915" fmla="*/ 240559 w 6541089"/>
              <a:gd name="connsiteY915" fmla="*/ 2038417 h 6593014"/>
              <a:gd name="connsiteX916" fmla="*/ 203538 w 6541089"/>
              <a:gd name="connsiteY916" fmla="*/ 2008453 h 6593014"/>
              <a:gd name="connsiteX917" fmla="*/ 242321 w 6541089"/>
              <a:gd name="connsiteY917" fmla="*/ 1983776 h 6593014"/>
              <a:gd name="connsiteX918" fmla="*/ 259950 w 6541089"/>
              <a:gd name="connsiteY918" fmla="*/ 1925610 h 6593014"/>
              <a:gd name="connsiteX919" fmla="*/ 328701 w 6541089"/>
              <a:gd name="connsiteY919" fmla="*/ 1936186 h 6593014"/>
              <a:gd name="connsiteX920" fmla="*/ 339278 w 6541089"/>
              <a:gd name="connsiteY920" fmla="*/ 1907985 h 6593014"/>
              <a:gd name="connsiteX921" fmla="*/ 369247 w 6541089"/>
              <a:gd name="connsiteY921" fmla="*/ 1883308 h 6593014"/>
              <a:gd name="connsiteX922" fmla="*/ 388639 w 6541089"/>
              <a:gd name="connsiteY922" fmla="*/ 1900935 h 6593014"/>
              <a:gd name="connsiteX923" fmla="*/ 385113 w 6541089"/>
              <a:gd name="connsiteY923" fmla="*/ 1865682 h 6593014"/>
              <a:gd name="connsiteX924" fmla="*/ 402741 w 6541089"/>
              <a:gd name="connsiteY924" fmla="*/ 1826906 h 6593014"/>
              <a:gd name="connsiteX925" fmla="*/ 385113 w 6541089"/>
              <a:gd name="connsiteY925" fmla="*/ 1774035 h 6593014"/>
              <a:gd name="connsiteX926" fmla="*/ 427421 w 6541089"/>
              <a:gd name="connsiteY926" fmla="*/ 1772273 h 6593014"/>
              <a:gd name="connsiteX927" fmla="*/ 420370 w 6541089"/>
              <a:gd name="connsiteY927" fmla="*/ 1747597 h 6593014"/>
              <a:gd name="connsiteX928" fmla="*/ 443286 w 6541089"/>
              <a:gd name="connsiteY928" fmla="*/ 1731733 h 6593014"/>
              <a:gd name="connsiteX929" fmla="*/ 473255 w 6541089"/>
              <a:gd name="connsiteY929" fmla="*/ 1701769 h 6593014"/>
              <a:gd name="connsiteX930" fmla="*/ 552584 w 6541089"/>
              <a:gd name="connsiteY930" fmla="*/ 1655942 h 6593014"/>
              <a:gd name="connsiteX931" fmla="*/ 630149 w 6541089"/>
              <a:gd name="connsiteY931" fmla="*/ 1543136 h 6593014"/>
              <a:gd name="connsiteX932" fmla="*/ 607232 w 6541089"/>
              <a:gd name="connsiteY932" fmla="*/ 1611877 h 6593014"/>
              <a:gd name="connsiteX933" fmla="*/ 727106 w 6541089"/>
              <a:gd name="connsiteY933" fmla="*/ 1495546 h 6593014"/>
              <a:gd name="connsiteX934" fmla="*/ 771177 w 6541089"/>
              <a:gd name="connsiteY934" fmla="*/ 1437381 h 6593014"/>
              <a:gd name="connsiteX935" fmla="*/ 817012 w 6541089"/>
              <a:gd name="connsiteY935" fmla="*/ 1366877 h 6593014"/>
              <a:gd name="connsiteX936" fmla="*/ 926309 w 6541089"/>
              <a:gd name="connsiteY936" fmla="*/ 1306949 h 6593014"/>
              <a:gd name="connsiteX937" fmla="*/ 1005637 w 6541089"/>
              <a:gd name="connsiteY937" fmla="*/ 1241733 h 6593014"/>
              <a:gd name="connsiteX938" fmla="*/ 1053234 w 6541089"/>
              <a:gd name="connsiteY938" fmla="*/ 1264646 h 6593014"/>
              <a:gd name="connsiteX939" fmla="*/ 1116697 w 6541089"/>
              <a:gd name="connsiteY939" fmla="*/ 1192380 h 6593014"/>
              <a:gd name="connsiteX940" fmla="*/ 1222468 w 6541089"/>
              <a:gd name="connsiteY940" fmla="*/ 1143028 h 6593014"/>
              <a:gd name="connsiteX941" fmla="*/ 1261251 w 6541089"/>
              <a:gd name="connsiteY941" fmla="*/ 1116589 h 6593014"/>
              <a:gd name="connsiteX942" fmla="*/ 1287694 w 6541089"/>
              <a:gd name="connsiteY942" fmla="*/ 1113064 h 6593014"/>
              <a:gd name="connsiteX943" fmla="*/ 1300034 w 6541089"/>
              <a:gd name="connsiteY943" fmla="*/ 1088387 h 6593014"/>
              <a:gd name="connsiteX944" fmla="*/ 1411094 w 6541089"/>
              <a:gd name="connsiteY944" fmla="*/ 1000257 h 6593014"/>
              <a:gd name="connsiteX945" fmla="*/ 1497473 w 6541089"/>
              <a:gd name="connsiteY945" fmla="*/ 940329 h 6593014"/>
              <a:gd name="connsiteX946" fmla="*/ 1534494 w 6541089"/>
              <a:gd name="connsiteY946" fmla="*/ 896264 h 6593014"/>
              <a:gd name="connsiteX947" fmla="*/ 1474556 w 6541089"/>
              <a:gd name="connsiteY947" fmla="*/ 938567 h 6593014"/>
              <a:gd name="connsiteX948" fmla="*/ 1460454 w 6541089"/>
              <a:gd name="connsiteY948" fmla="*/ 924466 h 6593014"/>
              <a:gd name="connsiteX949" fmla="*/ 1449877 w 6541089"/>
              <a:gd name="connsiteY949" fmla="*/ 931517 h 6593014"/>
              <a:gd name="connsiteX950" fmla="*/ 1409331 w 6541089"/>
              <a:gd name="connsiteY950" fmla="*/ 966769 h 6593014"/>
              <a:gd name="connsiteX951" fmla="*/ 1419908 w 6541089"/>
              <a:gd name="connsiteY951" fmla="*/ 917416 h 6593014"/>
              <a:gd name="connsiteX952" fmla="*/ 1428723 w 6541089"/>
              <a:gd name="connsiteY952" fmla="*/ 869826 h 6593014"/>
              <a:gd name="connsiteX953" fmla="*/ 1525679 w 6541089"/>
              <a:gd name="connsiteY953" fmla="*/ 808135 h 6593014"/>
              <a:gd name="connsiteX954" fmla="*/ 1555648 w 6541089"/>
              <a:gd name="connsiteY954" fmla="*/ 788746 h 6593014"/>
              <a:gd name="connsiteX955" fmla="*/ 1567989 w 6541089"/>
              <a:gd name="connsiteY955" fmla="*/ 771121 h 6593014"/>
              <a:gd name="connsiteX956" fmla="*/ 1626166 w 6541089"/>
              <a:gd name="connsiteY956" fmla="*/ 757020 h 6593014"/>
              <a:gd name="connsiteX957" fmla="*/ 1657898 w 6541089"/>
              <a:gd name="connsiteY957" fmla="*/ 720005 h 6593014"/>
              <a:gd name="connsiteX958" fmla="*/ 1738989 w 6541089"/>
              <a:gd name="connsiteY958" fmla="*/ 709430 h 6593014"/>
              <a:gd name="connsiteX959" fmla="*/ 1742515 w 6541089"/>
              <a:gd name="connsiteY959" fmla="*/ 677703 h 6593014"/>
              <a:gd name="connsiteX960" fmla="*/ 1703732 w 6541089"/>
              <a:gd name="connsiteY960" fmla="*/ 674178 h 6593014"/>
              <a:gd name="connsiteX961" fmla="*/ 1746041 w 6541089"/>
              <a:gd name="connsiteY961" fmla="*/ 626588 h 6593014"/>
              <a:gd name="connsiteX962" fmla="*/ 1761907 w 6541089"/>
              <a:gd name="connsiteY962" fmla="*/ 633639 h 6593014"/>
              <a:gd name="connsiteX963" fmla="*/ 1776010 w 6541089"/>
              <a:gd name="connsiteY963" fmla="*/ 607199 h 6593014"/>
              <a:gd name="connsiteX964" fmla="*/ 1820081 w 6541089"/>
              <a:gd name="connsiteY964" fmla="*/ 550796 h 6593014"/>
              <a:gd name="connsiteX965" fmla="*/ 1830657 w 6541089"/>
              <a:gd name="connsiteY965" fmla="*/ 603674 h 6593014"/>
              <a:gd name="connsiteX966" fmla="*/ 1820081 w 6541089"/>
              <a:gd name="connsiteY966" fmla="*/ 621300 h 6593014"/>
              <a:gd name="connsiteX967" fmla="*/ 1842997 w 6541089"/>
              <a:gd name="connsiteY967" fmla="*/ 573710 h 6593014"/>
              <a:gd name="connsiteX968" fmla="*/ 1932902 w 6541089"/>
              <a:gd name="connsiteY968" fmla="*/ 504969 h 6593014"/>
              <a:gd name="connsiteX969" fmla="*/ 2146207 w 6541089"/>
              <a:gd name="connsiteY969" fmla="*/ 339285 h 6593014"/>
              <a:gd name="connsiteX970" fmla="*/ 2197330 w 6541089"/>
              <a:gd name="connsiteY970" fmla="*/ 314609 h 6593014"/>
              <a:gd name="connsiteX971" fmla="*/ 2218484 w 6541089"/>
              <a:gd name="connsiteY971" fmla="*/ 282883 h 6593014"/>
              <a:gd name="connsiteX972" fmla="*/ 2322492 w 6541089"/>
              <a:gd name="connsiteY972" fmla="*/ 237055 h 6593014"/>
              <a:gd name="connsiteX973" fmla="*/ 2417686 w 6541089"/>
              <a:gd name="connsiteY973" fmla="*/ 143638 h 6593014"/>
              <a:gd name="connsiteX974" fmla="*/ 2489963 w 6541089"/>
              <a:gd name="connsiteY974" fmla="*/ 134824 h 6593014"/>
              <a:gd name="connsiteX975" fmla="*/ 2421213 w 6541089"/>
              <a:gd name="connsiteY975" fmla="*/ 238818 h 6593014"/>
              <a:gd name="connsiteX976" fmla="*/ 2400057 w 6541089"/>
              <a:gd name="connsiteY976" fmla="*/ 230005 h 6593014"/>
              <a:gd name="connsiteX977" fmla="*/ 2375378 w 6541089"/>
              <a:gd name="connsiteY977" fmla="*/ 263494 h 6593014"/>
              <a:gd name="connsiteX978" fmla="*/ 2370090 w 6541089"/>
              <a:gd name="connsiteY978" fmla="*/ 300509 h 6593014"/>
              <a:gd name="connsiteX979" fmla="*/ 2348936 w 6541089"/>
              <a:gd name="connsiteY979" fmla="*/ 272307 h 6593014"/>
              <a:gd name="connsiteX980" fmla="*/ 2334832 w 6541089"/>
              <a:gd name="connsiteY980" fmla="*/ 296983 h 6593014"/>
              <a:gd name="connsiteX981" fmla="*/ 2336595 w 6541089"/>
              <a:gd name="connsiteY981" fmla="*/ 319897 h 6593014"/>
              <a:gd name="connsiteX982" fmla="*/ 2297812 w 6541089"/>
              <a:gd name="connsiteY982" fmla="*/ 362199 h 6593014"/>
              <a:gd name="connsiteX983" fmla="*/ 2523458 w 6541089"/>
              <a:gd name="connsiteY983" fmla="*/ 244105 h 6593014"/>
              <a:gd name="connsiteX984" fmla="*/ 2581633 w 6541089"/>
              <a:gd name="connsiteY984" fmla="*/ 159501 h 6593014"/>
              <a:gd name="connsiteX985" fmla="*/ 2671538 w 6541089"/>
              <a:gd name="connsiteY985" fmla="*/ 117199 h 6593014"/>
              <a:gd name="connsiteX986" fmla="*/ 2717373 w 6541089"/>
              <a:gd name="connsiteY986" fmla="*/ 60796 h 6593014"/>
              <a:gd name="connsiteX987" fmla="*/ 2779072 w 6541089"/>
              <a:gd name="connsiteY987" fmla="*/ 29069 h 659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</a:cxnLst>
            <a:rect l="l" t="t" r="r" b="b"/>
            <a:pathLst>
              <a:path w="6541089" h="6593014">
                <a:moveTo>
                  <a:pt x="4406170" y="6141192"/>
                </a:moveTo>
                <a:lnTo>
                  <a:pt x="4406171" y="6141265"/>
                </a:lnTo>
                <a:lnTo>
                  <a:pt x="4379785" y="6171755"/>
                </a:lnTo>
                <a:cubicBezTo>
                  <a:pt x="4369191" y="6180467"/>
                  <a:pt x="4357715" y="6188509"/>
                  <a:pt x="4348004" y="6198338"/>
                </a:cubicBezTo>
                <a:cubicBezTo>
                  <a:pt x="4348004" y="6182254"/>
                  <a:pt x="4365881" y="6161144"/>
                  <a:pt x="4385992" y="6149333"/>
                </a:cubicBezTo>
                <a:close/>
                <a:moveTo>
                  <a:pt x="2210378" y="6112019"/>
                </a:moveTo>
                <a:cubicBezTo>
                  <a:pt x="2213903" y="6127855"/>
                  <a:pt x="2219189" y="6212314"/>
                  <a:pt x="2194516" y="6221112"/>
                </a:cubicBezTo>
                <a:cubicBezTo>
                  <a:pt x="2182180" y="6226391"/>
                  <a:pt x="2166320" y="6199997"/>
                  <a:pt x="2175131" y="6185921"/>
                </a:cubicBezTo>
                <a:cubicBezTo>
                  <a:pt x="2189229" y="6163047"/>
                  <a:pt x="2201566" y="6136653"/>
                  <a:pt x="2210378" y="6112019"/>
                </a:cubicBezTo>
                <a:close/>
                <a:moveTo>
                  <a:pt x="2417971" y="6067003"/>
                </a:moveTo>
                <a:cubicBezTo>
                  <a:pt x="2435074" y="6061963"/>
                  <a:pt x="2454348" y="6118409"/>
                  <a:pt x="2416182" y="6139911"/>
                </a:cubicBezTo>
                <a:cubicBezTo>
                  <a:pt x="2377799" y="6162731"/>
                  <a:pt x="2398734" y="6092517"/>
                  <a:pt x="2410948" y="6073208"/>
                </a:cubicBezTo>
                <a:cubicBezTo>
                  <a:pt x="2413129" y="6069697"/>
                  <a:pt x="2415528" y="6067723"/>
                  <a:pt x="2417971" y="6067003"/>
                </a:cubicBezTo>
                <a:close/>
                <a:moveTo>
                  <a:pt x="778992" y="5881247"/>
                </a:moveTo>
                <a:lnTo>
                  <a:pt x="774806" y="5886961"/>
                </a:lnTo>
                <a:lnTo>
                  <a:pt x="775094" y="5886388"/>
                </a:lnTo>
                <a:close/>
                <a:moveTo>
                  <a:pt x="2060032" y="5881118"/>
                </a:moveTo>
                <a:cubicBezTo>
                  <a:pt x="2061650" y="5886513"/>
                  <a:pt x="2058414" y="5884715"/>
                  <a:pt x="2055176" y="5884715"/>
                </a:cubicBezTo>
                <a:cubicBezTo>
                  <a:pt x="2056795" y="5882916"/>
                  <a:pt x="2058414" y="5881118"/>
                  <a:pt x="2060032" y="5881118"/>
                </a:cubicBezTo>
                <a:close/>
                <a:moveTo>
                  <a:pt x="763060" y="5845512"/>
                </a:moveTo>
                <a:cubicBezTo>
                  <a:pt x="787778" y="5845512"/>
                  <a:pt x="789544" y="5863123"/>
                  <a:pt x="780716" y="5878973"/>
                </a:cubicBezTo>
                <a:lnTo>
                  <a:pt x="778992" y="5881247"/>
                </a:lnTo>
                <a:lnTo>
                  <a:pt x="780481" y="5879214"/>
                </a:lnTo>
                <a:cubicBezTo>
                  <a:pt x="782315" y="5874771"/>
                  <a:pt x="778646" y="5880102"/>
                  <a:pt x="776354" y="5883879"/>
                </a:cubicBezTo>
                <a:lnTo>
                  <a:pt x="775094" y="5886388"/>
                </a:lnTo>
                <a:lnTo>
                  <a:pt x="727307" y="5949417"/>
                </a:lnTo>
                <a:cubicBezTo>
                  <a:pt x="708326" y="5972751"/>
                  <a:pt x="688905" y="5996085"/>
                  <a:pt x="671249" y="6019860"/>
                </a:cubicBezTo>
                <a:cubicBezTo>
                  <a:pt x="650062" y="6048038"/>
                  <a:pt x="625344" y="6074454"/>
                  <a:pt x="600625" y="6100870"/>
                </a:cubicBezTo>
                <a:cubicBezTo>
                  <a:pt x="595328" y="6107915"/>
                  <a:pt x="575906" y="6097348"/>
                  <a:pt x="572376" y="6106153"/>
                </a:cubicBezTo>
                <a:cubicBezTo>
                  <a:pt x="563547" y="6125525"/>
                  <a:pt x="556485" y="6151942"/>
                  <a:pt x="556485" y="6106153"/>
                </a:cubicBezTo>
                <a:cubicBezTo>
                  <a:pt x="556485" y="6062126"/>
                  <a:pt x="621812" y="6018099"/>
                  <a:pt x="642999" y="5984638"/>
                </a:cubicBezTo>
                <a:cubicBezTo>
                  <a:pt x="673014" y="5938850"/>
                  <a:pt x="690670" y="5917717"/>
                  <a:pt x="729514" y="5880734"/>
                </a:cubicBezTo>
                <a:cubicBezTo>
                  <a:pt x="738342" y="5871929"/>
                  <a:pt x="745404" y="5847273"/>
                  <a:pt x="763060" y="5845512"/>
                </a:cubicBezTo>
                <a:close/>
                <a:moveTo>
                  <a:pt x="329452" y="5678601"/>
                </a:moveTo>
                <a:cubicBezTo>
                  <a:pt x="362439" y="5684407"/>
                  <a:pt x="309004" y="5763244"/>
                  <a:pt x="292028" y="5746282"/>
                </a:cubicBezTo>
                <a:cubicBezTo>
                  <a:pt x="286738" y="5740995"/>
                  <a:pt x="313193" y="5681075"/>
                  <a:pt x="309666" y="5681075"/>
                </a:cubicBezTo>
                <a:cubicBezTo>
                  <a:pt x="318263" y="5678432"/>
                  <a:pt x="324741" y="5677771"/>
                  <a:pt x="329452" y="5678601"/>
                </a:cubicBezTo>
                <a:close/>
                <a:moveTo>
                  <a:pt x="423766" y="5639427"/>
                </a:moveTo>
                <a:cubicBezTo>
                  <a:pt x="422004" y="5648193"/>
                  <a:pt x="400856" y="5693780"/>
                  <a:pt x="392044" y="5693780"/>
                </a:cubicBezTo>
                <a:cubicBezTo>
                  <a:pt x="390281" y="5693780"/>
                  <a:pt x="370896" y="5695533"/>
                  <a:pt x="377945" y="5685014"/>
                </a:cubicBezTo>
                <a:cubicBezTo>
                  <a:pt x="390281" y="5667480"/>
                  <a:pt x="404381" y="5649947"/>
                  <a:pt x="423766" y="5639427"/>
                </a:cubicBezTo>
                <a:close/>
                <a:moveTo>
                  <a:pt x="132411" y="5619633"/>
                </a:moveTo>
                <a:cubicBezTo>
                  <a:pt x="136606" y="5619413"/>
                  <a:pt x="141464" y="5621176"/>
                  <a:pt x="144114" y="5623821"/>
                </a:cubicBezTo>
                <a:cubicBezTo>
                  <a:pt x="152947" y="5630874"/>
                  <a:pt x="126449" y="5669664"/>
                  <a:pt x="122915" y="5676717"/>
                </a:cubicBezTo>
                <a:cubicBezTo>
                  <a:pt x="94650" y="5717271"/>
                  <a:pt x="45187" y="5740193"/>
                  <a:pt x="4556" y="5761351"/>
                </a:cubicBezTo>
                <a:cubicBezTo>
                  <a:pt x="-27243" y="5727850"/>
                  <a:pt x="117617" y="5673191"/>
                  <a:pt x="124683" y="5627347"/>
                </a:cubicBezTo>
                <a:cubicBezTo>
                  <a:pt x="124683" y="5622058"/>
                  <a:pt x="128217" y="5619853"/>
                  <a:pt x="132411" y="5619633"/>
                </a:cubicBezTo>
                <a:close/>
                <a:moveTo>
                  <a:pt x="2251420" y="4999568"/>
                </a:moveTo>
                <a:cubicBezTo>
                  <a:pt x="2262322" y="5002483"/>
                  <a:pt x="2244416" y="5047376"/>
                  <a:pt x="2241335" y="5050459"/>
                </a:cubicBezTo>
                <a:cubicBezTo>
                  <a:pt x="2200845" y="5075121"/>
                  <a:pt x="2218449" y="5015227"/>
                  <a:pt x="2244856" y="5001134"/>
                </a:cubicBezTo>
                <a:cubicBezTo>
                  <a:pt x="2247716" y="4999593"/>
                  <a:pt x="2249862" y="4999152"/>
                  <a:pt x="2251420" y="4999568"/>
                </a:cubicBezTo>
                <a:close/>
                <a:moveTo>
                  <a:pt x="2466747" y="4890169"/>
                </a:moveTo>
                <a:cubicBezTo>
                  <a:pt x="2473448" y="4890470"/>
                  <a:pt x="2480121" y="4891345"/>
                  <a:pt x="2486247" y="4892220"/>
                </a:cubicBezTo>
                <a:cubicBezTo>
                  <a:pt x="2493249" y="4928963"/>
                  <a:pt x="2445990" y="4920215"/>
                  <a:pt x="2440738" y="4944711"/>
                </a:cubicBezTo>
                <a:cubicBezTo>
                  <a:pt x="2440738" y="4949960"/>
                  <a:pt x="2414483" y="4935962"/>
                  <a:pt x="2419734" y="4918465"/>
                </a:cubicBezTo>
                <a:cubicBezTo>
                  <a:pt x="2426298" y="4893532"/>
                  <a:pt x="2446645" y="4889267"/>
                  <a:pt x="2466747" y="4890169"/>
                </a:cubicBezTo>
                <a:close/>
                <a:moveTo>
                  <a:pt x="704788" y="3071785"/>
                </a:moveTo>
                <a:cubicBezTo>
                  <a:pt x="708089" y="3072451"/>
                  <a:pt x="708530" y="3077776"/>
                  <a:pt x="712930" y="3073338"/>
                </a:cubicBezTo>
                <a:cubicBezTo>
                  <a:pt x="700607" y="3085764"/>
                  <a:pt x="704128" y="3107065"/>
                  <a:pt x="679482" y="3098189"/>
                </a:cubicBezTo>
                <a:cubicBezTo>
                  <a:pt x="695326" y="3075113"/>
                  <a:pt x="701487" y="3071119"/>
                  <a:pt x="704788" y="3071785"/>
                </a:cubicBezTo>
                <a:close/>
                <a:moveTo>
                  <a:pt x="484014" y="2823128"/>
                </a:moveTo>
                <a:cubicBezTo>
                  <a:pt x="498214" y="2817899"/>
                  <a:pt x="489339" y="2857987"/>
                  <a:pt x="469812" y="2859730"/>
                </a:cubicBezTo>
                <a:cubicBezTo>
                  <a:pt x="443186" y="2863216"/>
                  <a:pt x="476913" y="2826614"/>
                  <a:pt x="484014" y="2823128"/>
                </a:cubicBezTo>
                <a:close/>
                <a:moveTo>
                  <a:pt x="163624" y="2745607"/>
                </a:moveTo>
                <a:cubicBezTo>
                  <a:pt x="209395" y="2750898"/>
                  <a:pt x="225238" y="2886686"/>
                  <a:pt x="200591" y="2897268"/>
                </a:cubicBezTo>
                <a:cubicBezTo>
                  <a:pt x="172425" y="2909612"/>
                  <a:pt x="167143" y="2833782"/>
                  <a:pt x="163624" y="2824964"/>
                </a:cubicBezTo>
                <a:cubicBezTo>
                  <a:pt x="209395" y="2837309"/>
                  <a:pt x="158342" y="2766769"/>
                  <a:pt x="163624" y="2745607"/>
                </a:cubicBezTo>
                <a:close/>
                <a:moveTo>
                  <a:pt x="54036" y="2560023"/>
                </a:moveTo>
                <a:cubicBezTo>
                  <a:pt x="77414" y="2600540"/>
                  <a:pt x="68423" y="2602301"/>
                  <a:pt x="75616" y="2642818"/>
                </a:cubicBezTo>
                <a:cubicBezTo>
                  <a:pt x="34255" y="2646341"/>
                  <a:pt x="45045" y="2579400"/>
                  <a:pt x="54036" y="2560023"/>
                </a:cubicBezTo>
                <a:close/>
                <a:moveTo>
                  <a:pt x="163240" y="2493546"/>
                </a:moveTo>
                <a:lnTo>
                  <a:pt x="163006" y="2495787"/>
                </a:lnTo>
                <a:lnTo>
                  <a:pt x="162216" y="2498291"/>
                </a:lnTo>
                <a:cubicBezTo>
                  <a:pt x="161339" y="2498909"/>
                  <a:pt x="160868" y="2495369"/>
                  <a:pt x="161609" y="2493740"/>
                </a:cubicBezTo>
                <a:close/>
                <a:moveTo>
                  <a:pt x="177374" y="2436992"/>
                </a:moveTo>
                <a:cubicBezTo>
                  <a:pt x="191411" y="2434576"/>
                  <a:pt x="206159" y="2441022"/>
                  <a:pt x="210773" y="2462846"/>
                </a:cubicBezTo>
                <a:cubicBezTo>
                  <a:pt x="210773" y="2462846"/>
                  <a:pt x="209016" y="2462846"/>
                  <a:pt x="209016" y="2462846"/>
                </a:cubicBezTo>
                <a:cubicBezTo>
                  <a:pt x="214289" y="2469899"/>
                  <a:pt x="217804" y="2484008"/>
                  <a:pt x="217804" y="2494588"/>
                </a:cubicBezTo>
                <a:cubicBezTo>
                  <a:pt x="222418" y="2559397"/>
                  <a:pt x="163782" y="2564797"/>
                  <a:pt x="160826" y="2516698"/>
                </a:cubicBezTo>
                <a:lnTo>
                  <a:pt x="163006" y="2495787"/>
                </a:lnTo>
                <a:lnTo>
                  <a:pt x="163733" y="2493487"/>
                </a:lnTo>
                <a:lnTo>
                  <a:pt x="163240" y="2493546"/>
                </a:lnTo>
                <a:lnTo>
                  <a:pt x="163315" y="2492824"/>
                </a:lnTo>
                <a:cubicBezTo>
                  <a:pt x="132555" y="2469680"/>
                  <a:pt x="153977" y="2441022"/>
                  <a:pt x="177374" y="2436992"/>
                </a:cubicBezTo>
                <a:close/>
                <a:moveTo>
                  <a:pt x="71013" y="2196422"/>
                </a:moveTo>
                <a:cubicBezTo>
                  <a:pt x="75694" y="2195678"/>
                  <a:pt x="77429" y="2206096"/>
                  <a:pt x="71477" y="2235861"/>
                </a:cubicBezTo>
                <a:cubicBezTo>
                  <a:pt x="117334" y="2230569"/>
                  <a:pt x="90878" y="2260555"/>
                  <a:pt x="78532" y="2281721"/>
                </a:cubicBezTo>
                <a:cubicBezTo>
                  <a:pt x="64422" y="2306416"/>
                  <a:pt x="48550" y="2338167"/>
                  <a:pt x="29148" y="2359333"/>
                </a:cubicBezTo>
                <a:cubicBezTo>
                  <a:pt x="25620" y="2350513"/>
                  <a:pt x="27384" y="2346987"/>
                  <a:pt x="29148" y="2345222"/>
                </a:cubicBezTo>
                <a:cubicBezTo>
                  <a:pt x="32675" y="2325819"/>
                  <a:pt x="48550" y="2302890"/>
                  <a:pt x="52076" y="2288777"/>
                </a:cubicBezTo>
                <a:cubicBezTo>
                  <a:pt x="55604" y="2271140"/>
                  <a:pt x="43258" y="2265847"/>
                  <a:pt x="45021" y="2255263"/>
                </a:cubicBezTo>
                <a:cubicBezTo>
                  <a:pt x="47226" y="2229907"/>
                  <a:pt x="63210" y="2197662"/>
                  <a:pt x="71013" y="2196422"/>
                </a:cubicBezTo>
                <a:close/>
                <a:moveTo>
                  <a:pt x="5428355" y="2098220"/>
                </a:moveTo>
                <a:cubicBezTo>
                  <a:pt x="5444245" y="2121132"/>
                  <a:pt x="5435418" y="2144041"/>
                  <a:pt x="5405403" y="2151090"/>
                </a:cubicBezTo>
                <a:cubicBezTo>
                  <a:pt x="5412465" y="2133468"/>
                  <a:pt x="5419527" y="2115843"/>
                  <a:pt x="5428355" y="2098220"/>
                </a:cubicBezTo>
                <a:close/>
                <a:moveTo>
                  <a:pt x="171100" y="2068370"/>
                </a:moveTo>
                <a:cubicBezTo>
                  <a:pt x="195699" y="2067886"/>
                  <a:pt x="206556" y="2112689"/>
                  <a:pt x="173984" y="2103421"/>
                </a:cubicBezTo>
                <a:cubicBezTo>
                  <a:pt x="177529" y="2114014"/>
                  <a:pt x="181075" y="2179340"/>
                  <a:pt x="158031" y="2182872"/>
                </a:cubicBezTo>
                <a:cubicBezTo>
                  <a:pt x="111943" y="2189934"/>
                  <a:pt x="154486" y="2075171"/>
                  <a:pt x="159805" y="2071639"/>
                </a:cubicBezTo>
                <a:cubicBezTo>
                  <a:pt x="163792" y="2069432"/>
                  <a:pt x="167586" y="2068439"/>
                  <a:pt x="171100" y="2068370"/>
                </a:cubicBezTo>
                <a:close/>
                <a:moveTo>
                  <a:pt x="6199847" y="1523074"/>
                </a:moveTo>
                <a:cubicBezTo>
                  <a:pt x="6202207" y="1523614"/>
                  <a:pt x="6203833" y="1524992"/>
                  <a:pt x="6204493" y="1527415"/>
                </a:cubicBezTo>
                <a:cubicBezTo>
                  <a:pt x="6211543" y="1559137"/>
                  <a:pt x="6130476" y="1580285"/>
                  <a:pt x="6132237" y="1612006"/>
                </a:cubicBezTo>
                <a:cubicBezTo>
                  <a:pt x="6149861" y="1610245"/>
                  <a:pt x="6257363" y="1545038"/>
                  <a:pt x="6262650" y="1529177"/>
                </a:cubicBezTo>
                <a:cubicBezTo>
                  <a:pt x="6289085" y="1548563"/>
                  <a:pt x="6096991" y="1682500"/>
                  <a:pt x="6075843" y="1696599"/>
                </a:cubicBezTo>
                <a:cubicBezTo>
                  <a:pt x="6033547" y="1721271"/>
                  <a:pt x="5991251" y="1745944"/>
                  <a:pt x="5950717" y="1772379"/>
                </a:cubicBezTo>
                <a:cubicBezTo>
                  <a:pt x="5922520" y="1790002"/>
                  <a:pt x="5904897" y="1825242"/>
                  <a:pt x="5866126" y="1818192"/>
                </a:cubicBezTo>
                <a:cubicBezTo>
                  <a:pt x="5894323" y="1752993"/>
                  <a:pt x="6017687" y="1712460"/>
                  <a:pt x="6068793" y="1664877"/>
                </a:cubicBezTo>
                <a:cubicBezTo>
                  <a:pt x="6081131" y="1659590"/>
                  <a:pt x="6089941" y="1652541"/>
                  <a:pt x="6096991" y="1640204"/>
                </a:cubicBezTo>
                <a:cubicBezTo>
                  <a:pt x="6095229" y="1640204"/>
                  <a:pt x="6095229" y="1640204"/>
                  <a:pt x="6095229" y="1640204"/>
                </a:cubicBezTo>
                <a:cubicBezTo>
                  <a:pt x="6033547" y="1652541"/>
                  <a:pt x="5971865" y="1715984"/>
                  <a:pt x="5910184" y="1738895"/>
                </a:cubicBezTo>
                <a:cubicBezTo>
                  <a:pt x="5929569" y="1686025"/>
                  <a:pt x="5964816" y="1686025"/>
                  <a:pt x="6005349" y="1652541"/>
                </a:cubicBezTo>
                <a:cubicBezTo>
                  <a:pt x="6045884" y="1617294"/>
                  <a:pt x="6070556" y="1589096"/>
                  <a:pt x="6119901" y="1562662"/>
                </a:cubicBezTo>
                <a:cubicBezTo>
                  <a:pt x="6130695" y="1556494"/>
                  <a:pt x="6183317" y="1519292"/>
                  <a:pt x="6199847" y="1523074"/>
                </a:cubicBezTo>
                <a:close/>
                <a:moveTo>
                  <a:pt x="6267505" y="1166654"/>
                </a:moveTo>
                <a:cubicBezTo>
                  <a:pt x="6263999" y="1175388"/>
                  <a:pt x="6258739" y="1168401"/>
                  <a:pt x="6255232" y="1171894"/>
                </a:cubicBezTo>
                <a:cubicBezTo>
                  <a:pt x="6253479" y="1187617"/>
                  <a:pt x="6244712" y="1198098"/>
                  <a:pt x="6228933" y="1201592"/>
                </a:cubicBezTo>
                <a:lnTo>
                  <a:pt x="6228840" y="1201342"/>
                </a:lnTo>
                <a:lnTo>
                  <a:pt x="6228971" y="1201193"/>
                </a:lnTo>
                <a:lnTo>
                  <a:pt x="6228783" y="1201189"/>
                </a:lnTo>
                <a:lnTo>
                  <a:pt x="6225555" y="1192496"/>
                </a:lnTo>
                <a:cubicBezTo>
                  <a:pt x="6224549" y="1172959"/>
                  <a:pt x="6267505" y="1165125"/>
                  <a:pt x="6267505" y="1166654"/>
                </a:cubicBezTo>
                <a:close/>
                <a:moveTo>
                  <a:pt x="6526543" y="780179"/>
                </a:moveTo>
                <a:cubicBezTo>
                  <a:pt x="6531173" y="781128"/>
                  <a:pt x="6533913" y="783137"/>
                  <a:pt x="6531721" y="785369"/>
                </a:cubicBezTo>
                <a:cubicBezTo>
                  <a:pt x="6524707" y="797871"/>
                  <a:pt x="6519447" y="810372"/>
                  <a:pt x="6515941" y="822873"/>
                </a:cubicBezTo>
                <a:cubicBezTo>
                  <a:pt x="6481751" y="784030"/>
                  <a:pt x="6512653" y="777333"/>
                  <a:pt x="6526543" y="780179"/>
                </a:cubicBezTo>
                <a:close/>
                <a:moveTo>
                  <a:pt x="6209167" y="526204"/>
                </a:moveTo>
                <a:cubicBezTo>
                  <a:pt x="6214413" y="523793"/>
                  <a:pt x="6219659" y="525546"/>
                  <a:pt x="6223157" y="542203"/>
                </a:cubicBezTo>
                <a:cubicBezTo>
                  <a:pt x="6231900" y="593050"/>
                  <a:pt x="6181187" y="533436"/>
                  <a:pt x="6195177" y="535190"/>
                </a:cubicBezTo>
                <a:cubicBezTo>
                  <a:pt x="6198675" y="535190"/>
                  <a:pt x="6203921" y="528615"/>
                  <a:pt x="6209167" y="526204"/>
                </a:cubicBezTo>
                <a:close/>
                <a:moveTo>
                  <a:pt x="6225763" y="447170"/>
                </a:moveTo>
                <a:lnTo>
                  <a:pt x="6227067" y="450696"/>
                </a:lnTo>
                <a:lnTo>
                  <a:pt x="6226891" y="452043"/>
                </a:lnTo>
                <a:lnTo>
                  <a:pt x="6225965" y="448968"/>
                </a:lnTo>
                <a:cubicBezTo>
                  <a:pt x="6225695" y="447822"/>
                  <a:pt x="6225561" y="446936"/>
                  <a:pt x="6225763" y="447170"/>
                </a:cubicBezTo>
                <a:close/>
                <a:moveTo>
                  <a:pt x="6244539" y="427965"/>
                </a:moveTo>
                <a:cubicBezTo>
                  <a:pt x="6248085" y="440301"/>
                  <a:pt x="6232131" y="480835"/>
                  <a:pt x="6226813" y="452637"/>
                </a:cubicBezTo>
                <a:lnTo>
                  <a:pt x="6226891" y="452043"/>
                </a:lnTo>
                <a:lnTo>
                  <a:pt x="6226977" y="452330"/>
                </a:lnTo>
                <a:cubicBezTo>
                  <a:pt x="6227314" y="453137"/>
                  <a:pt x="6227584" y="453346"/>
                  <a:pt x="6227584" y="452095"/>
                </a:cubicBezTo>
                <a:lnTo>
                  <a:pt x="6227067" y="450696"/>
                </a:lnTo>
                <a:lnTo>
                  <a:pt x="6229029" y="435675"/>
                </a:lnTo>
                <a:cubicBezTo>
                  <a:pt x="6232131" y="431489"/>
                  <a:pt x="6237449" y="428845"/>
                  <a:pt x="6244539" y="427965"/>
                </a:cubicBezTo>
                <a:close/>
                <a:moveTo>
                  <a:pt x="6304763" y="400276"/>
                </a:moveTo>
                <a:cubicBezTo>
                  <a:pt x="6306393" y="400933"/>
                  <a:pt x="6307664" y="402577"/>
                  <a:pt x="6307505" y="405206"/>
                </a:cubicBezTo>
                <a:lnTo>
                  <a:pt x="6304969" y="411763"/>
                </a:lnTo>
                <a:lnTo>
                  <a:pt x="6304959" y="411774"/>
                </a:lnTo>
                <a:lnTo>
                  <a:pt x="6299875" y="401262"/>
                </a:lnTo>
                <a:cubicBezTo>
                  <a:pt x="6301147" y="399947"/>
                  <a:pt x="6303134" y="399618"/>
                  <a:pt x="6304763" y="400276"/>
                </a:cubicBezTo>
                <a:close/>
                <a:moveTo>
                  <a:pt x="6301409" y="364307"/>
                </a:moveTo>
                <a:cubicBezTo>
                  <a:pt x="6315571" y="374857"/>
                  <a:pt x="6299639" y="388924"/>
                  <a:pt x="6299639" y="401232"/>
                </a:cubicBezTo>
                <a:cubicBezTo>
                  <a:pt x="6297869" y="402990"/>
                  <a:pt x="6297869" y="406507"/>
                  <a:pt x="6304950" y="411782"/>
                </a:cubicBezTo>
                <a:lnTo>
                  <a:pt x="6304959" y="411774"/>
                </a:lnTo>
                <a:lnTo>
                  <a:pt x="6304961" y="411782"/>
                </a:lnTo>
                <a:lnTo>
                  <a:pt x="6304969" y="411763"/>
                </a:lnTo>
                <a:lnTo>
                  <a:pt x="6314548" y="402111"/>
                </a:lnTo>
                <a:cubicBezTo>
                  <a:pt x="6325418" y="394199"/>
                  <a:pt x="6339026" y="390242"/>
                  <a:pt x="6345665" y="378374"/>
                </a:cubicBezTo>
                <a:cubicBezTo>
                  <a:pt x="6352745" y="402990"/>
                  <a:pt x="6333273" y="431124"/>
                  <a:pt x="6313801" y="418816"/>
                </a:cubicBezTo>
                <a:cubicBezTo>
                  <a:pt x="6312031" y="422332"/>
                  <a:pt x="6287247" y="457498"/>
                  <a:pt x="6281937" y="457498"/>
                </a:cubicBezTo>
                <a:cubicBezTo>
                  <a:pt x="6257155" y="459257"/>
                  <a:pt x="6239453" y="408265"/>
                  <a:pt x="6244763" y="383649"/>
                </a:cubicBezTo>
                <a:cubicBezTo>
                  <a:pt x="6248303" y="390682"/>
                  <a:pt x="6278397" y="415299"/>
                  <a:pt x="6285477" y="406507"/>
                </a:cubicBezTo>
                <a:cubicBezTo>
                  <a:pt x="6281937" y="387165"/>
                  <a:pt x="6267775" y="366065"/>
                  <a:pt x="6301409" y="364307"/>
                </a:cubicBezTo>
                <a:close/>
                <a:moveTo>
                  <a:pt x="6352437" y="158220"/>
                </a:moveTo>
                <a:cubicBezTo>
                  <a:pt x="6359425" y="159992"/>
                  <a:pt x="6378641" y="175946"/>
                  <a:pt x="6355931" y="181264"/>
                </a:cubicBezTo>
                <a:cubicBezTo>
                  <a:pt x="6341955" y="183036"/>
                  <a:pt x="6341955" y="159992"/>
                  <a:pt x="6352437" y="158220"/>
                </a:cubicBezTo>
                <a:close/>
                <a:moveTo>
                  <a:pt x="6399943" y="119019"/>
                </a:moveTo>
                <a:cubicBezTo>
                  <a:pt x="6411231" y="119458"/>
                  <a:pt x="6420085" y="128689"/>
                  <a:pt x="6403264" y="140118"/>
                </a:cubicBezTo>
                <a:cubicBezTo>
                  <a:pt x="6396181" y="143635"/>
                  <a:pt x="6389099" y="147152"/>
                  <a:pt x="6382016" y="150668"/>
                </a:cubicBezTo>
                <a:cubicBezTo>
                  <a:pt x="6374934" y="126931"/>
                  <a:pt x="6388656" y="118579"/>
                  <a:pt x="6399943" y="119019"/>
                </a:cubicBezTo>
                <a:close/>
                <a:moveTo>
                  <a:pt x="4834893" y="94559"/>
                </a:moveTo>
                <a:cubicBezTo>
                  <a:pt x="4836781" y="102113"/>
                  <a:pt x="4831116" y="98336"/>
                  <a:pt x="4829228" y="98336"/>
                </a:cubicBezTo>
                <a:cubicBezTo>
                  <a:pt x="4831116" y="98336"/>
                  <a:pt x="4833005" y="96447"/>
                  <a:pt x="4834893" y="94559"/>
                </a:cubicBezTo>
                <a:close/>
                <a:moveTo>
                  <a:pt x="6187796" y="0"/>
                </a:moveTo>
                <a:lnTo>
                  <a:pt x="6195083" y="0"/>
                </a:lnTo>
                <a:lnTo>
                  <a:pt x="6184425" y="4330"/>
                </a:lnTo>
                <a:close/>
                <a:moveTo>
                  <a:pt x="2795361" y="0"/>
                </a:moveTo>
                <a:lnTo>
                  <a:pt x="2832702" y="0"/>
                </a:lnTo>
                <a:lnTo>
                  <a:pt x="2834739" y="16896"/>
                </a:lnTo>
                <a:cubicBezTo>
                  <a:pt x="2835813" y="42509"/>
                  <a:pt x="2834160" y="73575"/>
                  <a:pt x="2851349" y="90760"/>
                </a:cubicBezTo>
                <a:cubicBezTo>
                  <a:pt x="2865892" y="64321"/>
                  <a:pt x="2864570" y="29950"/>
                  <a:pt x="2870437" y="3264"/>
                </a:cubicBezTo>
                <a:lnTo>
                  <a:pt x="2871701" y="0"/>
                </a:lnTo>
                <a:lnTo>
                  <a:pt x="4910215" y="0"/>
                </a:lnTo>
                <a:lnTo>
                  <a:pt x="4895812" y="15629"/>
                </a:lnTo>
                <a:cubicBezTo>
                  <a:pt x="4882150" y="26866"/>
                  <a:pt x="4865403" y="36119"/>
                  <a:pt x="4859233" y="39645"/>
                </a:cubicBezTo>
                <a:cubicBezTo>
                  <a:pt x="4827501" y="59033"/>
                  <a:pt x="4806347" y="59033"/>
                  <a:pt x="4788719" y="94285"/>
                </a:cubicBezTo>
                <a:cubicBezTo>
                  <a:pt x="4772853" y="122486"/>
                  <a:pt x="4795770" y="141875"/>
                  <a:pt x="4756987" y="147162"/>
                </a:cubicBezTo>
                <a:cubicBezTo>
                  <a:pt x="4778141" y="143638"/>
                  <a:pt x="4797533" y="157738"/>
                  <a:pt x="4786955" y="126012"/>
                </a:cubicBezTo>
                <a:cubicBezTo>
                  <a:pt x="4785193" y="118961"/>
                  <a:pt x="4822213" y="101336"/>
                  <a:pt x="4827501" y="97810"/>
                </a:cubicBezTo>
                <a:cubicBezTo>
                  <a:pt x="4829264" y="108386"/>
                  <a:pt x="4832789" y="111911"/>
                  <a:pt x="4839841" y="108386"/>
                </a:cubicBezTo>
                <a:cubicBezTo>
                  <a:pt x="4843367" y="103098"/>
                  <a:pt x="4846893" y="97810"/>
                  <a:pt x="4848656" y="92522"/>
                </a:cubicBezTo>
                <a:cubicBezTo>
                  <a:pt x="4869810" y="81947"/>
                  <a:pt x="4885675" y="64321"/>
                  <a:pt x="4905067" y="57271"/>
                </a:cubicBezTo>
                <a:cubicBezTo>
                  <a:pt x="4931510" y="48458"/>
                  <a:pt x="4908593" y="46695"/>
                  <a:pt x="4938561" y="46695"/>
                </a:cubicBezTo>
                <a:cubicBezTo>
                  <a:pt x="4936798" y="42288"/>
                  <a:pt x="4940765" y="34136"/>
                  <a:pt x="4947761" y="24387"/>
                </a:cubicBezTo>
                <a:lnTo>
                  <a:pt x="4968698" y="0"/>
                </a:lnTo>
                <a:lnTo>
                  <a:pt x="5091461" y="0"/>
                </a:lnTo>
                <a:lnTo>
                  <a:pt x="5089506" y="5935"/>
                </a:lnTo>
                <a:cubicBezTo>
                  <a:pt x="5086201" y="13206"/>
                  <a:pt x="5081353" y="22019"/>
                  <a:pt x="5081353" y="27307"/>
                </a:cubicBezTo>
                <a:cubicBezTo>
                  <a:pt x="5077827" y="48458"/>
                  <a:pt x="5084879" y="48458"/>
                  <a:pt x="5083115" y="69609"/>
                </a:cubicBezTo>
                <a:cubicBezTo>
                  <a:pt x="5086641" y="69609"/>
                  <a:pt x="5146578" y="46695"/>
                  <a:pt x="5150103" y="44933"/>
                </a:cubicBezTo>
                <a:cubicBezTo>
                  <a:pt x="5161562" y="38763"/>
                  <a:pt x="5172580" y="24663"/>
                  <a:pt x="5184700" y="12104"/>
                </a:cubicBezTo>
                <a:lnTo>
                  <a:pt x="5198786" y="0"/>
                </a:lnTo>
                <a:lnTo>
                  <a:pt x="5216975" y="0"/>
                </a:lnTo>
                <a:lnTo>
                  <a:pt x="5206543" y="13399"/>
                </a:lnTo>
                <a:cubicBezTo>
                  <a:pt x="5175886" y="46365"/>
                  <a:pt x="5123661" y="96929"/>
                  <a:pt x="5160681" y="104861"/>
                </a:cubicBezTo>
                <a:cubicBezTo>
                  <a:pt x="5157155" y="20256"/>
                  <a:pt x="5268215" y="74896"/>
                  <a:pt x="5291133" y="43170"/>
                </a:cubicBezTo>
                <a:cubicBezTo>
                  <a:pt x="5294658" y="46695"/>
                  <a:pt x="5291133" y="122486"/>
                  <a:pt x="5289369" y="127774"/>
                </a:cubicBezTo>
                <a:cubicBezTo>
                  <a:pt x="5282318" y="152450"/>
                  <a:pt x="5273504" y="145400"/>
                  <a:pt x="5254113" y="164788"/>
                </a:cubicBezTo>
                <a:cubicBezTo>
                  <a:pt x="5220618" y="194753"/>
                  <a:pt x="5224143" y="214141"/>
                  <a:pt x="5262927" y="214141"/>
                </a:cubicBezTo>
                <a:cubicBezTo>
                  <a:pt x="5247061" y="214141"/>
                  <a:pt x="5324627" y="110148"/>
                  <a:pt x="5349307" y="103098"/>
                </a:cubicBezTo>
                <a:cubicBezTo>
                  <a:pt x="5403955" y="87235"/>
                  <a:pt x="5393379" y="166552"/>
                  <a:pt x="5419821" y="185940"/>
                </a:cubicBezTo>
                <a:cubicBezTo>
                  <a:pt x="5407481" y="159501"/>
                  <a:pt x="5425109" y="106623"/>
                  <a:pt x="5440975" y="85472"/>
                </a:cubicBezTo>
                <a:cubicBezTo>
                  <a:pt x="5449790" y="73134"/>
                  <a:pt x="5458603" y="80184"/>
                  <a:pt x="5465655" y="73134"/>
                </a:cubicBezTo>
                <a:cubicBezTo>
                  <a:pt x="5470944" y="67846"/>
                  <a:pt x="5470944" y="48458"/>
                  <a:pt x="5477995" y="43170"/>
                </a:cubicBezTo>
                <a:cubicBezTo>
                  <a:pt x="5481521" y="39645"/>
                  <a:pt x="5492098" y="50220"/>
                  <a:pt x="5495624" y="51983"/>
                </a:cubicBezTo>
                <a:cubicBezTo>
                  <a:pt x="5495624" y="6155"/>
                  <a:pt x="5504438" y="36119"/>
                  <a:pt x="5530881" y="29069"/>
                </a:cubicBezTo>
                <a:cubicBezTo>
                  <a:pt x="5539695" y="27307"/>
                  <a:pt x="5550273" y="20256"/>
                  <a:pt x="5562613" y="16731"/>
                </a:cubicBezTo>
                <a:cubicBezTo>
                  <a:pt x="5564375" y="16731"/>
                  <a:pt x="5608447" y="11443"/>
                  <a:pt x="5610209" y="11443"/>
                </a:cubicBezTo>
                <a:cubicBezTo>
                  <a:pt x="5675435" y="30832"/>
                  <a:pt x="5615499" y="140112"/>
                  <a:pt x="5691301" y="136587"/>
                </a:cubicBezTo>
                <a:cubicBezTo>
                  <a:pt x="5693064" y="113674"/>
                  <a:pt x="5689537" y="113674"/>
                  <a:pt x="5703641" y="99573"/>
                </a:cubicBezTo>
                <a:cubicBezTo>
                  <a:pt x="5710693" y="94285"/>
                  <a:pt x="5726558" y="101336"/>
                  <a:pt x="5728321" y="97810"/>
                </a:cubicBezTo>
                <a:cubicBezTo>
                  <a:pt x="5747712" y="76659"/>
                  <a:pt x="5754763" y="41407"/>
                  <a:pt x="5774155" y="16731"/>
                </a:cubicBezTo>
                <a:cubicBezTo>
                  <a:pt x="5775918" y="27307"/>
                  <a:pt x="5779443" y="32594"/>
                  <a:pt x="5788258" y="32594"/>
                </a:cubicBezTo>
                <a:cubicBezTo>
                  <a:pt x="5790021" y="19375"/>
                  <a:pt x="5801038" y="11002"/>
                  <a:pt x="5808530" y="2410"/>
                </a:cubicBezTo>
                <a:lnTo>
                  <a:pt x="5809762" y="0"/>
                </a:lnTo>
                <a:lnTo>
                  <a:pt x="6164435" y="0"/>
                </a:lnTo>
                <a:lnTo>
                  <a:pt x="6163747" y="867"/>
                </a:lnTo>
                <a:cubicBezTo>
                  <a:pt x="6165509" y="20256"/>
                  <a:pt x="6176087" y="-895"/>
                  <a:pt x="6177849" y="6155"/>
                </a:cubicBezTo>
                <a:cubicBezTo>
                  <a:pt x="6179612" y="16731"/>
                  <a:pt x="6211343" y="37882"/>
                  <a:pt x="6170797" y="48458"/>
                </a:cubicBezTo>
                <a:cubicBezTo>
                  <a:pt x="6165509" y="-6183"/>
                  <a:pt x="6133777" y="23781"/>
                  <a:pt x="6100283" y="44933"/>
                </a:cubicBezTo>
                <a:cubicBezTo>
                  <a:pt x="6094995" y="46695"/>
                  <a:pt x="6087943" y="48458"/>
                  <a:pt x="6082655" y="51983"/>
                </a:cubicBezTo>
                <a:cubicBezTo>
                  <a:pt x="6063263" y="46695"/>
                  <a:pt x="6054449" y="55508"/>
                  <a:pt x="6059737" y="74896"/>
                </a:cubicBezTo>
                <a:cubicBezTo>
                  <a:pt x="6049161" y="83710"/>
                  <a:pt x="6020955" y="103098"/>
                  <a:pt x="6017429" y="113674"/>
                </a:cubicBezTo>
                <a:cubicBezTo>
                  <a:pt x="6003327" y="148926"/>
                  <a:pt x="6019192" y="189465"/>
                  <a:pt x="6052686" y="177126"/>
                </a:cubicBezTo>
                <a:cubicBezTo>
                  <a:pt x="6072078" y="171839"/>
                  <a:pt x="6070315" y="159501"/>
                  <a:pt x="6082655" y="148926"/>
                </a:cubicBezTo>
                <a:cubicBezTo>
                  <a:pt x="6096758" y="140112"/>
                  <a:pt x="6119675" y="129537"/>
                  <a:pt x="6130252" y="122486"/>
                </a:cubicBezTo>
                <a:cubicBezTo>
                  <a:pt x="6147881" y="106623"/>
                  <a:pt x="6177849" y="57271"/>
                  <a:pt x="6216631" y="62558"/>
                </a:cubicBezTo>
                <a:cubicBezTo>
                  <a:pt x="6236023" y="64321"/>
                  <a:pt x="6303011" y="96048"/>
                  <a:pt x="6299487" y="110148"/>
                </a:cubicBezTo>
                <a:cubicBezTo>
                  <a:pt x="6295960" y="126012"/>
                  <a:pt x="6243075" y="129537"/>
                  <a:pt x="6244837" y="159501"/>
                </a:cubicBezTo>
                <a:cubicBezTo>
                  <a:pt x="6246601" y="207091"/>
                  <a:pt x="6283621" y="180652"/>
                  <a:pt x="6317115" y="184177"/>
                </a:cubicBezTo>
                <a:cubicBezTo>
                  <a:pt x="6313589" y="201803"/>
                  <a:pt x="6324166" y="196515"/>
                  <a:pt x="6310063" y="208854"/>
                </a:cubicBezTo>
                <a:cubicBezTo>
                  <a:pt x="6313589" y="207091"/>
                  <a:pt x="6327692" y="191228"/>
                  <a:pt x="6329455" y="203566"/>
                </a:cubicBezTo>
                <a:cubicBezTo>
                  <a:pt x="6329455" y="201803"/>
                  <a:pt x="6315352" y="261731"/>
                  <a:pt x="6313589" y="265257"/>
                </a:cubicBezTo>
                <a:cubicBezTo>
                  <a:pt x="6310063" y="272307"/>
                  <a:pt x="6297723" y="305796"/>
                  <a:pt x="6285383" y="307559"/>
                </a:cubicBezTo>
                <a:cubicBezTo>
                  <a:pt x="6285383" y="302271"/>
                  <a:pt x="6278332" y="267019"/>
                  <a:pt x="6278332" y="261731"/>
                </a:cubicBezTo>
                <a:cubicBezTo>
                  <a:pt x="6264229" y="261731"/>
                  <a:pt x="6264229" y="311084"/>
                  <a:pt x="6255415" y="325185"/>
                </a:cubicBezTo>
                <a:cubicBezTo>
                  <a:pt x="6253652" y="319897"/>
                  <a:pt x="6251889" y="314609"/>
                  <a:pt x="6250127" y="309321"/>
                </a:cubicBezTo>
                <a:cubicBezTo>
                  <a:pt x="6244837" y="314609"/>
                  <a:pt x="6239549" y="314609"/>
                  <a:pt x="6232498" y="312847"/>
                </a:cubicBezTo>
                <a:cubicBezTo>
                  <a:pt x="6228971" y="286407"/>
                  <a:pt x="6265992" y="300509"/>
                  <a:pt x="6230735" y="275832"/>
                </a:cubicBezTo>
                <a:cubicBezTo>
                  <a:pt x="6232498" y="277595"/>
                  <a:pt x="6197241" y="281120"/>
                  <a:pt x="6184901" y="277595"/>
                </a:cubicBezTo>
                <a:cubicBezTo>
                  <a:pt x="6177849" y="295221"/>
                  <a:pt x="6191952" y="323422"/>
                  <a:pt x="6195477" y="328710"/>
                </a:cubicBezTo>
                <a:cubicBezTo>
                  <a:pt x="6206055" y="342811"/>
                  <a:pt x="6228971" y="325185"/>
                  <a:pt x="6221920" y="355149"/>
                </a:cubicBezTo>
                <a:cubicBezTo>
                  <a:pt x="6220158" y="367487"/>
                  <a:pt x="6174323" y="388638"/>
                  <a:pt x="6160221" y="399213"/>
                </a:cubicBezTo>
                <a:cubicBezTo>
                  <a:pt x="6130252" y="420365"/>
                  <a:pt x="6047397" y="460904"/>
                  <a:pt x="6045635" y="506732"/>
                </a:cubicBezTo>
                <a:cubicBezTo>
                  <a:pt x="6042109" y="554322"/>
                  <a:pt x="6070315" y="526120"/>
                  <a:pt x="6098521" y="534933"/>
                </a:cubicBezTo>
                <a:cubicBezTo>
                  <a:pt x="6075603" y="533170"/>
                  <a:pt x="6061501" y="554322"/>
                  <a:pt x="6080891" y="568422"/>
                </a:cubicBezTo>
                <a:cubicBezTo>
                  <a:pt x="6072078" y="561372"/>
                  <a:pt x="6132015" y="564897"/>
                  <a:pt x="6126726" y="566660"/>
                </a:cubicBezTo>
                <a:cubicBezTo>
                  <a:pt x="6139066" y="564897"/>
                  <a:pt x="6130252" y="586048"/>
                  <a:pt x="6140829" y="584286"/>
                </a:cubicBezTo>
                <a:cubicBezTo>
                  <a:pt x="6147881" y="584286"/>
                  <a:pt x="6147881" y="566660"/>
                  <a:pt x="6153169" y="564897"/>
                </a:cubicBezTo>
                <a:cubicBezTo>
                  <a:pt x="6154931" y="564897"/>
                  <a:pt x="6167272" y="547271"/>
                  <a:pt x="6176087" y="545508"/>
                </a:cubicBezTo>
                <a:cubicBezTo>
                  <a:pt x="6174323" y="545508"/>
                  <a:pt x="6190189" y="559610"/>
                  <a:pt x="6199003" y="559610"/>
                </a:cubicBezTo>
                <a:cubicBezTo>
                  <a:pt x="6190189" y="564897"/>
                  <a:pt x="6184901" y="571948"/>
                  <a:pt x="6183137" y="580761"/>
                </a:cubicBezTo>
                <a:cubicBezTo>
                  <a:pt x="6206055" y="577235"/>
                  <a:pt x="6220158" y="561372"/>
                  <a:pt x="6241312" y="575473"/>
                </a:cubicBezTo>
                <a:cubicBezTo>
                  <a:pt x="6209581" y="556084"/>
                  <a:pt x="6273043" y="538458"/>
                  <a:pt x="6274806" y="534933"/>
                </a:cubicBezTo>
                <a:cubicBezTo>
                  <a:pt x="6290671" y="510257"/>
                  <a:pt x="6278332" y="527883"/>
                  <a:pt x="6294198" y="517307"/>
                </a:cubicBezTo>
                <a:cubicBezTo>
                  <a:pt x="6303011" y="512020"/>
                  <a:pt x="6311827" y="512020"/>
                  <a:pt x="6322403" y="513782"/>
                </a:cubicBezTo>
                <a:cubicBezTo>
                  <a:pt x="6322403" y="506732"/>
                  <a:pt x="6324166" y="499681"/>
                  <a:pt x="6325929" y="492631"/>
                </a:cubicBezTo>
                <a:cubicBezTo>
                  <a:pt x="6338269" y="480292"/>
                  <a:pt x="6377051" y="411552"/>
                  <a:pt x="6401732" y="432703"/>
                </a:cubicBezTo>
                <a:cubicBezTo>
                  <a:pt x="6417597" y="445041"/>
                  <a:pt x="6347083" y="489106"/>
                  <a:pt x="6340032" y="494394"/>
                </a:cubicBezTo>
                <a:cubicBezTo>
                  <a:pt x="6382340" y="499681"/>
                  <a:pt x="6341795" y="543746"/>
                  <a:pt x="6334743" y="550796"/>
                </a:cubicBezTo>
                <a:cubicBezTo>
                  <a:pt x="6315352" y="571948"/>
                  <a:pt x="6255415" y="616013"/>
                  <a:pt x="6223683" y="612487"/>
                </a:cubicBezTo>
                <a:cubicBezTo>
                  <a:pt x="6228971" y="647739"/>
                  <a:pt x="6273043" y="638926"/>
                  <a:pt x="6258941" y="681229"/>
                </a:cubicBezTo>
                <a:cubicBezTo>
                  <a:pt x="6248363" y="709430"/>
                  <a:pt x="6202529" y="709430"/>
                  <a:pt x="6188426" y="732343"/>
                </a:cubicBezTo>
                <a:cubicBezTo>
                  <a:pt x="6206055" y="753495"/>
                  <a:pt x="6246601" y="716480"/>
                  <a:pt x="6257177" y="712955"/>
                </a:cubicBezTo>
                <a:cubicBezTo>
                  <a:pt x="6274806" y="762308"/>
                  <a:pt x="6310063" y="739394"/>
                  <a:pt x="6324166" y="704142"/>
                </a:cubicBezTo>
                <a:cubicBezTo>
                  <a:pt x="6329455" y="711192"/>
                  <a:pt x="6332981" y="718243"/>
                  <a:pt x="6331217" y="727056"/>
                </a:cubicBezTo>
                <a:cubicBezTo>
                  <a:pt x="6341795" y="725293"/>
                  <a:pt x="6352372" y="727056"/>
                  <a:pt x="6359423" y="734106"/>
                </a:cubicBezTo>
                <a:cubicBezTo>
                  <a:pt x="6362949" y="723531"/>
                  <a:pt x="6352372" y="704142"/>
                  <a:pt x="6357661" y="700617"/>
                </a:cubicBezTo>
                <a:cubicBezTo>
                  <a:pt x="6368237" y="693567"/>
                  <a:pt x="6398206" y="742919"/>
                  <a:pt x="6398206" y="748207"/>
                </a:cubicBezTo>
                <a:cubicBezTo>
                  <a:pt x="6398206" y="748207"/>
                  <a:pt x="6347083" y="806372"/>
                  <a:pt x="6355897" y="816948"/>
                </a:cubicBezTo>
                <a:cubicBezTo>
                  <a:pt x="6371763" y="838099"/>
                  <a:pt x="6375289" y="799322"/>
                  <a:pt x="6382340" y="795797"/>
                </a:cubicBezTo>
                <a:cubicBezTo>
                  <a:pt x="6414072" y="776408"/>
                  <a:pt x="6456380" y="764070"/>
                  <a:pt x="6493401" y="786984"/>
                </a:cubicBezTo>
                <a:cubicBezTo>
                  <a:pt x="6468721" y="794034"/>
                  <a:pt x="6380578" y="859250"/>
                  <a:pt x="6442277" y="878638"/>
                </a:cubicBezTo>
                <a:cubicBezTo>
                  <a:pt x="6456380" y="883926"/>
                  <a:pt x="6477535" y="843387"/>
                  <a:pt x="6488112" y="873351"/>
                </a:cubicBezTo>
                <a:cubicBezTo>
                  <a:pt x="6500451" y="910365"/>
                  <a:pt x="6442277" y="917416"/>
                  <a:pt x="6421123" y="926229"/>
                </a:cubicBezTo>
                <a:cubicBezTo>
                  <a:pt x="6444040" y="917416"/>
                  <a:pt x="6362949" y="989682"/>
                  <a:pt x="6359423" y="994970"/>
                </a:cubicBezTo>
                <a:cubicBezTo>
                  <a:pt x="6352372" y="1003783"/>
                  <a:pt x="6345321" y="1016121"/>
                  <a:pt x="6338269" y="1023171"/>
                </a:cubicBezTo>
                <a:cubicBezTo>
                  <a:pt x="6313589" y="1049610"/>
                  <a:pt x="6340032" y="1024934"/>
                  <a:pt x="6308301" y="1047847"/>
                </a:cubicBezTo>
                <a:cubicBezTo>
                  <a:pt x="6253652" y="1086625"/>
                  <a:pt x="6183137" y="1118351"/>
                  <a:pt x="6137303" y="1185330"/>
                </a:cubicBezTo>
                <a:cubicBezTo>
                  <a:pt x="6179612" y="1202956"/>
                  <a:pt x="6193715" y="1158891"/>
                  <a:pt x="6225447" y="1144790"/>
                </a:cubicBezTo>
                <a:cubicBezTo>
                  <a:pt x="6221920" y="1164178"/>
                  <a:pt x="6207817" y="1180042"/>
                  <a:pt x="6191952" y="1192380"/>
                </a:cubicBezTo>
                <a:cubicBezTo>
                  <a:pt x="6199885" y="1196786"/>
                  <a:pt x="6204733" y="1199430"/>
                  <a:pt x="6209801" y="1200752"/>
                </a:cubicBezTo>
                <a:lnTo>
                  <a:pt x="6228783" y="1201189"/>
                </a:lnTo>
                <a:lnTo>
                  <a:pt x="6228840" y="1201342"/>
                </a:lnTo>
                <a:lnTo>
                  <a:pt x="6215833" y="1216065"/>
                </a:lnTo>
                <a:cubicBezTo>
                  <a:pt x="6200546" y="1234242"/>
                  <a:pt x="6180053" y="1259359"/>
                  <a:pt x="6165509" y="1264646"/>
                </a:cubicBezTo>
                <a:cubicBezTo>
                  <a:pt x="6147881" y="1269934"/>
                  <a:pt x="6160221" y="1236445"/>
                  <a:pt x="6137303" y="1243495"/>
                </a:cubicBezTo>
                <a:cubicBezTo>
                  <a:pt x="6121437" y="1248783"/>
                  <a:pt x="6135541" y="1269934"/>
                  <a:pt x="6126726" y="1280510"/>
                </a:cubicBezTo>
                <a:cubicBezTo>
                  <a:pt x="6116149" y="1291085"/>
                  <a:pt x="6080891" y="1269934"/>
                  <a:pt x="6091469" y="1308711"/>
                </a:cubicBezTo>
                <a:cubicBezTo>
                  <a:pt x="6100283" y="1305186"/>
                  <a:pt x="6109097" y="1301661"/>
                  <a:pt x="6117912" y="1294611"/>
                </a:cubicBezTo>
                <a:cubicBezTo>
                  <a:pt x="6116149" y="1313999"/>
                  <a:pt x="6077367" y="1351013"/>
                  <a:pt x="6061501" y="1361589"/>
                </a:cubicBezTo>
                <a:cubicBezTo>
                  <a:pt x="6054449" y="1366877"/>
                  <a:pt x="6028007" y="1370402"/>
                  <a:pt x="6017429" y="1377453"/>
                </a:cubicBezTo>
                <a:cubicBezTo>
                  <a:pt x="6012141" y="1388028"/>
                  <a:pt x="6006852" y="1398603"/>
                  <a:pt x="6003327" y="1410941"/>
                </a:cubicBezTo>
                <a:cubicBezTo>
                  <a:pt x="5996275" y="1416229"/>
                  <a:pt x="5987461" y="1417992"/>
                  <a:pt x="5978646" y="1414467"/>
                </a:cubicBezTo>
                <a:cubicBezTo>
                  <a:pt x="5957492" y="1433855"/>
                  <a:pt x="5939863" y="1458532"/>
                  <a:pt x="5925761" y="1474395"/>
                </a:cubicBezTo>
                <a:cubicBezTo>
                  <a:pt x="5909895" y="1474395"/>
                  <a:pt x="5899317" y="1481446"/>
                  <a:pt x="5892267" y="1495546"/>
                </a:cubicBezTo>
                <a:cubicBezTo>
                  <a:pt x="5881689" y="1513172"/>
                  <a:pt x="5869349" y="1530798"/>
                  <a:pt x="5857009" y="1548424"/>
                </a:cubicBezTo>
                <a:cubicBezTo>
                  <a:pt x="5853483" y="1551949"/>
                  <a:pt x="5802361" y="1606589"/>
                  <a:pt x="5793547" y="1601302"/>
                </a:cubicBezTo>
                <a:cubicBezTo>
                  <a:pt x="5777681" y="1590726"/>
                  <a:pt x="5818227" y="1573100"/>
                  <a:pt x="5802361" y="1562524"/>
                </a:cubicBezTo>
                <a:cubicBezTo>
                  <a:pt x="5790021" y="1555474"/>
                  <a:pt x="5770629" y="1603064"/>
                  <a:pt x="5754763" y="1606589"/>
                </a:cubicBezTo>
                <a:cubicBezTo>
                  <a:pt x="5756526" y="1597776"/>
                  <a:pt x="5756526" y="1590726"/>
                  <a:pt x="5758289" y="1583676"/>
                </a:cubicBezTo>
                <a:cubicBezTo>
                  <a:pt x="5749475" y="1580150"/>
                  <a:pt x="5710693" y="1654179"/>
                  <a:pt x="5710693" y="1657705"/>
                </a:cubicBezTo>
                <a:cubicBezTo>
                  <a:pt x="5715981" y="1670043"/>
                  <a:pt x="5737135" y="1643604"/>
                  <a:pt x="5745949" y="1652417"/>
                </a:cubicBezTo>
                <a:cubicBezTo>
                  <a:pt x="5767104" y="1673568"/>
                  <a:pt x="5768866" y="1714107"/>
                  <a:pt x="5768866" y="1742309"/>
                </a:cubicBezTo>
                <a:cubicBezTo>
                  <a:pt x="5772393" y="1839244"/>
                  <a:pt x="5753001" y="1735259"/>
                  <a:pt x="5721269" y="1758172"/>
                </a:cubicBezTo>
                <a:cubicBezTo>
                  <a:pt x="5705403" y="1770511"/>
                  <a:pt x="5751237" y="1870971"/>
                  <a:pt x="5765341" y="1798712"/>
                </a:cubicBezTo>
                <a:cubicBezTo>
                  <a:pt x="5786495" y="1841007"/>
                  <a:pt x="5700115" y="1899172"/>
                  <a:pt x="5671909" y="1916798"/>
                </a:cubicBezTo>
                <a:cubicBezTo>
                  <a:pt x="5636653" y="1939712"/>
                  <a:pt x="5522067" y="1994351"/>
                  <a:pt x="5516778" y="2036654"/>
                </a:cubicBezTo>
                <a:cubicBezTo>
                  <a:pt x="5479758" y="2004927"/>
                  <a:pt x="5608447" y="1911509"/>
                  <a:pt x="5631364" y="1899172"/>
                </a:cubicBezTo>
                <a:cubicBezTo>
                  <a:pt x="5643704" y="1890360"/>
                  <a:pt x="5648993" y="1902696"/>
                  <a:pt x="5661332" y="1892123"/>
                </a:cubicBezTo>
                <a:cubicBezTo>
                  <a:pt x="5666621" y="1886834"/>
                  <a:pt x="5668383" y="1869208"/>
                  <a:pt x="5671909" y="1867445"/>
                </a:cubicBezTo>
                <a:cubicBezTo>
                  <a:pt x="5673672" y="1865682"/>
                  <a:pt x="5774155" y="1816329"/>
                  <a:pt x="5700115" y="1811043"/>
                </a:cubicBezTo>
                <a:cubicBezTo>
                  <a:pt x="5701878" y="1816329"/>
                  <a:pt x="5648993" y="1863920"/>
                  <a:pt x="5640178" y="1863920"/>
                </a:cubicBezTo>
                <a:cubicBezTo>
                  <a:pt x="5615499" y="1867445"/>
                  <a:pt x="5619024" y="1816329"/>
                  <a:pt x="5582003" y="1846294"/>
                </a:cubicBezTo>
                <a:cubicBezTo>
                  <a:pt x="5553798" y="1869208"/>
                  <a:pt x="5580241" y="1893883"/>
                  <a:pt x="5536169" y="1913272"/>
                </a:cubicBezTo>
                <a:cubicBezTo>
                  <a:pt x="5536169" y="1913272"/>
                  <a:pt x="5472707" y="1911509"/>
                  <a:pt x="5493861" y="1927373"/>
                </a:cubicBezTo>
                <a:cubicBezTo>
                  <a:pt x="5497387" y="1927373"/>
                  <a:pt x="5502675" y="1925610"/>
                  <a:pt x="5506201" y="1925610"/>
                </a:cubicBezTo>
                <a:cubicBezTo>
                  <a:pt x="5523829" y="1930899"/>
                  <a:pt x="5462130" y="1962625"/>
                  <a:pt x="5458603" y="1964387"/>
                </a:cubicBezTo>
                <a:cubicBezTo>
                  <a:pt x="5458603" y="1959100"/>
                  <a:pt x="5460367" y="1953812"/>
                  <a:pt x="5460367" y="1950288"/>
                </a:cubicBezTo>
                <a:cubicBezTo>
                  <a:pt x="5460367" y="1950288"/>
                  <a:pt x="5460367" y="1950288"/>
                  <a:pt x="5458603" y="1952049"/>
                </a:cubicBezTo>
                <a:cubicBezTo>
                  <a:pt x="5448027" y="1969677"/>
                  <a:pt x="5433924" y="1999641"/>
                  <a:pt x="5421584" y="1966150"/>
                </a:cubicBezTo>
                <a:cubicBezTo>
                  <a:pt x="5403955" y="1967914"/>
                  <a:pt x="5412769" y="2008453"/>
                  <a:pt x="5400429" y="2020791"/>
                </a:cubicBezTo>
                <a:cubicBezTo>
                  <a:pt x="5388090" y="2036654"/>
                  <a:pt x="5370461" y="2034891"/>
                  <a:pt x="5354595" y="2043704"/>
                </a:cubicBezTo>
                <a:cubicBezTo>
                  <a:pt x="5335204" y="2054279"/>
                  <a:pt x="5319339" y="2084244"/>
                  <a:pt x="5306999" y="2047231"/>
                </a:cubicBezTo>
                <a:cubicBezTo>
                  <a:pt x="5301710" y="2050754"/>
                  <a:pt x="5298183" y="2050754"/>
                  <a:pt x="5298183" y="2047231"/>
                </a:cubicBezTo>
                <a:cubicBezTo>
                  <a:pt x="5282318" y="2091294"/>
                  <a:pt x="5238247" y="2170611"/>
                  <a:pt x="5301710" y="2140647"/>
                </a:cubicBezTo>
                <a:cubicBezTo>
                  <a:pt x="5315813" y="2133597"/>
                  <a:pt x="5356358" y="2101870"/>
                  <a:pt x="5372223" y="2091294"/>
                </a:cubicBezTo>
                <a:cubicBezTo>
                  <a:pt x="5396904" y="2073668"/>
                  <a:pt x="5418058" y="2068380"/>
                  <a:pt x="5419821" y="2033128"/>
                </a:cubicBezTo>
                <a:cubicBezTo>
                  <a:pt x="5428635" y="2034891"/>
                  <a:pt x="5455079" y="2043704"/>
                  <a:pt x="5456841" y="2047231"/>
                </a:cubicBezTo>
                <a:cubicBezTo>
                  <a:pt x="5481521" y="1997878"/>
                  <a:pt x="5479758" y="2052517"/>
                  <a:pt x="5440975" y="2078958"/>
                </a:cubicBezTo>
                <a:cubicBezTo>
                  <a:pt x="5419821" y="2091294"/>
                  <a:pt x="5391615" y="2096583"/>
                  <a:pt x="5379275" y="2119496"/>
                </a:cubicBezTo>
                <a:cubicBezTo>
                  <a:pt x="5368698" y="2138884"/>
                  <a:pt x="5386327" y="2138884"/>
                  <a:pt x="5373987" y="2152986"/>
                </a:cubicBezTo>
                <a:cubicBezTo>
                  <a:pt x="5393379" y="2156512"/>
                  <a:pt x="5373987" y="2154748"/>
                  <a:pt x="5405718" y="2151222"/>
                </a:cubicBezTo>
                <a:cubicBezTo>
                  <a:pt x="5405718" y="2186475"/>
                  <a:pt x="5372223" y="2172374"/>
                  <a:pt x="5379275" y="2205862"/>
                </a:cubicBezTo>
                <a:cubicBezTo>
                  <a:pt x="5395141" y="2182949"/>
                  <a:pt x="5486809" y="2121259"/>
                  <a:pt x="5516778" y="2123021"/>
                </a:cubicBezTo>
                <a:cubicBezTo>
                  <a:pt x="5502675" y="2149459"/>
                  <a:pt x="5511489" y="2168848"/>
                  <a:pt x="5499149" y="2188236"/>
                </a:cubicBezTo>
                <a:cubicBezTo>
                  <a:pt x="5499149" y="2186475"/>
                  <a:pt x="5448027" y="2218200"/>
                  <a:pt x="5449790" y="2218200"/>
                </a:cubicBezTo>
                <a:cubicBezTo>
                  <a:pt x="5442738" y="2221727"/>
                  <a:pt x="5437449" y="2227013"/>
                  <a:pt x="5430398" y="2232302"/>
                </a:cubicBezTo>
                <a:cubicBezTo>
                  <a:pt x="5419821" y="2227013"/>
                  <a:pt x="5389853" y="2256978"/>
                  <a:pt x="5384563" y="2262267"/>
                </a:cubicBezTo>
                <a:cubicBezTo>
                  <a:pt x="5368698" y="2281656"/>
                  <a:pt x="5403955" y="2334532"/>
                  <a:pt x="5407481" y="2331008"/>
                </a:cubicBezTo>
                <a:cubicBezTo>
                  <a:pt x="5412769" y="2327482"/>
                  <a:pt x="5472707" y="2311619"/>
                  <a:pt x="5467419" y="2302807"/>
                </a:cubicBezTo>
                <a:cubicBezTo>
                  <a:pt x="5483284" y="2313383"/>
                  <a:pt x="5499149" y="2315144"/>
                  <a:pt x="5515015" y="2311619"/>
                </a:cubicBezTo>
                <a:cubicBezTo>
                  <a:pt x="5500913" y="2288704"/>
                  <a:pt x="5525592" y="2264029"/>
                  <a:pt x="5516778" y="2239352"/>
                </a:cubicBezTo>
                <a:cubicBezTo>
                  <a:pt x="5534407" y="2258740"/>
                  <a:pt x="5541459" y="2271079"/>
                  <a:pt x="5564375" y="2269316"/>
                </a:cubicBezTo>
                <a:cubicBezTo>
                  <a:pt x="5546747" y="2271079"/>
                  <a:pt x="5557324" y="2255216"/>
                  <a:pt x="5557324" y="2234065"/>
                </a:cubicBezTo>
                <a:cubicBezTo>
                  <a:pt x="5604921" y="2276366"/>
                  <a:pt x="5626075" y="2191762"/>
                  <a:pt x="5624313" y="2158273"/>
                </a:cubicBezTo>
                <a:cubicBezTo>
                  <a:pt x="5647229" y="2179424"/>
                  <a:pt x="5714218" y="2140647"/>
                  <a:pt x="5726558" y="2114208"/>
                </a:cubicBezTo>
                <a:cubicBezTo>
                  <a:pt x="5733609" y="2100107"/>
                  <a:pt x="5723032" y="2082481"/>
                  <a:pt x="5730083" y="2068380"/>
                </a:cubicBezTo>
                <a:cubicBezTo>
                  <a:pt x="5737135" y="2054279"/>
                  <a:pt x="5765341" y="2040179"/>
                  <a:pt x="5781207" y="2031366"/>
                </a:cubicBezTo>
                <a:cubicBezTo>
                  <a:pt x="5819989" y="2004927"/>
                  <a:pt x="6010378" y="1904459"/>
                  <a:pt x="5987461" y="1860395"/>
                </a:cubicBezTo>
                <a:cubicBezTo>
                  <a:pt x="5969832" y="1823381"/>
                  <a:pt x="5927523" y="1870971"/>
                  <a:pt x="5904606" y="1885070"/>
                </a:cubicBezTo>
                <a:cubicBezTo>
                  <a:pt x="5897555" y="1890360"/>
                  <a:pt x="5834092" y="1930899"/>
                  <a:pt x="5830566" y="1929136"/>
                </a:cubicBezTo>
                <a:cubicBezTo>
                  <a:pt x="5777681" y="1913272"/>
                  <a:pt x="5976883" y="1837481"/>
                  <a:pt x="5938101" y="1802237"/>
                </a:cubicBezTo>
                <a:cubicBezTo>
                  <a:pt x="5945152" y="1802237"/>
                  <a:pt x="6008615" y="1781086"/>
                  <a:pt x="6015667" y="1772273"/>
                </a:cubicBezTo>
                <a:cubicBezTo>
                  <a:pt x="6010378" y="1766985"/>
                  <a:pt x="6008615" y="1761697"/>
                  <a:pt x="6008615" y="1754647"/>
                </a:cubicBezTo>
                <a:cubicBezTo>
                  <a:pt x="6056212" y="1731733"/>
                  <a:pt x="6094995" y="1696481"/>
                  <a:pt x="6140829" y="1666517"/>
                </a:cubicBezTo>
                <a:cubicBezTo>
                  <a:pt x="6176087" y="1645367"/>
                  <a:pt x="6225447" y="1585438"/>
                  <a:pt x="6271281" y="1597776"/>
                </a:cubicBezTo>
                <a:cubicBezTo>
                  <a:pt x="6271281" y="1560762"/>
                  <a:pt x="6306538" y="1555474"/>
                  <a:pt x="6340032" y="1546661"/>
                </a:cubicBezTo>
                <a:cubicBezTo>
                  <a:pt x="6352372" y="1543136"/>
                  <a:pt x="6357661" y="1511410"/>
                  <a:pt x="6373527" y="1534323"/>
                </a:cubicBezTo>
                <a:cubicBezTo>
                  <a:pt x="6389392" y="1557237"/>
                  <a:pt x="6359423" y="1555474"/>
                  <a:pt x="6352372" y="1571338"/>
                </a:cubicBezTo>
                <a:cubicBezTo>
                  <a:pt x="6345321" y="1583676"/>
                  <a:pt x="6355897" y="1592489"/>
                  <a:pt x="6347083" y="1603064"/>
                </a:cubicBezTo>
                <a:cubicBezTo>
                  <a:pt x="6340032" y="1611877"/>
                  <a:pt x="6324166" y="1615402"/>
                  <a:pt x="6317115" y="1625978"/>
                </a:cubicBezTo>
                <a:cubicBezTo>
                  <a:pt x="6297723" y="1655942"/>
                  <a:pt x="6304775" y="1638316"/>
                  <a:pt x="6315352" y="1652417"/>
                </a:cubicBezTo>
                <a:cubicBezTo>
                  <a:pt x="6313589" y="1650654"/>
                  <a:pt x="6361186" y="1622453"/>
                  <a:pt x="6347083" y="1670043"/>
                </a:cubicBezTo>
                <a:cubicBezTo>
                  <a:pt x="6348846" y="1664755"/>
                  <a:pt x="6304775" y="1691194"/>
                  <a:pt x="6299487" y="1696481"/>
                </a:cubicBezTo>
                <a:cubicBezTo>
                  <a:pt x="6319318" y="1730632"/>
                  <a:pt x="6425227" y="1642227"/>
                  <a:pt x="6509617" y="1581448"/>
                </a:cubicBezTo>
                <a:lnTo>
                  <a:pt x="6541089" y="1560140"/>
                </a:lnTo>
                <a:lnTo>
                  <a:pt x="6541089" y="1605914"/>
                </a:lnTo>
                <a:lnTo>
                  <a:pt x="6529979" y="1614741"/>
                </a:lnTo>
                <a:cubicBezTo>
                  <a:pt x="6481941" y="1650213"/>
                  <a:pt x="6429937" y="1685025"/>
                  <a:pt x="6421123" y="1691194"/>
                </a:cubicBezTo>
                <a:cubicBezTo>
                  <a:pt x="6375289" y="1721158"/>
                  <a:pt x="6329455" y="1749359"/>
                  <a:pt x="6288909" y="1784611"/>
                </a:cubicBezTo>
                <a:cubicBezTo>
                  <a:pt x="6280095" y="1791661"/>
                  <a:pt x="6271281" y="1816329"/>
                  <a:pt x="6276569" y="1812806"/>
                </a:cubicBezTo>
                <a:cubicBezTo>
                  <a:pt x="6262466" y="1823381"/>
                  <a:pt x="6250127" y="1798712"/>
                  <a:pt x="6243075" y="1823381"/>
                </a:cubicBezTo>
                <a:cubicBezTo>
                  <a:pt x="6246601" y="1823381"/>
                  <a:pt x="6250127" y="1825142"/>
                  <a:pt x="6251889" y="1826906"/>
                </a:cubicBezTo>
                <a:cubicBezTo>
                  <a:pt x="6250127" y="1816329"/>
                  <a:pt x="6140829" y="1888597"/>
                  <a:pt x="6124963" y="1899172"/>
                </a:cubicBezTo>
                <a:cubicBezTo>
                  <a:pt x="6072078" y="1932660"/>
                  <a:pt x="5983935" y="1962625"/>
                  <a:pt x="5976883" y="2020791"/>
                </a:cubicBezTo>
                <a:cubicBezTo>
                  <a:pt x="5982172" y="2020791"/>
                  <a:pt x="5987461" y="2020791"/>
                  <a:pt x="5990986" y="2026078"/>
                </a:cubicBezTo>
                <a:cubicBezTo>
                  <a:pt x="5990986" y="2026078"/>
                  <a:pt x="5939863" y="2024315"/>
                  <a:pt x="5941627" y="2040179"/>
                </a:cubicBezTo>
                <a:cubicBezTo>
                  <a:pt x="5944271" y="2062652"/>
                  <a:pt x="5974679" y="2072237"/>
                  <a:pt x="5994925" y="2062984"/>
                </a:cubicBezTo>
                <a:lnTo>
                  <a:pt x="6010329" y="2047281"/>
                </a:lnTo>
                <a:lnTo>
                  <a:pt x="6010378" y="2047231"/>
                </a:lnTo>
                <a:lnTo>
                  <a:pt x="6010429" y="2047341"/>
                </a:lnTo>
                <a:lnTo>
                  <a:pt x="6016548" y="2060450"/>
                </a:lnTo>
                <a:cubicBezTo>
                  <a:pt x="6016107" y="2064856"/>
                  <a:pt x="6013022" y="2069263"/>
                  <a:pt x="6006852" y="2073668"/>
                </a:cubicBezTo>
                <a:cubicBezTo>
                  <a:pt x="6035057" y="2057806"/>
                  <a:pt x="6310063" y="1892123"/>
                  <a:pt x="6315352" y="1909748"/>
                </a:cubicBezTo>
                <a:cubicBezTo>
                  <a:pt x="6331217" y="1955574"/>
                  <a:pt x="6199003" y="1976726"/>
                  <a:pt x="6200766" y="2013740"/>
                </a:cubicBezTo>
                <a:cubicBezTo>
                  <a:pt x="6202529" y="2063093"/>
                  <a:pt x="6336506" y="1966150"/>
                  <a:pt x="6343557" y="1960863"/>
                </a:cubicBezTo>
                <a:cubicBezTo>
                  <a:pt x="6403495" y="1922085"/>
                  <a:pt x="6454618" y="1876257"/>
                  <a:pt x="6518080" y="1842770"/>
                </a:cubicBezTo>
                <a:lnTo>
                  <a:pt x="6541089" y="1830484"/>
                </a:lnTo>
                <a:lnTo>
                  <a:pt x="6541089" y="5013996"/>
                </a:lnTo>
                <a:lnTo>
                  <a:pt x="6537031" y="5017859"/>
                </a:lnTo>
                <a:cubicBezTo>
                  <a:pt x="6527335" y="5028654"/>
                  <a:pt x="6517199" y="5038349"/>
                  <a:pt x="6502215" y="5041874"/>
                </a:cubicBezTo>
                <a:cubicBezTo>
                  <a:pt x="6489875" y="5043636"/>
                  <a:pt x="6454618" y="5024248"/>
                  <a:pt x="6449329" y="5027773"/>
                </a:cubicBezTo>
                <a:cubicBezTo>
                  <a:pt x="6436989" y="5033061"/>
                  <a:pt x="6419361" y="5084176"/>
                  <a:pt x="6421123" y="5096514"/>
                </a:cubicBezTo>
                <a:cubicBezTo>
                  <a:pt x="6408783" y="5052450"/>
                  <a:pt x="6361186" y="5117665"/>
                  <a:pt x="6345321" y="5121191"/>
                </a:cubicBezTo>
                <a:cubicBezTo>
                  <a:pt x="6317115" y="5126479"/>
                  <a:pt x="6322403" y="5098277"/>
                  <a:pt x="6295960" y="5114140"/>
                </a:cubicBezTo>
                <a:cubicBezTo>
                  <a:pt x="6264229" y="5133529"/>
                  <a:pt x="6297723" y="5151155"/>
                  <a:pt x="6253652" y="5152917"/>
                </a:cubicBezTo>
                <a:cubicBezTo>
                  <a:pt x="6258941" y="5152917"/>
                  <a:pt x="6228971" y="5108853"/>
                  <a:pt x="6227209" y="5130003"/>
                </a:cubicBezTo>
                <a:cubicBezTo>
                  <a:pt x="6223683" y="5175831"/>
                  <a:pt x="6228971" y="5133529"/>
                  <a:pt x="6199003" y="5165255"/>
                </a:cubicBezTo>
                <a:cubicBezTo>
                  <a:pt x="6190189" y="5175831"/>
                  <a:pt x="6183137" y="5196982"/>
                  <a:pt x="6172561" y="5204033"/>
                </a:cubicBezTo>
                <a:cubicBezTo>
                  <a:pt x="6165509" y="5211083"/>
                  <a:pt x="6149643" y="5216371"/>
                  <a:pt x="6151407" y="5214608"/>
                </a:cubicBezTo>
                <a:cubicBezTo>
                  <a:pt x="6147881" y="5207557"/>
                  <a:pt x="6142591" y="5202270"/>
                  <a:pt x="6133777" y="5202270"/>
                </a:cubicBezTo>
                <a:cubicBezTo>
                  <a:pt x="6123201" y="5211083"/>
                  <a:pt x="6117912" y="5219896"/>
                  <a:pt x="6114386" y="5232234"/>
                </a:cubicBezTo>
                <a:cubicBezTo>
                  <a:pt x="6102047" y="5241047"/>
                  <a:pt x="6082655" y="5233997"/>
                  <a:pt x="6077367" y="5249860"/>
                </a:cubicBezTo>
                <a:cubicBezTo>
                  <a:pt x="6073841" y="5258673"/>
                  <a:pt x="6109097" y="5357378"/>
                  <a:pt x="6084418" y="5366191"/>
                </a:cubicBezTo>
                <a:cubicBezTo>
                  <a:pt x="6073841" y="5371478"/>
                  <a:pt x="6063263" y="5339752"/>
                  <a:pt x="6050923" y="5350328"/>
                </a:cubicBezTo>
                <a:cubicBezTo>
                  <a:pt x="6038583" y="5360903"/>
                  <a:pt x="6075603" y="5382054"/>
                  <a:pt x="6050923" y="5394392"/>
                </a:cubicBezTo>
                <a:cubicBezTo>
                  <a:pt x="6029769" y="5404968"/>
                  <a:pt x="6029769" y="5373241"/>
                  <a:pt x="6013903" y="5373241"/>
                </a:cubicBezTo>
                <a:cubicBezTo>
                  <a:pt x="5980409" y="5375004"/>
                  <a:pt x="6010378" y="5383817"/>
                  <a:pt x="5985697" y="5410256"/>
                </a:cubicBezTo>
                <a:cubicBezTo>
                  <a:pt x="5968069" y="5427882"/>
                  <a:pt x="5941627" y="5403205"/>
                  <a:pt x="5945152" y="5441983"/>
                </a:cubicBezTo>
                <a:cubicBezTo>
                  <a:pt x="5923998" y="5438457"/>
                  <a:pt x="5897555" y="5410256"/>
                  <a:pt x="5886977" y="5392630"/>
                </a:cubicBezTo>
                <a:cubicBezTo>
                  <a:pt x="5867587" y="5403205"/>
                  <a:pt x="5714218" y="5521299"/>
                  <a:pt x="5721269" y="5553026"/>
                </a:cubicBezTo>
                <a:cubicBezTo>
                  <a:pt x="5724795" y="5572414"/>
                  <a:pt x="5772393" y="5560076"/>
                  <a:pt x="5749475" y="5609429"/>
                </a:cubicBezTo>
                <a:cubicBezTo>
                  <a:pt x="5733609" y="5641156"/>
                  <a:pt x="5678961" y="5657019"/>
                  <a:pt x="5656043" y="5676408"/>
                </a:cubicBezTo>
                <a:cubicBezTo>
                  <a:pt x="5597869" y="5720472"/>
                  <a:pt x="5523829" y="5755724"/>
                  <a:pt x="5476233" y="5805077"/>
                </a:cubicBezTo>
                <a:cubicBezTo>
                  <a:pt x="5469181" y="5810365"/>
                  <a:pt x="5428635" y="5868530"/>
                  <a:pt x="5430398" y="5868530"/>
                </a:cubicBezTo>
                <a:cubicBezTo>
                  <a:pt x="5388090" y="5865005"/>
                  <a:pt x="5423347" y="5798026"/>
                  <a:pt x="5411007" y="5789213"/>
                </a:cubicBezTo>
                <a:cubicBezTo>
                  <a:pt x="5398667" y="5780400"/>
                  <a:pt x="5299947" y="5859717"/>
                  <a:pt x="5305235" y="5882631"/>
                </a:cubicBezTo>
                <a:cubicBezTo>
                  <a:pt x="5314050" y="5916120"/>
                  <a:pt x="5381039" y="5822703"/>
                  <a:pt x="5393379" y="5812127"/>
                </a:cubicBezTo>
                <a:cubicBezTo>
                  <a:pt x="5389853" y="5835041"/>
                  <a:pt x="5389853" y="5854429"/>
                  <a:pt x="5384563" y="5872055"/>
                </a:cubicBezTo>
                <a:cubicBezTo>
                  <a:pt x="5377512" y="5898494"/>
                  <a:pt x="5368698" y="5910832"/>
                  <a:pt x="5345781" y="5942559"/>
                </a:cubicBezTo>
                <a:cubicBezTo>
                  <a:pt x="5329915" y="5939034"/>
                  <a:pt x="5344018" y="5924933"/>
                  <a:pt x="5331679" y="5917882"/>
                </a:cubicBezTo>
                <a:cubicBezTo>
                  <a:pt x="5336967" y="5921408"/>
                  <a:pt x="5176547" y="6072990"/>
                  <a:pt x="5171259" y="6048314"/>
                </a:cubicBezTo>
                <a:cubicBezTo>
                  <a:pt x="5164207" y="6004250"/>
                  <a:pt x="5285844" y="5939034"/>
                  <a:pt x="5292895" y="5884393"/>
                </a:cubicBezTo>
                <a:cubicBezTo>
                  <a:pt x="5259401" y="5909069"/>
                  <a:pt x="5220618" y="5928458"/>
                  <a:pt x="5187124" y="5953134"/>
                </a:cubicBezTo>
                <a:cubicBezTo>
                  <a:pt x="5151867" y="5979573"/>
                  <a:pt x="5132475" y="6011300"/>
                  <a:pt x="5098981" y="6037738"/>
                </a:cubicBezTo>
                <a:cubicBezTo>
                  <a:pt x="5083115" y="6050077"/>
                  <a:pt x="4945613" y="6176983"/>
                  <a:pt x="4942087" y="6173459"/>
                </a:cubicBezTo>
                <a:cubicBezTo>
                  <a:pt x="4935035" y="6166408"/>
                  <a:pt x="4952664" y="6152307"/>
                  <a:pt x="4949139" y="6143495"/>
                </a:cubicBezTo>
                <a:cubicBezTo>
                  <a:pt x="4919169" y="6136444"/>
                  <a:pt x="4875099" y="6191085"/>
                  <a:pt x="4855707" y="6208710"/>
                </a:cubicBezTo>
                <a:cubicBezTo>
                  <a:pt x="4832789" y="6233387"/>
                  <a:pt x="4786955" y="6282739"/>
                  <a:pt x="4751699" y="6275689"/>
                </a:cubicBezTo>
                <a:cubicBezTo>
                  <a:pt x="4753461" y="6247487"/>
                  <a:pt x="4783430" y="6238674"/>
                  <a:pt x="4788719" y="6213998"/>
                </a:cubicBezTo>
                <a:cubicBezTo>
                  <a:pt x="4816924" y="6228099"/>
                  <a:pt x="4801059" y="6233387"/>
                  <a:pt x="4829264" y="6215761"/>
                </a:cubicBezTo>
                <a:cubicBezTo>
                  <a:pt x="4834553" y="6212235"/>
                  <a:pt x="4857470" y="6176983"/>
                  <a:pt x="4859233" y="6164645"/>
                </a:cubicBezTo>
                <a:cubicBezTo>
                  <a:pt x="4864521" y="6113530"/>
                  <a:pt x="4838078" y="6136444"/>
                  <a:pt x="4811635" y="6159357"/>
                </a:cubicBezTo>
                <a:cubicBezTo>
                  <a:pt x="4742884" y="6224573"/>
                  <a:pt x="4670607" y="6286264"/>
                  <a:pt x="4601855" y="6351480"/>
                </a:cubicBezTo>
                <a:cubicBezTo>
                  <a:pt x="4582464" y="6367344"/>
                  <a:pt x="4503135" y="6444898"/>
                  <a:pt x="4489033" y="6414934"/>
                </a:cubicBezTo>
                <a:cubicBezTo>
                  <a:pt x="4478456" y="6393782"/>
                  <a:pt x="4541919" y="6346192"/>
                  <a:pt x="4554258" y="6332092"/>
                </a:cubicBezTo>
                <a:cubicBezTo>
                  <a:pt x="4587753" y="6293315"/>
                  <a:pt x="4628298" y="6265113"/>
                  <a:pt x="4658267" y="6224573"/>
                </a:cubicBezTo>
                <a:cubicBezTo>
                  <a:pt x="4697049" y="6175221"/>
                  <a:pt x="4695287" y="6175221"/>
                  <a:pt x="4667081" y="6129393"/>
                </a:cubicBezTo>
                <a:cubicBezTo>
                  <a:pt x="4654741" y="6150545"/>
                  <a:pt x="4601855" y="6208710"/>
                  <a:pt x="4577175" y="6217523"/>
                </a:cubicBezTo>
                <a:cubicBezTo>
                  <a:pt x="4529579" y="6231624"/>
                  <a:pt x="4571887" y="6212235"/>
                  <a:pt x="4564836" y="6194609"/>
                </a:cubicBezTo>
                <a:cubicBezTo>
                  <a:pt x="4552496" y="6157595"/>
                  <a:pt x="4577175" y="6155833"/>
                  <a:pt x="4524290" y="6178746"/>
                </a:cubicBezTo>
                <a:cubicBezTo>
                  <a:pt x="4497847" y="6191085"/>
                  <a:pt x="4466115" y="6249250"/>
                  <a:pt x="4443199" y="6252775"/>
                </a:cubicBezTo>
                <a:cubicBezTo>
                  <a:pt x="4407941" y="6259825"/>
                  <a:pt x="4474929" y="6192847"/>
                  <a:pt x="4474929" y="6196372"/>
                </a:cubicBezTo>
                <a:cubicBezTo>
                  <a:pt x="4487270" y="6157595"/>
                  <a:pt x="4439673" y="6206947"/>
                  <a:pt x="4436147" y="6208710"/>
                </a:cubicBezTo>
                <a:cubicBezTo>
                  <a:pt x="4369159" y="6228099"/>
                  <a:pt x="4471405" y="6148782"/>
                  <a:pt x="4406178" y="6141732"/>
                </a:cubicBezTo>
                <a:lnTo>
                  <a:pt x="4406171" y="6141265"/>
                </a:lnTo>
                <a:lnTo>
                  <a:pt x="4406269" y="6141152"/>
                </a:lnTo>
                <a:lnTo>
                  <a:pt x="4406170" y="6141192"/>
                </a:lnTo>
                <a:lnTo>
                  <a:pt x="4405958" y="6126970"/>
                </a:lnTo>
                <a:cubicBezTo>
                  <a:pt x="4404857" y="6122343"/>
                  <a:pt x="4402653" y="6117936"/>
                  <a:pt x="4399127" y="6113530"/>
                </a:cubicBezTo>
                <a:cubicBezTo>
                  <a:pt x="4385024" y="6134681"/>
                  <a:pt x="4340953" y="6171696"/>
                  <a:pt x="4321564" y="6187559"/>
                </a:cubicBezTo>
                <a:cubicBezTo>
                  <a:pt x="4305699" y="6203423"/>
                  <a:pt x="4289833" y="6206947"/>
                  <a:pt x="4266917" y="6217523"/>
                </a:cubicBezTo>
                <a:cubicBezTo>
                  <a:pt x="4266917" y="6217523"/>
                  <a:pt x="4233423" y="6226336"/>
                  <a:pt x="4236947" y="6226336"/>
                </a:cubicBezTo>
                <a:cubicBezTo>
                  <a:pt x="4236947" y="6226336"/>
                  <a:pt x="4236947" y="6240437"/>
                  <a:pt x="4228133" y="6238674"/>
                </a:cubicBezTo>
                <a:cubicBezTo>
                  <a:pt x="4208743" y="6235149"/>
                  <a:pt x="4226371" y="6212235"/>
                  <a:pt x="4214032" y="6208710"/>
                </a:cubicBezTo>
                <a:cubicBezTo>
                  <a:pt x="4194641" y="6201660"/>
                  <a:pt x="4169961" y="6256300"/>
                  <a:pt x="4152333" y="6258063"/>
                </a:cubicBezTo>
                <a:cubicBezTo>
                  <a:pt x="4118838" y="6261588"/>
                  <a:pt x="4139993" y="6263351"/>
                  <a:pt x="4125891" y="6228099"/>
                </a:cubicBezTo>
                <a:cubicBezTo>
                  <a:pt x="4111788" y="6187559"/>
                  <a:pt x="4115314" y="6215761"/>
                  <a:pt x="4125891" y="6184034"/>
                </a:cubicBezTo>
                <a:cubicBezTo>
                  <a:pt x="4132942" y="6159357"/>
                  <a:pt x="4145280" y="6157595"/>
                  <a:pt x="4154095" y="6143495"/>
                </a:cubicBezTo>
                <a:cubicBezTo>
                  <a:pt x="4139993" y="6164645"/>
                  <a:pt x="4198167" y="6113530"/>
                  <a:pt x="4178776" y="6124106"/>
                </a:cubicBezTo>
                <a:cubicBezTo>
                  <a:pt x="4171723" y="6127631"/>
                  <a:pt x="4187589" y="6104717"/>
                  <a:pt x="4187589" y="6104717"/>
                </a:cubicBezTo>
                <a:cubicBezTo>
                  <a:pt x="4189351" y="6104717"/>
                  <a:pt x="4217557" y="6099429"/>
                  <a:pt x="4222847" y="6095904"/>
                </a:cubicBezTo>
                <a:cubicBezTo>
                  <a:pt x="4236947" y="6090616"/>
                  <a:pt x="4281018" y="6053602"/>
                  <a:pt x="4289833" y="6037738"/>
                </a:cubicBezTo>
                <a:cubicBezTo>
                  <a:pt x="4300409" y="6021876"/>
                  <a:pt x="4312749" y="6007774"/>
                  <a:pt x="4302172" y="5986624"/>
                </a:cubicBezTo>
                <a:cubicBezTo>
                  <a:pt x="4302172" y="5983098"/>
                  <a:pt x="4273967" y="5935508"/>
                  <a:pt x="4275729" y="5923170"/>
                </a:cubicBezTo>
                <a:cubicBezTo>
                  <a:pt x="4281018" y="5903782"/>
                  <a:pt x="4284545" y="5886156"/>
                  <a:pt x="4291595" y="5868530"/>
                </a:cubicBezTo>
                <a:cubicBezTo>
                  <a:pt x="4307461" y="5831515"/>
                  <a:pt x="4325089" y="5806839"/>
                  <a:pt x="4358581" y="5790976"/>
                </a:cubicBezTo>
                <a:cubicBezTo>
                  <a:pt x="4340953" y="5768062"/>
                  <a:pt x="4314513" y="5798026"/>
                  <a:pt x="4300409" y="5812127"/>
                </a:cubicBezTo>
                <a:cubicBezTo>
                  <a:pt x="4270442" y="5843853"/>
                  <a:pt x="4254575" y="5861479"/>
                  <a:pt x="4217557" y="5884393"/>
                </a:cubicBezTo>
                <a:cubicBezTo>
                  <a:pt x="4184063" y="5903782"/>
                  <a:pt x="4155859" y="5930221"/>
                  <a:pt x="4129416" y="5958422"/>
                </a:cubicBezTo>
                <a:cubicBezTo>
                  <a:pt x="4125891" y="5963710"/>
                  <a:pt x="4115314" y="5979573"/>
                  <a:pt x="4108263" y="5993674"/>
                </a:cubicBezTo>
                <a:cubicBezTo>
                  <a:pt x="4110025" y="5993674"/>
                  <a:pt x="4111788" y="5993674"/>
                  <a:pt x="4113551" y="5993674"/>
                </a:cubicBezTo>
                <a:cubicBezTo>
                  <a:pt x="4110025" y="5998962"/>
                  <a:pt x="4108263" y="5995436"/>
                  <a:pt x="4106499" y="5993674"/>
                </a:cubicBezTo>
                <a:cubicBezTo>
                  <a:pt x="4101211" y="6004250"/>
                  <a:pt x="4095923" y="6011300"/>
                  <a:pt x="4095923" y="6011300"/>
                </a:cubicBezTo>
                <a:cubicBezTo>
                  <a:pt x="4078294" y="6006012"/>
                  <a:pt x="4088872" y="5988386"/>
                  <a:pt x="4065955" y="5991912"/>
                </a:cubicBezTo>
                <a:cubicBezTo>
                  <a:pt x="4051851" y="5993674"/>
                  <a:pt x="4025410" y="6027163"/>
                  <a:pt x="4013069" y="6035976"/>
                </a:cubicBezTo>
                <a:cubicBezTo>
                  <a:pt x="4006018" y="6043026"/>
                  <a:pt x="3979577" y="6081804"/>
                  <a:pt x="3965474" y="6058890"/>
                </a:cubicBezTo>
                <a:cubicBezTo>
                  <a:pt x="3951371" y="6039502"/>
                  <a:pt x="3984865" y="6043026"/>
                  <a:pt x="3983101" y="6034214"/>
                </a:cubicBezTo>
                <a:cubicBezTo>
                  <a:pt x="3981340" y="6025400"/>
                  <a:pt x="4007781" y="6023638"/>
                  <a:pt x="3983101" y="6009538"/>
                </a:cubicBezTo>
                <a:cubicBezTo>
                  <a:pt x="3977813" y="6006012"/>
                  <a:pt x="3961948" y="6034214"/>
                  <a:pt x="3946083" y="6025400"/>
                </a:cubicBezTo>
                <a:cubicBezTo>
                  <a:pt x="3896723" y="5995436"/>
                  <a:pt x="3977813" y="5931983"/>
                  <a:pt x="4002493" y="5907307"/>
                </a:cubicBezTo>
                <a:cubicBezTo>
                  <a:pt x="4013069" y="5898494"/>
                  <a:pt x="4095923" y="5829753"/>
                  <a:pt x="4092397" y="5817415"/>
                </a:cubicBezTo>
                <a:cubicBezTo>
                  <a:pt x="4080057" y="5778638"/>
                  <a:pt x="3970763" y="5898494"/>
                  <a:pt x="3953135" y="5902019"/>
                </a:cubicBezTo>
                <a:cubicBezTo>
                  <a:pt x="3935507" y="5903782"/>
                  <a:pt x="3940793" y="5868530"/>
                  <a:pt x="3931980" y="5870293"/>
                </a:cubicBezTo>
                <a:cubicBezTo>
                  <a:pt x="3909064" y="5870293"/>
                  <a:pt x="3894961" y="5887919"/>
                  <a:pt x="3879095" y="5900257"/>
                </a:cubicBezTo>
                <a:cubicBezTo>
                  <a:pt x="3870282" y="5905544"/>
                  <a:pt x="3863230" y="5933746"/>
                  <a:pt x="3852653" y="5935508"/>
                </a:cubicBezTo>
                <a:cubicBezTo>
                  <a:pt x="3819160" y="5942559"/>
                  <a:pt x="3801532" y="5914357"/>
                  <a:pt x="3801532" y="5882631"/>
                </a:cubicBezTo>
                <a:cubicBezTo>
                  <a:pt x="3739830" y="5923170"/>
                  <a:pt x="3794479" y="5912595"/>
                  <a:pt x="3794479" y="5916120"/>
                </a:cubicBezTo>
                <a:cubicBezTo>
                  <a:pt x="3794479" y="5924933"/>
                  <a:pt x="3760987" y="6004250"/>
                  <a:pt x="3734543" y="5998962"/>
                </a:cubicBezTo>
                <a:cubicBezTo>
                  <a:pt x="3692235" y="5990149"/>
                  <a:pt x="3752172" y="5960185"/>
                  <a:pt x="3748647" y="5951372"/>
                </a:cubicBezTo>
                <a:cubicBezTo>
                  <a:pt x="3743359" y="5930221"/>
                  <a:pt x="3739830" y="5944321"/>
                  <a:pt x="3729255" y="5946084"/>
                </a:cubicBezTo>
                <a:cubicBezTo>
                  <a:pt x="3732781" y="5944321"/>
                  <a:pt x="3693997" y="5963710"/>
                  <a:pt x="3692235" y="5967235"/>
                </a:cubicBezTo>
                <a:cubicBezTo>
                  <a:pt x="3674607" y="5979573"/>
                  <a:pt x="3641112" y="6027163"/>
                  <a:pt x="3612905" y="6020113"/>
                </a:cubicBezTo>
                <a:cubicBezTo>
                  <a:pt x="3584693" y="6013062"/>
                  <a:pt x="3634059" y="5990149"/>
                  <a:pt x="3604089" y="5983098"/>
                </a:cubicBezTo>
                <a:cubicBezTo>
                  <a:pt x="3600562" y="5981336"/>
                  <a:pt x="3561783" y="6002487"/>
                  <a:pt x="3561783" y="6000724"/>
                </a:cubicBezTo>
                <a:cubicBezTo>
                  <a:pt x="3547680" y="6021876"/>
                  <a:pt x="3574115" y="6025400"/>
                  <a:pt x="3567067" y="6048314"/>
                </a:cubicBezTo>
                <a:cubicBezTo>
                  <a:pt x="3560017" y="6076516"/>
                  <a:pt x="3514183" y="6118818"/>
                  <a:pt x="3487742" y="6127631"/>
                </a:cubicBezTo>
                <a:cubicBezTo>
                  <a:pt x="3487742" y="6108242"/>
                  <a:pt x="3470111" y="6085329"/>
                  <a:pt x="3473637" y="6067703"/>
                </a:cubicBezTo>
                <a:cubicBezTo>
                  <a:pt x="3477163" y="6053602"/>
                  <a:pt x="3498316" y="6039502"/>
                  <a:pt x="3501843" y="6023638"/>
                </a:cubicBezTo>
                <a:cubicBezTo>
                  <a:pt x="3477163" y="6020113"/>
                  <a:pt x="3401366" y="6097667"/>
                  <a:pt x="3381975" y="6115293"/>
                </a:cubicBezTo>
                <a:cubicBezTo>
                  <a:pt x="3355533" y="6141732"/>
                  <a:pt x="3325567" y="6157595"/>
                  <a:pt x="3297361" y="6182271"/>
                </a:cubicBezTo>
                <a:cubicBezTo>
                  <a:pt x="3304415" y="6176983"/>
                  <a:pt x="3265627" y="6215761"/>
                  <a:pt x="3262102" y="6215761"/>
                </a:cubicBezTo>
                <a:cubicBezTo>
                  <a:pt x="3249762" y="6219285"/>
                  <a:pt x="3240947" y="6205185"/>
                  <a:pt x="3237421" y="6206947"/>
                </a:cubicBezTo>
                <a:cubicBezTo>
                  <a:pt x="3184532" y="6217523"/>
                  <a:pt x="3159849" y="6266876"/>
                  <a:pt x="3131643" y="6309178"/>
                </a:cubicBezTo>
                <a:cubicBezTo>
                  <a:pt x="3112249" y="6337380"/>
                  <a:pt x="3082282" y="6351480"/>
                  <a:pt x="3066413" y="6369106"/>
                </a:cubicBezTo>
                <a:cubicBezTo>
                  <a:pt x="3054073" y="6381444"/>
                  <a:pt x="3048783" y="6400833"/>
                  <a:pt x="3034686" y="6420221"/>
                </a:cubicBezTo>
                <a:cubicBezTo>
                  <a:pt x="3020581" y="6441372"/>
                  <a:pt x="2907761" y="6596481"/>
                  <a:pt x="2886605" y="6592955"/>
                </a:cubicBezTo>
                <a:cubicBezTo>
                  <a:pt x="2854874" y="6587667"/>
                  <a:pt x="2990615" y="6430797"/>
                  <a:pt x="3001191" y="6416696"/>
                </a:cubicBezTo>
                <a:cubicBezTo>
                  <a:pt x="3024107" y="6390257"/>
                  <a:pt x="3054073" y="6353243"/>
                  <a:pt x="3069938" y="6321516"/>
                </a:cubicBezTo>
                <a:cubicBezTo>
                  <a:pt x="3075228" y="6309178"/>
                  <a:pt x="3064653" y="6295077"/>
                  <a:pt x="3073467" y="6280976"/>
                </a:cubicBezTo>
                <a:cubicBezTo>
                  <a:pt x="3078753" y="6270401"/>
                  <a:pt x="3092858" y="6261588"/>
                  <a:pt x="3103434" y="6252775"/>
                </a:cubicBezTo>
                <a:cubicBezTo>
                  <a:pt x="3117542" y="6240437"/>
                  <a:pt x="3158087" y="6242199"/>
                  <a:pt x="3131643" y="6213998"/>
                </a:cubicBezTo>
                <a:cubicBezTo>
                  <a:pt x="3115777" y="6196372"/>
                  <a:pt x="3092858" y="6208710"/>
                  <a:pt x="3071703" y="6196372"/>
                </a:cubicBezTo>
                <a:cubicBezTo>
                  <a:pt x="3061124" y="6254538"/>
                  <a:pt x="2992376" y="6302128"/>
                  <a:pt x="2957120" y="6347955"/>
                </a:cubicBezTo>
                <a:cubicBezTo>
                  <a:pt x="2913048" y="6404358"/>
                  <a:pt x="2870740" y="6464286"/>
                  <a:pt x="2817855" y="6515401"/>
                </a:cubicBezTo>
                <a:cubicBezTo>
                  <a:pt x="2805515" y="6464286"/>
                  <a:pt x="2881317" y="6421984"/>
                  <a:pt x="2879554" y="6372632"/>
                </a:cubicBezTo>
                <a:cubicBezTo>
                  <a:pt x="2856637" y="6376156"/>
                  <a:pt x="2844298" y="6400833"/>
                  <a:pt x="2823143" y="6409646"/>
                </a:cubicBezTo>
                <a:cubicBezTo>
                  <a:pt x="2814329" y="6376156"/>
                  <a:pt x="2847823" y="6356768"/>
                  <a:pt x="2851349" y="6325042"/>
                </a:cubicBezTo>
                <a:cubicBezTo>
                  <a:pt x="2833721" y="6317991"/>
                  <a:pt x="2833721" y="6346192"/>
                  <a:pt x="2821380" y="6349718"/>
                </a:cubicBezTo>
                <a:cubicBezTo>
                  <a:pt x="2805515" y="6355006"/>
                  <a:pt x="2780835" y="6351480"/>
                  <a:pt x="2770258" y="6356768"/>
                </a:cubicBezTo>
                <a:cubicBezTo>
                  <a:pt x="2752629" y="6365581"/>
                  <a:pt x="2745578" y="6392020"/>
                  <a:pt x="2724424" y="6384970"/>
                </a:cubicBezTo>
                <a:cubicBezTo>
                  <a:pt x="2712085" y="6383207"/>
                  <a:pt x="2726187" y="6360293"/>
                  <a:pt x="2722661" y="6355006"/>
                </a:cubicBezTo>
                <a:cubicBezTo>
                  <a:pt x="2708558" y="6335617"/>
                  <a:pt x="2701506" y="6353243"/>
                  <a:pt x="2690929" y="6325042"/>
                </a:cubicBezTo>
                <a:cubicBezTo>
                  <a:pt x="2683878" y="6303890"/>
                  <a:pt x="2717373" y="6279214"/>
                  <a:pt x="2682115" y="6265113"/>
                </a:cubicBezTo>
                <a:cubicBezTo>
                  <a:pt x="2668012" y="6280976"/>
                  <a:pt x="2616889" y="6323279"/>
                  <a:pt x="2666250" y="6309178"/>
                </a:cubicBezTo>
                <a:cubicBezTo>
                  <a:pt x="2648621" y="6367344"/>
                  <a:pt x="2615127" y="6383207"/>
                  <a:pt x="2572819" y="6349718"/>
                </a:cubicBezTo>
                <a:cubicBezTo>
                  <a:pt x="2549900" y="6332092"/>
                  <a:pt x="2546375" y="6353243"/>
                  <a:pt x="2549900" y="6325042"/>
                </a:cubicBezTo>
                <a:cubicBezTo>
                  <a:pt x="2553428" y="6305653"/>
                  <a:pt x="2585159" y="6288027"/>
                  <a:pt x="2599262" y="6273926"/>
                </a:cubicBezTo>
                <a:cubicBezTo>
                  <a:pt x="2609839" y="6261588"/>
                  <a:pt x="2629229" y="6245725"/>
                  <a:pt x="2634517" y="6228099"/>
                </a:cubicBezTo>
                <a:cubicBezTo>
                  <a:pt x="2639806" y="6212235"/>
                  <a:pt x="2618652" y="6205185"/>
                  <a:pt x="2623941" y="6189321"/>
                </a:cubicBezTo>
                <a:cubicBezTo>
                  <a:pt x="2638043" y="6143495"/>
                  <a:pt x="2668012" y="6154070"/>
                  <a:pt x="2705032" y="6152307"/>
                </a:cubicBezTo>
                <a:cubicBezTo>
                  <a:pt x="2639806" y="6104717"/>
                  <a:pt x="2712085" y="6055364"/>
                  <a:pt x="2756155" y="6002487"/>
                </a:cubicBezTo>
                <a:cubicBezTo>
                  <a:pt x="2779072" y="5974286"/>
                  <a:pt x="2798463" y="5949609"/>
                  <a:pt x="2814329" y="5919645"/>
                </a:cubicBezTo>
                <a:cubicBezTo>
                  <a:pt x="2791412" y="5951372"/>
                  <a:pt x="2786123" y="5891443"/>
                  <a:pt x="2789649" y="5884393"/>
                </a:cubicBezTo>
                <a:cubicBezTo>
                  <a:pt x="2789649" y="5880868"/>
                  <a:pt x="2835484" y="5836803"/>
                  <a:pt x="2842535" y="5827991"/>
                </a:cubicBezTo>
                <a:cubicBezTo>
                  <a:pt x="2874266" y="5785688"/>
                  <a:pt x="2911285" y="5745148"/>
                  <a:pt x="2944780" y="5704608"/>
                </a:cubicBezTo>
                <a:cubicBezTo>
                  <a:pt x="2972985" y="5669357"/>
                  <a:pt x="3013531" y="5634105"/>
                  <a:pt x="3045261" y="5598853"/>
                </a:cubicBezTo>
                <a:cubicBezTo>
                  <a:pt x="3062891" y="5577702"/>
                  <a:pt x="3154562" y="5494861"/>
                  <a:pt x="3151037" y="5473709"/>
                </a:cubicBezTo>
                <a:cubicBezTo>
                  <a:pt x="3098147" y="5494861"/>
                  <a:pt x="3064653" y="5542450"/>
                  <a:pt x="3025872" y="5579465"/>
                </a:cubicBezTo>
                <a:cubicBezTo>
                  <a:pt x="3006480" y="5598853"/>
                  <a:pt x="2969459" y="5623530"/>
                  <a:pt x="2953594" y="5644680"/>
                </a:cubicBezTo>
                <a:cubicBezTo>
                  <a:pt x="2946543" y="5653494"/>
                  <a:pt x="2958881" y="5662306"/>
                  <a:pt x="2950068" y="5674644"/>
                </a:cubicBezTo>
                <a:cubicBezTo>
                  <a:pt x="2934203" y="5695796"/>
                  <a:pt x="2907761" y="5713422"/>
                  <a:pt x="2890132" y="5734573"/>
                </a:cubicBezTo>
                <a:cubicBezTo>
                  <a:pt x="2868977" y="5762774"/>
                  <a:pt x="2847823" y="5824465"/>
                  <a:pt x="2814329" y="5820940"/>
                </a:cubicBezTo>
                <a:cubicBezTo>
                  <a:pt x="2809041" y="5820940"/>
                  <a:pt x="2809041" y="5787451"/>
                  <a:pt x="2782598" y="5790976"/>
                </a:cubicBezTo>
                <a:cubicBezTo>
                  <a:pt x="2754393" y="5794501"/>
                  <a:pt x="2749103" y="5829753"/>
                  <a:pt x="2736764" y="5847379"/>
                </a:cubicBezTo>
                <a:cubicBezTo>
                  <a:pt x="2717373" y="5875580"/>
                  <a:pt x="2689167" y="5893206"/>
                  <a:pt x="2666250" y="5919645"/>
                </a:cubicBezTo>
                <a:cubicBezTo>
                  <a:pt x="2646858" y="5942559"/>
                  <a:pt x="2641569" y="5972523"/>
                  <a:pt x="2618652" y="5997199"/>
                </a:cubicBezTo>
                <a:cubicBezTo>
                  <a:pt x="2599262" y="6016588"/>
                  <a:pt x="2572819" y="6027163"/>
                  <a:pt x="2551663" y="6048314"/>
                </a:cubicBezTo>
                <a:cubicBezTo>
                  <a:pt x="2537560" y="6064178"/>
                  <a:pt x="2530509" y="6094142"/>
                  <a:pt x="2511118" y="6102955"/>
                </a:cubicBezTo>
                <a:cubicBezTo>
                  <a:pt x="2435315" y="6139969"/>
                  <a:pt x="2497015" y="6055364"/>
                  <a:pt x="2489963" y="6030688"/>
                </a:cubicBezTo>
                <a:cubicBezTo>
                  <a:pt x="2447655" y="6092379"/>
                  <a:pt x="2465283" y="5951372"/>
                  <a:pt x="2468809" y="5930221"/>
                </a:cubicBezTo>
                <a:cubicBezTo>
                  <a:pt x="2470572" y="5923170"/>
                  <a:pt x="2500540" y="5905544"/>
                  <a:pt x="2481149" y="5893206"/>
                </a:cubicBezTo>
                <a:cubicBezTo>
                  <a:pt x="2458232" y="5880868"/>
                  <a:pt x="2467046" y="5914357"/>
                  <a:pt x="2447655" y="5912595"/>
                </a:cubicBezTo>
                <a:cubicBezTo>
                  <a:pt x="2398295" y="5909069"/>
                  <a:pt x="2447655" y="5852667"/>
                  <a:pt x="2400057" y="5836803"/>
                </a:cubicBezTo>
                <a:cubicBezTo>
                  <a:pt x="2398295" y="5877343"/>
                  <a:pt x="2357749" y="5870293"/>
                  <a:pt x="2338357" y="5887919"/>
                </a:cubicBezTo>
                <a:cubicBezTo>
                  <a:pt x="2334832" y="5891443"/>
                  <a:pt x="2290761" y="5940796"/>
                  <a:pt x="2288998" y="5944321"/>
                </a:cubicBezTo>
                <a:cubicBezTo>
                  <a:pt x="2280184" y="5954897"/>
                  <a:pt x="2294287" y="5967235"/>
                  <a:pt x="2292524" y="5972523"/>
                </a:cubicBezTo>
                <a:cubicBezTo>
                  <a:pt x="2289879" y="5975167"/>
                  <a:pt x="2285472" y="5979574"/>
                  <a:pt x="2281506" y="5983760"/>
                </a:cubicBezTo>
                <a:lnTo>
                  <a:pt x="2273139" y="5993667"/>
                </a:lnTo>
                <a:lnTo>
                  <a:pt x="2273132" y="5993674"/>
                </a:lnTo>
                <a:cubicBezTo>
                  <a:pt x="2266082" y="5997199"/>
                  <a:pt x="2257267" y="5990149"/>
                  <a:pt x="2248452" y="6000724"/>
                </a:cubicBezTo>
                <a:cubicBezTo>
                  <a:pt x="2236112" y="6016588"/>
                  <a:pt x="2229061" y="6041264"/>
                  <a:pt x="2218484" y="6057127"/>
                </a:cubicBezTo>
                <a:cubicBezTo>
                  <a:pt x="2200856" y="6085329"/>
                  <a:pt x="2179702" y="6120581"/>
                  <a:pt x="2158547" y="6145257"/>
                </a:cubicBezTo>
                <a:cubicBezTo>
                  <a:pt x="2155021" y="6150545"/>
                  <a:pt x="2123290" y="6173459"/>
                  <a:pt x="2121528" y="6175221"/>
                </a:cubicBezTo>
                <a:cubicBezTo>
                  <a:pt x="2116239" y="6185797"/>
                  <a:pt x="2118002" y="6210473"/>
                  <a:pt x="2112712" y="6224573"/>
                </a:cubicBezTo>
                <a:cubicBezTo>
                  <a:pt x="2105662" y="6240437"/>
                  <a:pt x="2096848" y="6259825"/>
                  <a:pt x="2080982" y="6266876"/>
                </a:cubicBezTo>
                <a:cubicBezTo>
                  <a:pt x="2073931" y="6270401"/>
                  <a:pt x="2056302" y="6252775"/>
                  <a:pt x="2052776" y="6254538"/>
                </a:cubicBezTo>
                <a:cubicBezTo>
                  <a:pt x="2029859" y="6263351"/>
                  <a:pt x="2029859" y="6286264"/>
                  <a:pt x="2015757" y="6312703"/>
                </a:cubicBezTo>
                <a:cubicBezTo>
                  <a:pt x="2010468" y="6323279"/>
                  <a:pt x="1987551" y="6383207"/>
                  <a:pt x="1975211" y="6386732"/>
                </a:cubicBezTo>
                <a:cubicBezTo>
                  <a:pt x="1925851" y="6399070"/>
                  <a:pt x="1971686" y="6346192"/>
                  <a:pt x="1954057" y="6339142"/>
                </a:cubicBezTo>
                <a:cubicBezTo>
                  <a:pt x="1947005" y="6333854"/>
                  <a:pt x="1911748" y="6390257"/>
                  <a:pt x="1901171" y="6395545"/>
                </a:cubicBezTo>
                <a:cubicBezTo>
                  <a:pt x="1917037" y="6370868"/>
                  <a:pt x="1925851" y="6340904"/>
                  <a:pt x="1938191" y="6316228"/>
                </a:cubicBezTo>
                <a:cubicBezTo>
                  <a:pt x="1947005" y="6300365"/>
                  <a:pt x="1929377" y="6298602"/>
                  <a:pt x="1934665" y="6286264"/>
                </a:cubicBezTo>
                <a:cubicBezTo>
                  <a:pt x="1934665" y="6286264"/>
                  <a:pt x="1980499" y="6282739"/>
                  <a:pt x="1985788" y="6284502"/>
                </a:cubicBezTo>
                <a:cubicBezTo>
                  <a:pt x="1978736" y="6263351"/>
                  <a:pt x="2019282" y="6263351"/>
                  <a:pt x="2024571" y="6256300"/>
                </a:cubicBezTo>
                <a:cubicBezTo>
                  <a:pt x="2031622" y="6243962"/>
                  <a:pt x="2038674" y="6219285"/>
                  <a:pt x="2045725" y="6205185"/>
                </a:cubicBezTo>
                <a:cubicBezTo>
                  <a:pt x="2061592" y="6203423"/>
                  <a:pt x="2066879" y="6194609"/>
                  <a:pt x="2063353" y="6180509"/>
                </a:cubicBezTo>
                <a:cubicBezTo>
                  <a:pt x="2063353" y="6171696"/>
                  <a:pt x="2065116" y="6162883"/>
                  <a:pt x="2066879" y="6154070"/>
                </a:cubicBezTo>
                <a:cubicBezTo>
                  <a:pt x="2070405" y="6139969"/>
                  <a:pt x="2077456" y="6122343"/>
                  <a:pt x="2077456" y="6113530"/>
                </a:cubicBezTo>
                <a:cubicBezTo>
                  <a:pt x="2077456" y="6113530"/>
                  <a:pt x="2079219" y="6088854"/>
                  <a:pt x="2080982" y="6085329"/>
                </a:cubicBezTo>
                <a:cubicBezTo>
                  <a:pt x="2073931" y="6085329"/>
                  <a:pt x="2015757" y="6062415"/>
                  <a:pt x="2028097" y="6060652"/>
                </a:cubicBezTo>
                <a:cubicBezTo>
                  <a:pt x="2012231" y="6064178"/>
                  <a:pt x="1999892" y="6095904"/>
                  <a:pt x="1991077" y="6110005"/>
                </a:cubicBezTo>
                <a:cubicBezTo>
                  <a:pt x="1985788" y="6117055"/>
                  <a:pt x="1959345" y="6162883"/>
                  <a:pt x="1948768" y="6157595"/>
                </a:cubicBezTo>
                <a:cubicBezTo>
                  <a:pt x="1934665" y="6150545"/>
                  <a:pt x="1950531" y="6108242"/>
                  <a:pt x="1955820" y="6101192"/>
                </a:cubicBezTo>
                <a:cubicBezTo>
                  <a:pt x="1906461" y="6106480"/>
                  <a:pt x="2013994" y="5993674"/>
                  <a:pt x="2021045" y="5976048"/>
                </a:cubicBezTo>
                <a:cubicBezTo>
                  <a:pt x="2024571" y="5967235"/>
                  <a:pt x="2017519" y="5944321"/>
                  <a:pt x="2028097" y="5921408"/>
                </a:cubicBezTo>
                <a:cubicBezTo>
                  <a:pt x="2035148" y="5905544"/>
                  <a:pt x="2038674" y="5893206"/>
                  <a:pt x="2054539" y="5884393"/>
                </a:cubicBezTo>
                <a:cubicBezTo>
                  <a:pt x="2052776" y="5886156"/>
                  <a:pt x="2073931" y="5903782"/>
                  <a:pt x="2075694" y="5905544"/>
                </a:cubicBezTo>
                <a:cubicBezTo>
                  <a:pt x="2077456" y="5910832"/>
                  <a:pt x="2079219" y="5916120"/>
                  <a:pt x="2077456" y="5921408"/>
                </a:cubicBezTo>
                <a:cubicBezTo>
                  <a:pt x="2091559" y="5894969"/>
                  <a:pt x="2100374" y="5866767"/>
                  <a:pt x="2116239" y="5840329"/>
                </a:cubicBezTo>
                <a:cubicBezTo>
                  <a:pt x="2119764" y="5831515"/>
                  <a:pt x="2126816" y="5812127"/>
                  <a:pt x="2128579" y="5808602"/>
                </a:cubicBezTo>
                <a:cubicBezTo>
                  <a:pt x="2130342" y="5805077"/>
                  <a:pt x="2140919" y="5812127"/>
                  <a:pt x="2144444" y="5805077"/>
                </a:cubicBezTo>
                <a:cubicBezTo>
                  <a:pt x="2155021" y="5778638"/>
                  <a:pt x="2147970" y="5755724"/>
                  <a:pt x="2163835" y="5729285"/>
                </a:cubicBezTo>
                <a:cubicBezTo>
                  <a:pt x="2177939" y="5706372"/>
                  <a:pt x="2211433" y="5695796"/>
                  <a:pt x="2227298" y="5676408"/>
                </a:cubicBezTo>
                <a:cubicBezTo>
                  <a:pt x="2251978" y="5644680"/>
                  <a:pt x="2259029" y="5602378"/>
                  <a:pt x="2281947" y="5568889"/>
                </a:cubicBezTo>
                <a:cubicBezTo>
                  <a:pt x="2306626" y="5533637"/>
                  <a:pt x="2354223" y="5514249"/>
                  <a:pt x="2375378" y="5478997"/>
                </a:cubicBezTo>
                <a:cubicBezTo>
                  <a:pt x="2384192" y="5464896"/>
                  <a:pt x="2400057" y="5431407"/>
                  <a:pt x="2401821" y="5424357"/>
                </a:cubicBezTo>
                <a:cubicBezTo>
                  <a:pt x="2403583" y="5420831"/>
                  <a:pt x="2414160" y="5426119"/>
                  <a:pt x="2417686" y="5417306"/>
                </a:cubicBezTo>
                <a:cubicBezTo>
                  <a:pt x="2421213" y="5404968"/>
                  <a:pt x="2412397" y="5392630"/>
                  <a:pt x="2414160" y="5380292"/>
                </a:cubicBezTo>
                <a:cubicBezTo>
                  <a:pt x="2391244" y="5404968"/>
                  <a:pt x="2348936" y="5390867"/>
                  <a:pt x="2333069" y="5369716"/>
                </a:cubicBezTo>
                <a:cubicBezTo>
                  <a:pt x="2326018" y="5360903"/>
                  <a:pt x="2326018" y="5320364"/>
                  <a:pt x="2329543" y="5316838"/>
                </a:cubicBezTo>
                <a:cubicBezTo>
                  <a:pt x="2333069" y="5313314"/>
                  <a:pt x="2366564" y="5346802"/>
                  <a:pt x="2375378" y="5341514"/>
                </a:cubicBezTo>
                <a:cubicBezTo>
                  <a:pt x="2373615" y="5337990"/>
                  <a:pt x="2382429" y="5297450"/>
                  <a:pt x="2384192" y="5306263"/>
                </a:cubicBezTo>
                <a:cubicBezTo>
                  <a:pt x="2385955" y="5311550"/>
                  <a:pt x="2387718" y="5316838"/>
                  <a:pt x="2389481" y="5323889"/>
                </a:cubicBezTo>
                <a:cubicBezTo>
                  <a:pt x="2394769" y="5295688"/>
                  <a:pt x="2368326" y="5299212"/>
                  <a:pt x="2361274" y="5272774"/>
                </a:cubicBezTo>
                <a:cubicBezTo>
                  <a:pt x="2361274" y="5276299"/>
                  <a:pt x="2370090" y="5223421"/>
                  <a:pt x="2368326" y="5225183"/>
                </a:cubicBezTo>
                <a:cubicBezTo>
                  <a:pt x="2385955" y="5191695"/>
                  <a:pt x="2421213" y="5184644"/>
                  <a:pt x="2445892" y="5175831"/>
                </a:cubicBezTo>
                <a:cubicBezTo>
                  <a:pt x="2452943" y="5174069"/>
                  <a:pt x="2456469" y="5167018"/>
                  <a:pt x="2454706" y="5156443"/>
                </a:cubicBezTo>
                <a:cubicBezTo>
                  <a:pt x="2459995" y="5156443"/>
                  <a:pt x="2465283" y="5158205"/>
                  <a:pt x="2470572" y="5159967"/>
                </a:cubicBezTo>
                <a:cubicBezTo>
                  <a:pt x="2475861" y="5156443"/>
                  <a:pt x="2479386" y="5156443"/>
                  <a:pt x="2482913" y="5151155"/>
                </a:cubicBezTo>
                <a:cubicBezTo>
                  <a:pt x="2502303" y="5130003"/>
                  <a:pt x="2498777" y="5119428"/>
                  <a:pt x="2526985" y="5103565"/>
                </a:cubicBezTo>
                <a:cubicBezTo>
                  <a:pt x="2546375" y="5091227"/>
                  <a:pt x="2578108" y="5096514"/>
                  <a:pt x="2588684" y="5070075"/>
                </a:cubicBezTo>
                <a:cubicBezTo>
                  <a:pt x="2597498" y="5052450"/>
                  <a:pt x="2590449" y="5003097"/>
                  <a:pt x="2565767" y="5004860"/>
                </a:cubicBezTo>
                <a:cubicBezTo>
                  <a:pt x="2592210" y="5001334"/>
                  <a:pt x="2593973" y="4992522"/>
                  <a:pt x="2595736" y="4971370"/>
                </a:cubicBezTo>
                <a:cubicBezTo>
                  <a:pt x="2597498" y="4959032"/>
                  <a:pt x="2581633" y="4985471"/>
                  <a:pt x="2578108" y="4990759"/>
                </a:cubicBezTo>
                <a:cubicBezTo>
                  <a:pt x="2574580" y="4978420"/>
                  <a:pt x="2585159" y="4955507"/>
                  <a:pt x="2572819" y="4951982"/>
                </a:cubicBezTo>
                <a:cubicBezTo>
                  <a:pt x="2569293" y="4955507"/>
                  <a:pt x="2511118" y="5034824"/>
                  <a:pt x="2505830" y="5027773"/>
                </a:cubicBezTo>
                <a:cubicBezTo>
                  <a:pt x="2514644" y="5040111"/>
                  <a:pt x="2532272" y="5008384"/>
                  <a:pt x="2541086" y="5017198"/>
                </a:cubicBezTo>
                <a:cubicBezTo>
                  <a:pt x="2549900" y="5026010"/>
                  <a:pt x="2571055" y="5078888"/>
                  <a:pt x="2535798" y="5057737"/>
                </a:cubicBezTo>
                <a:cubicBezTo>
                  <a:pt x="2532272" y="5068313"/>
                  <a:pt x="2535798" y="5077126"/>
                  <a:pt x="2544613" y="5082414"/>
                </a:cubicBezTo>
                <a:cubicBezTo>
                  <a:pt x="2518170" y="5085939"/>
                  <a:pt x="2489963" y="5070075"/>
                  <a:pt x="2491726" y="5038349"/>
                </a:cubicBezTo>
                <a:cubicBezTo>
                  <a:pt x="2468809" y="5052450"/>
                  <a:pt x="2454706" y="5071838"/>
                  <a:pt x="2433552" y="5084176"/>
                </a:cubicBezTo>
                <a:cubicBezTo>
                  <a:pt x="2407109" y="5101802"/>
                  <a:pt x="2396532" y="5094752"/>
                  <a:pt x="2371852" y="5103565"/>
                </a:cubicBezTo>
                <a:cubicBezTo>
                  <a:pt x="2357749" y="5107090"/>
                  <a:pt x="2315441" y="5128241"/>
                  <a:pt x="2315441" y="5142342"/>
                </a:cubicBezTo>
                <a:cubicBezTo>
                  <a:pt x="2363038" y="5103565"/>
                  <a:pt x="2327782" y="5204033"/>
                  <a:pt x="2329543" y="5209320"/>
                </a:cubicBezTo>
                <a:cubicBezTo>
                  <a:pt x="2318966" y="5198745"/>
                  <a:pt x="2313678" y="5186407"/>
                  <a:pt x="2315441" y="5170543"/>
                </a:cubicBezTo>
                <a:cubicBezTo>
                  <a:pt x="2317204" y="5283349"/>
                  <a:pt x="2229061" y="5161731"/>
                  <a:pt x="2294287" y="5114140"/>
                </a:cubicBezTo>
                <a:cubicBezTo>
                  <a:pt x="2304864" y="5105327"/>
                  <a:pt x="2317204" y="5122953"/>
                  <a:pt x="2334832" y="5105327"/>
                </a:cubicBezTo>
                <a:cubicBezTo>
                  <a:pt x="2350698" y="5091227"/>
                  <a:pt x="2343646" y="5075363"/>
                  <a:pt x="2350698" y="5063025"/>
                </a:cubicBezTo>
                <a:cubicBezTo>
                  <a:pt x="2361274" y="5050687"/>
                  <a:pt x="2387718" y="5054212"/>
                  <a:pt x="2385955" y="5036586"/>
                </a:cubicBezTo>
                <a:cubicBezTo>
                  <a:pt x="2378904" y="5038349"/>
                  <a:pt x="2354223" y="5041874"/>
                  <a:pt x="2350698" y="5041874"/>
                </a:cubicBezTo>
                <a:cubicBezTo>
                  <a:pt x="2375378" y="5020723"/>
                  <a:pt x="2401821" y="5017198"/>
                  <a:pt x="2428263" y="4992522"/>
                </a:cubicBezTo>
                <a:cubicBezTo>
                  <a:pt x="2433552" y="4987234"/>
                  <a:pt x="2447655" y="4990759"/>
                  <a:pt x="2452943" y="4983708"/>
                </a:cubicBezTo>
                <a:cubicBezTo>
                  <a:pt x="2461758" y="4973133"/>
                  <a:pt x="2449418" y="4964320"/>
                  <a:pt x="2454706" y="4957270"/>
                </a:cubicBezTo>
                <a:cubicBezTo>
                  <a:pt x="2470572" y="4930831"/>
                  <a:pt x="2502303" y="4899104"/>
                  <a:pt x="2516406" y="4883241"/>
                </a:cubicBezTo>
                <a:cubicBezTo>
                  <a:pt x="2519931" y="4881478"/>
                  <a:pt x="2611601" y="4800399"/>
                  <a:pt x="2564003" y="4809212"/>
                </a:cubicBezTo>
                <a:cubicBezTo>
                  <a:pt x="2549900" y="4810975"/>
                  <a:pt x="2542849" y="4839176"/>
                  <a:pt x="2532272" y="4846226"/>
                </a:cubicBezTo>
                <a:cubicBezTo>
                  <a:pt x="2532272" y="4844463"/>
                  <a:pt x="2497015" y="4846226"/>
                  <a:pt x="2498777" y="4846226"/>
                </a:cubicBezTo>
                <a:cubicBezTo>
                  <a:pt x="2497015" y="4846226"/>
                  <a:pt x="2491726" y="4856801"/>
                  <a:pt x="2489963" y="4856801"/>
                </a:cubicBezTo>
                <a:cubicBezTo>
                  <a:pt x="2463520" y="4862089"/>
                  <a:pt x="2505830" y="4798637"/>
                  <a:pt x="2505830" y="4798637"/>
                </a:cubicBezTo>
                <a:cubicBezTo>
                  <a:pt x="2468809" y="4796873"/>
                  <a:pt x="2504067" y="4798637"/>
                  <a:pt x="2489963" y="4812737"/>
                </a:cubicBezTo>
                <a:cubicBezTo>
                  <a:pt x="2482913" y="4814499"/>
                  <a:pt x="2482913" y="4795111"/>
                  <a:pt x="2475861" y="4800399"/>
                </a:cubicBezTo>
                <a:cubicBezTo>
                  <a:pt x="2463520" y="4809212"/>
                  <a:pt x="2459995" y="4828601"/>
                  <a:pt x="2449418" y="4840939"/>
                </a:cubicBezTo>
                <a:cubicBezTo>
                  <a:pt x="2442367" y="4851514"/>
                  <a:pt x="2444129" y="4863852"/>
                  <a:pt x="2437077" y="4872665"/>
                </a:cubicBezTo>
                <a:cubicBezTo>
                  <a:pt x="2435315" y="4876190"/>
                  <a:pt x="2419449" y="4872665"/>
                  <a:pt x="2412397" y="4883241"/>
                </a:cubicBezTo>
                <a:cubicBezTo>
                  <a:pt x="2403583" y="4895579"/>
                  <a:pt x="2408872" y="4916730"/>
                  <a:pt x="2398295" y="4930831"/>
                </a:cubicBezTo>
                <a:cubicBezTo>
                  <a:pt x="2387718" y="4946694"/>
                  <a:pt x="2368326" y="4955507"/>
                  <a:pt x="2352460" y="4966082"/>
                </a:cubicBezTo>
                <a:cubicBezTo>
                  <a:pt x="2324255" y="4987234"/>
                  <a:pt x="2308390" y="4992522"/>
                  <a:pt x="2274895" y="4997809"/>
                </a:cubicBezTo>
                <a:cubicBezTo>
                  <a:pt x="2301338" y="4964320"/>
                  <a:pt x="2322492" y="4907917"/>
                  <a:pt x="2260792" y="4944932"/>
                </a:cubicBezTo>
                <a:cubicBezTo>
                  <a:pt x="2239638" y="4957270"/>
                  <a:pt x="2220247" y="5024248"/>
                  <a:pt x="2197330" y="5024248"/>
                </a:cubicBezTo>
                <a:cubicBezTo>
                  <a:pt x="2190279" y="5015435"/>
                  <a:pt x="2206144" y="4971370"/>
                  <a:pt x="2174413" y="4976658"/>
                </a:cubicBezTo>
                <a:cubicBezTo>
                  <a:pt x="2151496" y="4980184"/>
                  <a:pt x="2169124" y="5008384"/>
                  <a:pt x="2162073" y="5022486"/>
                </a:cubicBezTo>
                <a:cubicBezTo>
                  <a:pt x="2135630" y="5077126"/>
                  <a:pt x="2056302" y="5100039"/>
                  <a:pt x="2091559" y="5018960"/>
                </a:cubicBezTo>
                <a:cubicBezTo>
                  <a:pt x="2075694" y="5015435"/>
                  <a:pt x="2086271" y="5043636"/>
                  <a:pt x="2066879" y="5033061"/>
                </a:cubicBezTo>
                <a:cubicBezTo>
                  <a:pt x="2054539" y="5026010"/>
                  <a:pt x="2068642" y="4988996"/>
                  <a:pt x="2042199" y="5003097"/>
                </a:cubicBezTo>
                <a:cubicBezTo>
                  <a:pt x="2010468" y="5020723"/>
                  <a:pt x="2068642" y="5075363"/>
                  <a:pt x="2068642" y="5064788"/>
                </a:cubicBezTo>
                <a:cubicBezTo>
                  <a:pt x="2068642" y="5063025"/>
                  <a:pt x="2059828" y="5117665"/>
                  <a:pt x="2052776" y="5114140"/>
                </a:cubicBezTo>
                <a:cubicBezTo>
                  <a:pt x="2008705" y="5091227"/>
                  <a:pt x="2047488" y="5057737"/>
                  <a:pt x="1989313" y="5082414"/>
                </a:cubicBezTo>
                <a:cubicBezTo>
                  <a:pt x="1943480" y="5101802"/>
                  <a:pt x="1918800" y="5142342"/>
                  <a:pt x="1917037" y="5186407"/>
                </a:cubicBezTo>
                <a:cubicBezTo>
                  <a:pt x="1902934" y="5170543"/>
                  <a:pt x="1872966" y="5186407"/>
                  <a:pt x="1862388" y="5196982"/>
                </a:cubicBezTo>
                <a:cubicBezTo>
                  <a:pt x="1853574" y="5205795"/>
                  <a:pt x="1888832" y="5205795"/>
                  <a:pt x="1887068" y="5216371"/>
                </a:cubicBezTo>
                <a:cubicBezTo>
                  <a:pt x="1885305" y="5223421"/>
                  <a:pt x="1860626" y="5214608"/>
                  <a:pt x="1853574" y="5230471"/>
                </a:cubicBezTo>
                <a:cubicBezTo>
                  <a:pt x="1848286" y="5239284"/>
                  <a:pt x="1858863" y="5297450"/>
                  <a:pt x="1841235" y="5299212"/>
                </a:cubicBezTo>
                <a:cubicBezTo>
                  <a:pt x="1837709" y="5299212"/>
                  <a:pt x="1825369" y="5278062"/>
                  <a:pt x="1821843" y="5283349"/>
                </a:cubicBezTo>
                <a:cubicBezTo>
                  <a:pt x="1823606" y="5281586"/>
                  <a:pt x="1802451" y="5300975"/>
                  <a:pt x="1809503" y="5300975"/>
                </a:cubicBezTo>
                <a:cubicBezTo>
                  <a:pt x="1802451" y="5302738"/>
                  <a:pt x="1798926" y="5327414"/>
                  <a:pt x="1774246" y="5300975"/>
                </a:cubicBezTo>
                <a:cubicBezTo>
                  <a:pt x="1781297" y="5308026"/>
                  <a:pt x="1784823" y="5279824"/>
                  <a:pt x="1784823" y="5278062"/>
                </a:cubicBezTo>
                <a:cubicBezTo>
                  <a:pt x="1779535" y="5269248"/>
                  <a:pt x="1768958" y="5271011"/>
                  <a:pt x="1767195" y="5260435"/>
                </a:cubicBezTo>
                <a:cubicBezTo>
                  <a:pt x="1763669" y="5248097"/>
                  <a:pt x="1751330" y="5239284"/>
                  <a:pt x="1754855" y="5225183"/>
                </a:cubicBezTo>
                <a:cubicBezTo>
                  <a:pt x="1744278" y="5249860"/>
                  <a:pt x="1749566" y="5292162"/>
                  <a:pt x="1749566" y="5295688"/>
                </a:cubicBezTo>
                <a:cubicBezTo>
                  <a:pt x="1749566" y="5302738"/>
                  <a:pt x="1758380" y="5382054"/>
                  <a:pt x="1744278" y="5367954"/>
                </a:cubicBezTo>
                <a:cubicBezTo>
                  <a:pt x="1744278" y="5360903"/>
                  <a:pt x="1740752" y="5357378"/>
                  <a:pt x="1737226" y="5353853"/>
                </a:cubicBezTo>
                <a:cubicBezTo>
                  <a:pt x="1723124" y="5367954"/>
                  <a:pt x="1719597" y="5389105"/>
                  <a:pt x="1707257" y="5403205"/>
                </a:cubicBezTo>
                <a:cubicBezTo>
                  <a:pt x="1693155" y="5419069"/>
                  <a:pt x="1673763" y="5422594"/>
                  <a:pt x="1663186" y="5440220"/>
                </a:cubicBezTo>
                <a:cubicBezTo>
                  <a:pt x="1645557" y="5471947"/>
                  <a:pt x="1654371" y="5489573"/>
                  <a:pt x="1634980" y="5514249"/>
                </a:cubicBezTo>
                <a:cubicBezTo>
                  <a:pt x="1622640" y="5530112"/>
                  <a:pt x="1606771" y="5533637"/>
                  <a:pt x="1594431" y="5547738"/>
                </a:cubicBezTo>
                <a:cubicBezTo>
                  <a:pt x="1590905" y="5551263"/>
                  <a:pt x="1599719" y="5560076"/>
                  <a:pt x="1594431" y="5565364"/>
                </a:cubicBezTo>
                <a:cubicBezTo>
                  <a:pt x="1589143" y="5572414"/>
                  <a:pt x="1525679" y="5651731"/>
                  <a:pt x="1525679" y="5651731"/>
                </a:cubicBezTo>
                <a:cubicBezTo>
                  <a:pt x="1522154" y="5646444"/>
                  <a:pt x="1520391" y="5641156"/>
                  <a:pt x="1518628" y="5634105"/>
                </a:cubicBezTo>
                <a:cubicBezTo>
                  <a:pt x="1497473" y="5669357"/>
                  <a:pt x="1488659" y="5685220"/>
                  <a:pt x="1455165" y="5711659"/>
                </a:cubicBezTo>
                <a:cubicBezTo>
                  <a:pt x="1448114" y="5718710"/>
                  <a:pt x="1389939" y="5768062"/>
                  <a:pt x="1435774" y="5743386"/>
                </a:cubicBezTo>
                <a:cubicBezTo>
                  <a:pt x="1437537" y="5789213"/>
                  <a:pt x="1407568" y="5752199"/>
                  <a:pt x="1393465" y="5769825"/>
                </a:cubicBezTo>
                <a:cubicBezTo>
                  <a:pt x="1388177" y="5775113"/>
                  <a:pt x="1358208" y="5810365"/>
                  <a:pt x="1358208" y="5810365"/>
                </a:cubicBezTo>
                <a:cubicBezTo>
                  <a:pt x="1349394" y="5824465"/>
                  <a:pt x="1340579" y="5849141"/>
                  <a:pt x="1330002" y="5859717"/>
                </a:cubicBezTo>
                <a:cubicBezTo>
                  <a:pt x="1280643" y="5909069"/>
                  <a:pt x="1294745" y="5859717"/>
                  <a:pt x="1261251" y="5857955"/>
                </a:cubicBezTo>
                <a:cubicBezTo>
                  <a:pt x="1245386" y="5856191"/>
                  <a:pt x="1225994" y="5879105"/>
                  <a:pt x="1215417" y="5886156"/>
                </a:cubicBezTo>
                <a:cubicBezTo>
                  <a:pt x="1185449" y="5910832"/>
                  <a:pt x="1206603" y="5916120"/>
                  <a:pt x="1160768" y="5917882"/>
                </a:cubicBezTo>
                <a:cubicBezTo>
                  <a:pt x="1159005" y="5951372"/>
                  <a:pt x="1153717" y="5970760"/>
                  <a:pt x="1127274" y="5997199"/>
                </a:cubicBezTo>
                <a:cubicBezTo>
                  <a:pt x="1123749" y="6000724"/>
                  <a:pt x="1077914" y="6035976"/>
                  <a:pt x="1072626" y="6028926"/>
                </a:cubicBezTo>
                <a:cubicBezTo>
                  <a:pt x="1060286" y="6009538"/>
                  <a:pt x="1134326" y="5926695"/>
                  <a:pt x="1148428" y="5912595"/>
                </a:cubicBezTo>
                <a:cubicBezTo>
                  <a:pt x="1178397" y="5879105"/>
                  <a:pt x="1194263" y="5852667"/>
                  <a:pt x="1218943" y="5813889"/>
                </a:cubicBezTo>
                <a:cubicBezTo>
                  <a:pt x="1231283" y="5792739"/>
                  <a:pt x="1271828" y="5757487"/>
                  <a:pt x="1240097" y="5734573"/>
                </a:cubicBezTo>
                <a:cubicBezTo>
                  <a:pt x="1204840" y="5709896"/>
                  <a:pt x="1181922" y="5776875"/>
                  <a:pt x="1164294" y="5798026"/>
                </a:cubicBezTo>
                <a:cubicBezTo>
                  <a:pt x="1146666" y="5822703"/>
                  <a:pt x="989772" y="6014825"/>
                  <a:pt x="973906" y="6004250"/>
                </a:cubicBezTo>
                <a:cubicBezTo>
                  <a:pt x="945701" y="5984861"/>
                  <a:pt x="1016214" y="5939034"/>
                  <a:pt x="1005637" y="5921408"/>
                </a:cubicBezTo>
                <a:cubicBezTo>
                  <a:pt x="995060" y="5902019"/>
                  <a:pt x="1009163" y="5845616"/>
                  <a:pt x="1035606" y="5798026"/>
                </a:cubicBezTo>
                <a:cubicBezTo>
                  <a:pt x="993297" y="5813889"/>
                  <a:pt x="973906" y="5872055"/>
                  <a:pt x="942175" y="5903782"/>
                </a:cubicBezTo>
                <a:cubicBezTo>
                  <a:pt x="938649" y="5907307"/>
                  <a:pt x="910443" y="5926695"/>
                  <a:pt x="905155" y="5931983"/>
                </a:cubicBezTo>
                <a:cubicBezTo>
                  <a:pt x="898103" y="5940796"/>
                  <a:pt x="887526" y="5965472"/>
                  <a:pt x="882238" y="5970760"/>
                </a:cubicBezTo>
                <a:cubicBezTo>
                  <a:pt x="866371" y="5984861"/>
                  <a:pt x="855794" y="5972523"/>
                  <a:pt x="839929" y="5986624"/>
                </a:cubicBezTo>
                <a:cubicBezTo>
                  <a:pt x="825826" y="5997199"/>
                  <a:pt x="815249" y="6034214"/>
                  <a:pt x="799383" y="6051840"/>
                </a:cubicBezTo>
                <a:cubicBezTo>
                  <a:pt x="783517" y="6069465"/>
                  <a:pt x="753549" y="6111768"/>
                  <a:pt x="739447" y="6088854"/>
                </a:cubicBezTo>
                <a:cubicBezTo>
                  <a:pt x="727106" y="6071228"/>
                  <a:pt x="809960" y="6004250"/>
                  <a:pt x="820538" y="5984861"/>
                </a:cubicBezTo>
                <a:cubicBezTo>
                  <a:pt x="845217" y="5937271"/>
                  <a:pt x="861083" y="5886156"/>
                  <a:pt x="915732" y="5852667"/>
                </a:cubicBezTo>
                <a:cubicBezTo>
                  <a:pt x="885763" y="5833278"/>
                  <a:pt x="950988" y="5725760"/>
                  <a:pt x="875186" y="5755724"/>
                </a:cubicBezTo>
                <a:cubicBezTo>
                  <a:pt x="854032" y="5762774"/>
                  <a:pt x="799383" y="5877343"/>
                  <a:pt x="774703" y="5827991"/>
                </a:cubicBezTo>
                <a:cubicBezTo>
                  <a:pt x="755312" y="5794501"/>
                  <a:pt x="829352" y="5782163"/>
                  <a:pt x="829352" y="5750436"/>
                </a:cubicBezTo>
                <a:cubicBezTo>
                  <a:pt x="827589" y="5686983"/>
                  <a:pt x="732395" y="5810365"/>
                  <a:pt x="720055" y="5762774"/>
                </a:cubicBezTo>
                <a:cubicBezTo>
                  <a:pt x="718292" y="5753961"/>
                  <a:pt x="848743" y="5616479"/>
                  <a:pt x="808198" y="5611191"/>
                </a:cubicBezTo>
                <a:cubicBezTo>
                  <a:pt x="785281" y="5607666"/>
                  <a:pt x="794095" y="5625292"/>
                  <a:pt x="779992" y="5604141"/>
                </a:cubicBezTo>
                <a:cubicBezTo>
                  <a:pt x="771177" y="5593565"/>
                  <a:pt x="772940" y="5530112"/>
                  <a:pt x="769415" y="5516011"/>
                </a:cubicBezTo>
                <a:cubicBezTo>
                  <a:pt x="764126" y="5567127"/>
                  <a:pt x="705952" y="5605904"/>
                  <a:pt x="681272" y="5639393"/>
                </a:cubicBezTo>
                <a:cubicBezTo>
                  <a:pt x="658355" y="5671120"/>
                  <a:pt x="638964" y="5722234"/>
                  <a:pt x="593129" y="5734573"/>
                </a:cubicBezTo>
                <a:cubicBezTo>
                  <a:pt x="582552" y="5738098"/>
                  <a:pt x="552584" y="5727522"/>
                  <a:pt x="540243" y="5727522"/>
                </a:cubicBezTo>
                <a:cubicBezTo>
                  <a:pt x="522615" y="5727522"/>
                  <a:pt x="522615" y="5738098"/>
                  <a:pt x="503224" y="5725760"/>
                </a:cubicBezTo>
                <a:cubicBezTo>
                  <a:pt x="492647" y="5738098"/>
                  <a:pt x="519089" y="5752199"/>
                  <a:pt x="510275" y="5759249"/>
                </a:cubicBezTo>
                <a:cubicBezTo>
                  <a:pt x="503224" y="5766299"/>
                  <a:pt x="469730" y="5739860"/>
                  <a:pt x="467966" y="5732810"/>
                </a:cubicBezTo>
                <a:cubicBezTo>
                  <a:pt x="453864" y="5697558"/>
                  <a:pt x="469730" y="5723997"/>
                  <a:pt x="483832" y="5701084"/>
                </a:cubicBezTo>
                <a:cubicBezTo>
                  <a:pt x="490884" y="5690508"/>
                  <a:pt x="524378" y="5641156"/>
                  <a:pt x="538481" y="5639393"/>
                </a:cubicBezTo>
                <a:cubicBezTo>
                  <a:pt x="554347" y="5639393"/>
                  <a:pt x="573738" y="5653494"/>
                  <a:pt x="556109" y="5671120"/>
                </a:cubicBezTo>
                <a:cubicBezTo>
                  <a:pt x="600181" y="5648206"/>
                  <a:pt x="536718" y="5628818"/>
                  <a:pt x="545532" y="5593565"/>
                </a:cubicBezTo>
                <a:cubicBezTo>
                  <a:pt x="547295" y="5586515"/>
                  <a:pt x="580789" y="5553026"/>
                  <a:pt x="587841" y="5545975"/>
                </a:cubicBezTo>
                <a:cubicBezTo>
                  <a:pt x="603706" y="5528349"/>
                  <a:pt x="617810" y="5514249"/>
                  <a:pt x="635437" y="5496623"/>
                </a:cubicBezTo>
                <a:cubicBezTo>
                  <a:pt x="638964" y="5491335"/>
                  <a:pt x="663643" y="5459609"/>
                  <a:pt x="663643" y="5457846"/>
                </a:cubicBezTo>
                <a:cubicBezTo>
                  <a:pt x="672458" y="5443745"/>
                  <a:pt x="684798" y="5433169"/>
                  <a:pt x="681272" y="5412018"/>
                </a:cubicBezTo>
                <a:cubicBezTo>
                  <a:pt x="679509" y="5404968"/>
                  <a:pt x="665406" y="5387342"/>
                  <a:pt x="660118" y="5382054"/>
                </a:cubicBezTo>
                <a:cubicBezTo>
                  <a:pt x="647778" y="5373241"/>
                  <a:pt x="617810" y="5390867"/>
                  <a:pt x="605470" y="5394392"/>
                </a:cubicBezTo>
                <a:cubicBezTo>
                  <a:pt x="605470" y="5440220"/>
                  <a:pt x="573738" y="5419069"/>
                  <a:pt x="554347" y="5441983"/>
                </a:cubicBezTo>
                <a:cubicBezTo>
                  <a:pt x="545532" y="5450795"/>
                  <a:pt x="542006" y="5505436"/>
                  <a:pt x="557872" y="5503673"/>
                </a:cubicBezTo>
                <a:cubicBezTo>
                  <a:pt x="563161" y="5501911"/>
                  <a:pt x="670695" y="5380292"/>
                  <a:pt x="644252" y="5447270"/>
                </a:cubicBezTo>
                <a:cubicBezTo>
                  <a:pt x="633675" y="5477235"/>
                  <a:pt x="586078" y="5500148"/>
                  <a:pt x="570212" y="5521299"/>
                </a:cubicBezTo>
                <a:cubicBezTo>
                  <a:pt x="545532" y="5556551"/>
                  <a:pt x="533193" y="5588278"/>
                  <a:pt x="497935" y="5618242"/>
                </a:cubicBezTo>
                <a:cubicBezTo>
                  <a:pt x="483832" y="5632342"/>
                  <a:pt x="434472" y="5683458"/>
                  <a:pt x="439761" y="5628818"/>
                </a:cubicBezTo>
                <a:cubicBezTo>
                  <a:pt x="445049" y="5570652"/>
                  <a:pt x="496172" y="5598853"/>
                  <a:pt x="460915" y="5535400"/>
                </a:cubicBezTo>
                <a:cubicBezTo>
                  <a:pt x="450338" y="5538925"/>
                  <a:pt x="437998" y="5581227"/>
                  <a:pt x="429185" y="5591803"/>
                </a:cubicBezTo>
                <a:cubicBezTo>
                  <a:pt x="427421" y="5593565"/>
                  <a:pt x="397453" y="5620004"/>
                  <a:pt x="392164" y="5621767"/>
                </a:cubicBezTo>
                <a:cubicBezTo>
                  <a:pt x="332227" y="5653494"/>
                  <a:pt x="356907" y="5591803"/>
                  <a:pt x="323413" y="5597091"/>
                </a:cubicBezTo>
                <a:cubicBezTo>
                  <a:pt x="291681" y="5602378"/>
                  <a:pt x="245847" y="5723997"/>
                  <a:pt x="229981" y="5745148"/>
                </a:cubicBezTo>
                <a:cubicBezTo>
                  <a:pt x="207064" y="5780400"/>
                  <a:pt x="205301" y="5817415"/>
                  <a:pt x="175333" y="5843853"/>
                </a:cubicBezTo>
                <a:cubicBezTo>
                  <a:pt x="164756" y="5854429"/>
                  <a:pt x="143602" y="5856191"/>
                  <a:pt x="131261" y="5863242"/>
                </a:cubicBezTo>
                <a:cubicBezTo>
                  <a:pt x="133024" y="5863242"/>
                  <a:pt x="122447" y="5882631"/>
                  <a:pt x="111870" y="5887919"/>
                </a:cubicBezTo>
                <a:cubicBezTo>
                  <a:pt x="85428" y="5903782"/>
                  <a:pt x="810" y="5903782"/>
                  <a:pt x="36067" y="5852667"/>
                </a:cubicBezTo>
                <a:cubicBezTo>
                  <a:pt x="46644" y="5838566"/>
                  <a:pt x="62510" y="5856191"/>
                  <a:pt x="71325" y="5850904"/>
                </a:cubicBezTo>
                <a:cubicBezTo>
                  <a:pt x="81902" y="5842091"/>
                  <a:pt x="85428" y="5833278"/>
                  <a:pt x="92479" y="5826227"/>
                </a:cubicBezTo>
                <a:cubicBezTo>
                  <a:pt x="104820" y="5813889"/>
                  <a:pt x="115396" y="5792739"/>
                  <a:pt x="134788" y="5792739"/>
                </a:cubicBezTo>
                <a:cubicBezTo>
                  <a:pt x="136550" y="5766299"/>
                  <a:pt x="113633" y="5778638"/>
                  <a:pt x="129498" y="5752199"/>
                </a:cubicBezTo>
                <a:cubicBezTo>
                  <a:pt x="133024" y="5748674"/>
                  <a:pt x="152415" y="5757487"/>
                  <a:pt x="164756" y="5732810"/>
                </a:cubicBezTo>
                <a:cubicBezTo>
                  <a:pt x="177096" y="5706372"/>
                  <a:pt x="157704" y="5701084"/>
                  <a:pt x="162993" y="5683458"/>
                </a:cubicBezTo>
                <a:cubicBezTo>
                  <a:pt x="164756" y="5672882"/>
                  <a:pt x="180621" y="5649968"/>
                  <a:pt x="187673" y="5637630"/>
                </a:cubicBezTo>
                <a:cubicBezTo>
                  <a:pt x="198250" y="5632342"/>
                  <a:pt x="155942" y="5628818"/>
                  <a:pt x="154179" y="5625292"/>
                </a:cubicBezTo>
                <a:cubicBezTo>
                  <a:pt x="145364" y="5605904"/>
                  <a:pt x="143602" y="5612954"/>
                  <a:pt x="155942" y="5586515"/>
                </a:cubicBezTo>
                <a:cubicBezTo>
                  <a:pt x="166519" y="5561839"/>
                  <a:pt x="201775" y="5523061"/>
                  <a:pt x="217642" y="5507199"/>
                </a:cubicBezTo>
                <a:cubicBezTo>
                  <a:pt x="228219" y="5494861"/>
                  <a:pt x="238796" y="5498385"/>
                  <a:pt x="247610" y="5475472"/>
                </a:cubicBezTo>
                <a:cubicBezTo>
                  <a:pt x="259950" y="5447270"/>
                  <a:pt x="245847" y="5433169"/>
                  <a:pt x="244085" y="5404968"/>
                </a:cubicBezTo>
                <a:cubicBezTo>
                  <a:pt x="244085" y="5390867"/>
                  <a:pt x="245847" y="5360903"/>
                  <a:pt x="256424" y="5352090"/>
                </a:cubicBezTo>
                <a:cubicBezTo>
                  <a:pt x="265238" y="5345040"/>
                  <a:pt x="277578" y="5367954"/>
                  <a:pt x="275815" y="5341514"/>
                </a:cubicBezTo>
                <a:cubicBezTo>
                  <a:pt x="282868" y="5341514"/>
                  <a:pt x="288156" y="5345040"/>
                  <a:pt x="293444" y="5348565"/>
                </a:cubicBezTo>
                <a:cubicBezTo>
                  <a:pt x="291681" y="5332702"/>
                  <a:pt x="319886" y="5279824"/>
                  <a:pt x="326938" y="5262198"/>
                </a:cubicBezTo>
                <a:cubicBezTo>
                  <a:pt x="339278" y="5269248"/>
                  <a:pt x="351618" y="5313314"/>
                  <a:pt x="353381" y="5325652"/>
                </a:cubicBezTo>
                <a:cubicBezTo>
                  <a:pt x="374535" y="5302738"/>
                  <a:pt x="348092" y="5244572"/>
                  <a:pt x="362196" y="5212845"/>
                </a:cubicBezTo>
                <a:cubicBezTo>
                  <a:pt x="372772" y="5189931"/>
                  <a:pt x="390401" y="5181119"/>
                  <a:pt x="404505" y="5163493"/>
                </a:cubicBezTo>
                <a:cubicBezTo>
                  <a:pt x="415081" y="5151155"/>
                  <a:pt x="399215" y="5145867"/>
                  <a:pt x="406267" y="5135291"/>
                </a:cubicBezTo>
                <a:cubicBezTo>
                  <a:pt x="427421" y="5142342"/>
                  <a:pt x="437998" y="5112378"/>
                  <a:pt x="448575" y="5098277"/>
                </a:cubicBezTo>
                <a:cubicBezTo>
                  <a:pt x="455626" y="5087701"/>
                  <a:pt x="467966" y="5085939"/>
                  <a:pt x="473255" y="5073601"/>
                </a:cubicBezTo>
                <a:cubicBezTo>
                  <a:pt x="480307" y="5055975"/>
                  <a:pt x="460915" y="5061262"/>
                  <a:pt x="466203" y="5048924"/>
                </a:cubicBezTo>
                <a:cubicBezTo>
                  <a:pt x="483832" y="5003097"/>
                  <a:pt x="556109" y="4980184"/>
                  <a:pt x="554347" y="4925543"/>
                </a:cubicBezTo>
                <a:cubicBezTo>
                  <a:pt x="559635" y="4934356"/>
                  <a:pt x="563161" y="4941406"/>
                  <a:pt x="568449" y="4950219"/>
                </a:cubicBezTo>
                <a:cubicBezTo>
                  <a:pt x="594893" y="4936118"/>
                  <a:pt x="571975" y="4914967"/>
                  <a:pt x="579026" y="4902629"/>
                </a:cubicBezTo>
                <a:cubicBezTo>
                  <a:pt x="584315" y="4892053"/>
                  <a:pt x="601943" y="4890291"/>
                  <a:pt x="605470" y="4885003"/>
                </a:cubicBezTo>
                <a:cubicBezTo>
                  <a:pt x="619572" y="4856801"/>
                  <a:pt x="628387" y="4826837"/>
                  <a:pt x="649541" y="4805687"/>
                </a:cubicBezTo>
                <a:cubicBezTo>
                  <a:pt x="649541" y="4821550"/>
                  <a:pt x="649541" y="4837413"/>
                  <a:pt x="651304" y="4853277"/>
                </a:cubicBezTo>
                <a:cubicBezTo>
                  <a:pt x="668932" y="4818025"/>
                  <a:pt x="679509" y="4789823"/>
                  <a:pt x="697137" y="4759859"/>
                </a:cubicBezTo>
                <a:cubicBezTo>
                  <a:pt x="721818" y="4715794"/>
                  <a:pt x="750024" y="4677017"/>
                  <a:pt x="781754" y="4638240"/>
                </a:cubicBezTo>
                <a:cubicBezTo>
                  <a:pt x="825826" y="4585362"/>
                  <a:pt x="852269" y="4534247"/>
                  <a:pt x="894578" y="4486657"/>
                </a:cubicBezTo>
                <a:cubicBezTo>
                  <a:pt x="954515" y="4417916"/>
                  <a:pt x="1005637" y="4342124"/>
                  <a:pt x="1065574" y="4271621"/>
                </a:cubicBezTo>
                <a:cubicBezTo>
                  <a:pt x="1081440" y="4252232"/>
                  <a:pt x="1102594" y="4215218"/>
                  <a:pt x="1116697" y="4201117"/>
                </a:cubicBezTo>
                <a:cubicBezTo>
                  <a:pt x="1134326" y="4181729"/>
                  <a:pt x="1155480" y="4176441"/>
                  <a:pt x="1166057" y="4146477"/>
                </a:cubicBezTo>
                <a:cubicBezTo>
                  <a:pt x="1141377" y="4146477"/>
                  <a:pt x="1097305" y="4162340"/>
                  <a:pt x="1083203" y="4183491"/>
                </a:cubicBezTo>
                <a:cubicBezTo>
                  <a:pt x="1062049" y="4211693"/>
                  <a:pt x="1070863" y="4183491"/>
                  <a:pt x="1072626" y="4220505"/>
                </a:cubicBezTo>
                <a:cubicBezTo>
                  <a:pt x="1072626" y="4225793"/>
                  <a:pt x="1046183" y="4222268"/>
                  <a:pt x="1039132" y="4225793"/>
                </a:cubicBezTo>
                <a:cubicBezTo>
                  <a:pt x="1046183" y="4232844"/>
                  <a:pt x="1049709" y="4241657"/>
                  <a:pt x="1051471" y="4250470"/>
                </a:cubicBezTo>
                <a:cubicBezTo>
                  <a:pt x="1037369" y="4255757"/>
                  <a:pt x="1026792" y="4236369"/>
                  <a:pt x="1014451" y="4243419"/>
                </a:cubicBezTo>
                <a:cubicBezTo>
                  <a:pt x="1000349" y="4248707"/>
                  <a:pt x="1017977" y="4273383"/>
                  <a:pt x="989772" y="4269858"/>
                </a:cubicBezTo>
                <a:cubicBezTo>
                  <a:pt x="903392" y="4264571"/>
                  <a:pt x="1016214" y="4178203"/>
                  <a:pt x="1030317" y="4167628"/>
                </a:cubicBezTo>
                <a:cubicBezTo>
                  <a:pt x="1047946" y="4153527"/>
                  <a:pt x="1151954" y="4070685"/>
                  <a:pt x="1081440" y="4075973"/>
                </a:cubicBezTo>
                <a:cubicBezTo>
                  <a:pt x="1058523" y="4077736"/>
                  <a:pt x="989772" y="4160577"/>
                  <a:pt x="968617" y="4178203"/>
                </a:cubicBezTo>
                <a:cubicBezTo>
                  <a:pt x="945701" y="4199355"/>
                  <a:pt x="928071" y="4227556"/>
                  <a:pt x="898103" y="4236369"/>
                </a:cubicBezTo>
                <a:cubicBezTo>
                  <a:pt x="884001" y="4232844"/>
                  <a:pt x="871660" y="4231081"/>
                  <a:pt x="859321" y="4227556"/>
                </a:cubicBezTo>
                <a:cubicBezTo>
                  <a:pt x="845217" y="4231081"/>
                  <a:pt x="832878" y="4238131"/>
                  <a:pt x="825826" y="4250470"/>
                </a:cubicBezTo>
                <a:cubicBezTo>
                  <a:pt x="815249" y="4255757"/>
                  <a:pt x="785281" y="4271621"/>
                  <a:pt x="776466" y="4276909"/>
                </a:cubicBezTo>
                <a:cubicBezTo>
                  <a:pt x="771177" y="4280434"/>
                  <a:pt x="750024" y="4308635"/>
                  <a:pt x="744735" y="4306873"/>
                </a:cubicBezTo>
                <a:cubicBezTo>
                  <a:pt x="700663" y="4299822"/>
                  <a:pt x="790569" y="4218743"/>
                  <a:pt x="797621" y="4211693"/>
                </a:cubicBezTo>
                <a:cubicBezTo>
                  <a:pt x="818775" y="4192304"/>
                  <a:pt x="891052" y="4144714"/>
                  <a:pt x="873424" y="4107700"/>
                </a:cubicBezTo>
                <a:cubicBezTo>
                  <a:pt x="942175" y="4118275"/>
                  <a:pt x="943938" y="4056584"/>
                  <a:pt x="959803" y="4017808"/>
                </a:cubicBezTo>
                <a:cubicBezTo>
                  <a:pt x="965092" y="4005470"/>
                  <a:pt x="982720" y="4000182"/>
                  <a:pt x="988009" y="3980793"/>
                </a:cubicBezTo>
                <a:cubicBezTo>
                  <a:pt x="995060" y="3954354"/>
                  <a:pt x="966855" y="3957879"/>
                  <a:pt x="966855" y="3954354"/>
                </a:cubicBezTo>
                <a:cubicBezTo>
                  <a:pt x="966855" y="3952592"/>
                  <a:pt x="975669" y="3922627"/>
                  <a:pt x="979194" y="3922627"/>
                </a:cubicBezTo>
                <a:cubicBezTo>
                  <a:pt x="996823" y="3919102"/>
                  <a:pt x="996823" y="3971980"/>
                  <a:pt x="1030317" y="3945541"/>
                </a:cubicBezTo>
                <a:cubicBezTo>
                  <a:pt x="1046183" y="3931441"/>
                  <a:pt x="1030317" y="3882088"/>
                  <a:pt x="1044420" y="3859174"/>
                </a:cubicBezTo>
                <a:cubicBezTo>
                  <a:pt x="1070863" y="3818635"/>
                  <a:pt x="1132563" y="3792196"/>
                  <a:pt x="1136089" y="3749894"/>
                </a:cubicBezTo>
                <a:cubicBezTo>
                  <a:pt x="1137851" y="3746368"/>
                  <a:pt x="1125511" y="3712879"/>
                  <a:pt x="1123749" y="3702304"/>
                </a:cubicBezTo>
                <a:cubicBezTo>
                  <a:pt x="1123749" y="3693490"/>
                  <a:pt x="1143140" y="3684678"/>
                  <a:pt x="1136089" y="3674102"/>
                </a:cubicBezTo>
                <a:cubicBezTo>
                  <a:pt x="1116697" y="3637088"/>
                  <a:pt x="1088491" y="3691728"/>
                  <a:pt x="1074389" y="3707591"/>
                </a:cubicBezTo>
                <a:cubicBezTo>
                  <a:pt x="1062049" y="3719930"/>
                  <a:pt x="936886" y="3852124"/>
                  <a:pt x="928071" y="3822160"/>
                </a:cubicBezTo>
                <a:cubicBezTo>
                  <a:pt x="924546" y="3808059"/>
                  <a:pt x="1010926" y="3732268"/>
                  <a:pt x="1023266" y="3721692"/>
                </a:cubicBezTo>
                <a:cubicBezTo>
                  <a:pt x="1033843" y="3711116"/>
                  <a:pt x="1077914" y="3670577"/>
                  <a:pt x="1076151" y="3658238"/>
                </a:cubicBezTo>
                <a:cubicBezTo>
                  <a:pt x="1076151" y="3647663"/>
                  <a:pt x="1054997" y="3628275"/>
                  <a:pt x="1054997" y="3631800"/>
                </a:cubicBezTo>
                <a:cubicBezTo>
                  <a:pt x="1025028" y="3631800"/>
                  <a:pt x="968617" y="3730505"/>
                  <a:pt x="942175" y="3755181"/>
                </a:cubicBezTo>
                <a:cubicBezTo>
                  <a:pt x="894578" y="3801009"/>
                  <a:pt x="855794" y="3855649"/>
                  <a:pt x="809960" y="3903239"/>
                </a:cubicBezTo>
                <a:cubicBezTo>
                  <a:pt x="765889" y="3949066"/>
                  <a:pt x="727106" y="3994894"/>
                  <a:pt x="693612" y="4046009"/>
                </a:cubicBezTo>
                <a:cubicBezTo>
                  <a:pt x="665406" y="4090074"/>
                  <a:pt x="631912" y="4127088"/>
                  <a:pt x="589604" y="4160577"/>
                </a:cubicBezTo>
                <a:cubicBezTo>
                  <a:pt x="579026" y="4169391"/>
                  <a:pt x="490884" y="4248707"/>
                  <a:pt x="478544" y="4220505"/>
                </a:cubicBezTo>
                <a:cubicBezTo>
                  <a:pt x="460915" y="4178203"/>
                  <a:pt x="563161" y="4139427"/>
                  <a:pt x="580789" y="4121801"/>
                </a:cubicBezTo>
                <a:cubicBezTo>
                  <a:pt x="587841" y="4114750"/>
                  <a:pt x="646015" y="4019570"/>
                  <a:pt x="644252" y="4016045"/>
                </a:cubicBezTo>
                <a:cubicBezTo>
                  <a:pt x="637201" y="4003707"/>
                  <a:pt x="582552" y="4033671"/>
                  <a:pt x="561398" y="4016045"/>
                </a:cubicBezTo>
                <a:cubicBezTo>
                  <a:pt x="600181" y="3977268"/>
                  <a:pt x="621335" y="3929678"/>
                  <a:pt x="653066" y="3885613"/>
                </a:cubicBezTo>
                <a:cubicBezTo>
                  <a:pt x="644252" y="3876800"/>
                  <a:pt x="605470" y="3912052"/>
                  <a:pt x="593129" y="3899714"/>
                </a:cubicBezTo>
                <a:cubicBezTo>
                  <a:pt x="568449" y="3876800"/>
                  <a:pt x="607232" y="3850361"/>
                  <a:pt x="603706" y="3834498"/>
                </a:cubicBezTo>
                <a:cubicBezTo>
                  <a:pt x="584315" y="3734030"/>
                  <a:pt x="515564" y="3846836"/>
                  <a:pt x="487358" y="3882088"/>
                </a:cubicBezTo>
                <a:cubicBezTo>
                  <a:pt x="464441" y="3910289"/>
                  <a:pt x="422132" y="3924390"/>
                  <a:pt x="402741" y="3950829"/>
                </a:cubicBezTo>
                <a:cubicBezTo>
                  <a:pt x="379825" y="3980793"/>
                  <a:pt x="392164" y="3998419"/>
                  <a:pt x="351618" y="4021332"/>
                </a:cubicBezTo>
                <a:cubicBezTo>
                  <a:pt x="333990" y="4030146"/>
                  <a:pt x="274053" y="4056584"/>
                  <a:pt x="261713" y="4023096"/>
                </a:cubicBezTo>
                <a:cubicBezTo>
                  <a:pt x="258188" y="4016045"/>
                  <a:pt x="289918" y="3957879"/>
                  <a:pt x="295207" y="3947304"/>
                </a:cubicBezTo>
                <a:cubicBezTo>
                  <a:pt x="282868" y="3956117"/>
                  <a:pt x="270527" y="3963167"/>
                  <a:pt x="259950" y="3970218"/>
                </a:cubicBezTo>
                <a:cubicBezTo>
                  <a:pt x="265238" y="3938491"/>
                  <a:pt x="286392" y="3952592"/>
                  <a:pt x="300495" y="3934966"/>
                </a:cubicBezTo>
                <a:cubicBezTo>
                  <a:pt x="314598" y="3917340"/>
                  <a:pt x="314598" y="3901477"/>
                  <a:pt x="326938" y="3882088"/>
                </a:cubicBezTo>
                <a:cubicBezTo>
                  <a:pt x="346330" y="3855649"/>
                  <a:pt x="365721" y="3829210"/>
                  <a:pt x="385113" y="3804534"/>
                </a:cubicBezTo>
                <a:cubicBezTo>
                  <a:pt x="395690" y="3788671"/>
                  <a:pt x="406267" y="3808059"/>
                  <a:pt x="418607" y="3785145"/>
                </a:cubicBezTo>
                <a:cubicBezTo>
                  <a:pt x="423895" y="3774570"/>
                  <a:pt x="420370" y="3739318"/>
                  <a:pt x="425658" y="3723454"/>
                </a:cubicBezTo>
                <a:cubicBezTo>
                  <a:pt x="430947" y="3705828"/>
                  <a:pt x="450338" y="3686440"/>
                  <a:pt x="452101" y="3667052"/>
                </a:cubicBezTo>
                <a:cubicBezTo>
                  <a:pt x="452101" y="3660002"/>
                  <a:pt x="439761" y="3626512"/>
                  <a:pt x="439761" y="3624749"/>
                </a:cubicBezTo>
                <a:cubicBezTo>
                  <a:pt x="443286" y="3610649"/>
                  <a:pt x="475018" y="3621224"/>
                  <a:pt x="480307" y="3608886"/>
                </a:cubicBezTo>
                <a:cubicBezTo>
                  <a:pt x="483832" y="3598311"/>
                  <a:pt x="473255" y="3573634"/>
                  <a:pt x="476781" y="3568347"/>
                </a:cubicBezTo>
                <a:cubicBezTo>
                  <a:pt x="499698" y="3529569"/>
                  <a:pt x="487358" y="3585972"/>
                  <a:pt x="510275" y="3577159"/>
                </a:cubicBezTo>
                <a:cubicBezTo>
                  <a:pt x="524378" y="3573634"/>
                  <a:pt x="499698" y="3557771"/>
                  <a:pt x="512038" y="3552483"/>
                </a:cubicBezTo>
                <a:cubicBezTo>
                  <a:pt x="527903" y="3547195"/>
                  <a:pt x="517326" y="3561296"/>
                  <a:pt x="529666" y="3563059"/>
                </a:cubicBezTo>
                <a:cubicBezTo>
                  <a:pt x="549058" y="3533095"/>
                  <a:pt x="566687" y="3492555"/>
                  <a:pt x="589604" y="3466116"/>
                </a:cubicBezTo>
                <a:cubicBezTo>
                  <a:pt x="598418" y="3455541"/>
                  <a:pt x="616047" y="3452015"/>
                  <a:pt x="624860" y="3443202"/>
                </a:cubicBezTo>
                <a:cubicBezTo>
                  <a:pt x="647778" y="3413238"/>
                  <a:pt x="640726" y="3376224"/>
                  <a:pt x="684798" y="3383274"/>
                </a:cubicBezTo>
                <a:cubicBezTo>
                  <a:pt x="711241" y="3386800"/>
                  <a:pt x="716529" y="3420289"/>
                  <a:pt x="748260" y="3399138"/>
                </a:cubicBezTo>
                <a:cubicBezTo>
                  <a:pt x="760601" y="3392087"/>
                  <a:pt x="751786" y="3374461"/>
                  <a:pt x="762363" y="3363886"/>
                </a:cubicBezTo>
                <a:cubicBezTo>
                  <a:pt x="771177" y="3353310"/>
                  <a:pt x="783517" y="3369174"/>
                  <a:pt x="792332" y="3349785"/>
                </a:cubicBezTo>
                <a:cubicBezTo>
                  <a:pt x="801147" y="3319821"/>
                  <a:pt x="757075" y="3316296"/>
                  <a:pt x="760601" y="3295145"/>
                </a:cubicBezTo>
                <a:cubicBezTo>
                  <a:pt x="764126" y="3265181"/>
                  <a:pt x="815249" y="3272231"/>
                  <a:pt x="824063" y="3258130"/>
                </a:cubicBezTo>
                <a:cubicBezTo>
                  <a:pt x="834640" y="3244029"/>
                  <a:pt x="818775" y="3214065"/>
                  <a:pt x="827589" y="3196439"/>
                </a:cubicBezTo>
                <a:cubicBezTo>
                  <a:pt x="834640" y="3177051"/>
                  <a:pt x="854032" y="3175289"/>
                  <a:pt x="862846" y="3157663"/>
                </a:cubicBezTo>
                <a:cubicBezTo>
                  <a:pt x="878712" y="3132986"/>
                  <a:pt x="876949" y="3131223"/>
                  <a:pt x="887526" y="3103022"/>
                </a:cubicBezTo>
                <a:cubicBezTo>
                  <a:pt x="859321" y="3097734"/>
                  <a:pt x="859321" y="3060720"/>
                  <a:pt x="829352" y="3058957"/>
                </a:cubicBezTo>
                <a:cubicBezTo>
                  <a:pt x="859321" y="3053670"/>
                  <a:pt x="848743" y="3028993"/>
                  <a:pt x="854032" y="3013130"/>
                </a:cubicBezTo>
                <a:cubicBezTo>
                  <a:pt x="855794" y="3006080"/>
                  <a:pt x="892815" y="2984928"/>
                  <a:pt x="864609" y="2967302"/>
                </a:cubicBezTo>
                <a:cubicBezTo>
                  <a:pt x="843454" y="2954964"/>
                  <a:pt x="762363" y="3050144"/>
                  <a:pt x="760601" y="2969065"/>
                </a:cubicBezTo>
                <a:cubicBezTo>
                  <a:pt x="746498" y="2984928"/>
                  <a:pt x="734158" y="3000792"/>
                  <a:pt x="721818" y="3016655"/>
                </a:cubicBezTo>
                <a:cubicBezTo>
                  <a:pt x="730632" y="3020180"/>
                  <a:pt x="735921" y="3027230"/>
                  <a:pt x="735921" y="3036044"/>
                </a:cubicBezTo>
                <a:cubicBezTo>
                  <a:pt x="686560" y="3094209"/>
                  <a:pt x="684798" y="2995504"/>
                  <a:pt x="670695" y="2991978"/>
                </a:cubicBezTo>
                <a:cubicBezTo>
                  <a:pt x="665406" y="2993741"/>
                  <a:pt x="654829" y="3046619"/>
                  <a:pt x="642489" y="3027230"/>
                </a:cubicBezTo>
                <a:cubicBezTo>
                  <a:pt x="640726" y="3018418"/>
                  <a:pt x="642489" y="3011367"/>
                  <a:pt x="649541" y="3004316"/>
                </a:cubicBezTo>
                <a:cubicBezTo>
                  <a:pt x="614283" y="3002554"/>
                  <a:pt x="637201" y="2963777"/>
                  <a:pt x="630149" y="2946151"/>
                </a:cubicBezTo>
                <a:cubicBezTo>
                  <a:pt x="617810" y="2905612"/>
                  <a:pt x="635437" y="2974352"/>
                  <a:pt x="610758" y="2926763"/>
                </a:cubicBezTo>
                <a:cubicBezTo>
                  <a:pt x="603706" y="2914424"/>
                  <a:pt x="623098" y="2891511"/>
                  <a:pt x="600181" y="2893273"/>
                </a:cubicBezTo>
                <a:cubicBezTo>
                  <a:pt x="577264" y="2896799"/>
                  <a:pt x="575501" y="2942626"/>
                  <a:pt x="563161" y="2944388"/>
                </a:cubicBezTo>
                <a:cubicBezTo>
                  <a:pt x="545532" y="2947914"/>
                  <a:pt x="526141" y="2923238"/>
                  <a:pt x="522615" y="2905612"/>
                </a:cubicBezTo>
                <a:cubicBezTo>
                  <a:pt x="520852" y="2896799"/>
                  <a:pt x="524378" y="2863309"/>
                  <a:pt x="524378" y="2852733"/>
                </a:cubicBezTo>
                <a:cubicBezTo>
                  <a:pt x="524378" y="2849209"/>
                  <a:pt x="506749" y="2854496"/>
                  <a:pt x="503224" y="2852733"/>
                </a:cubicBezTo>
                <a:cubicBezTo>
                  <a:pt x="510275" y="2835108"/>
                  <a:pt x="547295" y="2782230"/>
                  <a:pt x="564924" y="2773417"/>
                </a:cubicBezTo>
                <a:cubicBezTo>
                  <a:pt x="603706" y="2748741"/>
                  <a:pt x="598418" y="2780467"/>
                  <a:pt x="616047" y="2734640"/>
                </a:cubicBezTo>
                <a:cubicBezTo>
                  <a:pt x="628387" y="2706439"/>
                  <a:pt x="626624" y="2697626"/>
                  <a:pt x="587841" y="2708201"/>
                </a:cubicBezTo>
                <a:cubicBezTo>
                  <a:pt x="571975" y="2711727"/>
                  <a:pt x="582552" y="2727590"/>
                  <a:pt x="563161" y="2736403"/>
                </a:cubicBezTo>
                <a:cubicBezTo>
                  <a:pt x="557872" y="2738165"/>
                  <a:pt x="545532" y="2724064"/>
                  <a:pt x="549058" y="2720539"/>
                </a:cubicBezTo>
                <a:cubicBezTo>
                  <a:pt x="536718" y="2729352"/>
                  <a:pt x="504987" y="2792805"/>
                  <a:pt x="512038" y="2794569"/>
                </a:cubicBezTo>
                <a:cubicBezTo>
                  <a:pt x="478544" y="2783993"/>
                  <a:pt x="513801" y="2754029"/>
                  <a:pt x="508512" y="2738165"/>
                </a:cubicBezTo>
                <a:cubicBezTo>
                  <a:pt x="499698" y="2709965"/>
                  <a:pt x="467966" y="2692339"/>
                  <a:pt x="453864" y="2658848"/>
                </a:cubicBezTo>
                <a:cubicBezTo>
                  <a:pt x="416844" y="2688813"/>
                  <a:pt x="446812" y="2690575"/>
                  <a:pt x="445049" y="2725827"/>
                </a:cubicBezTo>
                <a:cubicBezTo>
                  <a:pt x="445049" y="2734640"/>
                  <a:pt x="429185" y="2752266"/>
                  <a:pt x="427421" y="2761079"/>
                </a:cubicBezTo>
                <a:cubicBezTo>
                  <a:pt x="423895" y="2771655"/>
                  <a:pt x="427421" y="2787518"/>
                  <a:pt x="425658" y="2798093"/>
                </a:cubicBezTo>
                <a:cubicBezTo>
                  <a:pt x="422132" y="2815719"/>
                  <a:pt x="395690" y="2847446"/>
                  <a:pt x="392164" y="2858021"/>
                </a:cubicBezTo>
                <a:cubicBezTo>
                  <a:pt x="383349" y="2895036"/>
                  <a:pt x="402741" y="2928525"/>
                  <a:pt x="367484" y="2944388"/>
                </a:cubicBezTo>
                <a:cubicBezTo>
                  <a:pt x="300495" y="2972590"/>
                  <a:pt x="265238" y="2847446"/>
                  <a:pt x="259950" y="2803381"/>
                </a:cubicBezTo>
                <a:cubicBezTo>
                  <a:pt x="258188" y="2782230"/>
                  <a:pt x="265238" y="2699388"/>
                  <a:pt x="254661" y="2685289"/>
                </a:cubicBezTo>
                <a:cubicBezTo>
                  <a:pt x="233508" y="2660612"/>
                  <a:pt x="194724" y="2692339"/>
                  <a:pt x="177096" y="2709965"/>
                </a:cubicBezTo>
                <a:cubicBezTo>
                  <a:pt x="168281" y="2699388"/>
                  <a:pt x="168281" y="2637698"/>
                  <a:pt x="184148" y="2632411"/>
                </a:cubicBezTo>
                <a:cubicBezTo>
                  <a:pt x="196487" y="2628885"/>
                  <a:pt x="210590" y="2644749"/>
                  <a:pt x="214116" y="2641223"/>
                </a:cubicBezTo>
                <a:cubicBezTo>
                  <a:pt x="222931" y="2637698"/>
                  <a:pt x="233508" y="2648274"/>
                  <a:pt x="247610" y="2639460"/>
                </a:cubicBezTo>
                <a:cubicBezTo>
                  <a:pt x="249373" y="2637698"/>
                  <a:pt x="268764" y="2605972"/>
                  <a:pt x="272290" y="2600683"/>
                </a:cubicBezTo>
                <a:cubicBezTo>
                  <a:pt x="281104" y="2588346"/>
                  <a:pt x="302259" y="2546044"/>
                  <a:pt x="314598" y="2577769"/>
                </a:cubicBezTo>
                <a:cubicBezTo>
                  <a:pt x="323413" y="2605972"/>
                  <a:pt x="293444" y="2611259"/>
                  <a:pt x="314598" y="2648274"/>
                </a:cubicBezTo>
                <a:cubicBezTo>
                  <a:pt x="339278" y="2632411"/>
                  <a:pt x="362196" y="2531942"/>
                  <a:pt x="323413" y="2554857"/>
                </a:cubicBezTo>
                <a:cubicBezTo>
                  <a:pt x="323413" y="2523129"/>
                  <a:pt x="305785" y="2468490"/>
                  <a:pt x="305785" y="2449101"/>
                </a:cubicBezTo>
                <a:cubicBezTo>
                  <a:pt x="305785" y="2427950"/>
                  <a:pt x="323413" y="2412088"/>
                  <a:pt x="326938" y="2394460"/>
                </a:cubicBezTo>
                <a:cubicBezTo>
                  <a:pt x="332227" y="2368021"/>
                  <a:pt x="325175" y="2316906"/>
                  <a:pt x="312836" y="2290467"/>
                </a:cubicBezTo>
                <a:cubicBezTo>
                  <a:pt x="293444" y="2293992"/>
                  <a:pt x="270527" y="2353921"/>
                  <a:pt x="242321" y="2353921"/>
                </a:cubicBezTo>
                <a:cubicBezTo>
                  <a:pt x="217642" y="2353921"/>
                  <a:pt x="224692" y="2323956"/>
                  <a:pt x="201775" y="2332771"/>
                </a:cubicBezTo>
                <a:cubicBezTo>
                  <a:pt x="192961" y="2336295"/>
                  <a:pt x="191198" y="2364496"/>
                  <a:pt x="184148" y="2373309"/>
                </a:cubicBezTo>
                <a:cubicBezTo>
                  <a:pt x="187673" y="2368021"/>
                  <a:pt x="155942" y="2371547"/>
                  <a:pt x="155942" y="2371547"/>
                </a:cubicBezTo>
                <a:cubicBezTo>
                  <a:pt x="152415" y="2373309"/>
                  <a:pt x="136550" y="2389173"/>
                  <a:pt x="133024" y="2389173"/>
                </a:cubicBezTo>
                <a:cubicBezTo>
                  <a:pt x="127736" y="2392697"/>
                  <a:pt x="118921" y="2376835"/>
                  <a:pt x="110108" y="2375071"/>
                </a:cubicBezTo>
                <a:cubicBezTo>
                  <a:pt x="90716" y="2373309"/>
                  <a:pt x="88953" y="2415611"/>
                  <a:pt x="96004" y="2362733"/>
                </a:cubicBezTo>
                <a:cubicBezTo>
                  <a:pt x="101293" y="2327482"/>
                  <a:pt x="131261" y="2253454"/>
                  <a:pt x="147127" y="2221727"/>
                </a:cubicBezTo>
                <a:cubicBezTo>
                  <a:pt x="171809" y="2175900"/>
                  <a:pt x="214116" y="2188236"/>
                  <a:pt x="245847" y="2161798"/>
                </a:cubicBezTo>
                <a:cubicBezTo>
                  <a:pt x="270527" y="2138884"/>
                  <a:pt x="296970" y="2075431"/>
                  <a:pt x="319886" y="2045467"/>
                </a:cubicBezTo>
                <a:cubicBezTo>
                  <a:pt x="312836" y="2048992"/>
                  <a:pt x="305785" y="2048992"/>
                  <a:pt x="298732" y="2047231"/>
                </a:cubicBezTo>
                <a:cubicBezTo>
                  <a:pt x="295207" y="2040179"/>
                  <a:pt x="349855" y="1978489"/>
                  <a:pt x="353381" y="1955574"/>
                </a:cubicBezTo>
                <a:cubicBezTo>
                  <a:pt x="302259" y="1957337"/>
                  <a:pt x="323413" y="1971438"/>
                  <a:pt x="286392" y="2003165"/>
                </a:cubicBezTo>
                <a:cubicBezTo>
                  <a:pt x="277578" y="2008453"/>
                  <a:pt x="272290" y="1990826"/>
                  <a:pt x="261713" y="1992588"/>
                </a:cubicBezTo>
                <a:cubicBezTo>
                  <a:pt x="256424" y="1994351"/>
                  <a:pt x="261713" y="2019029"/>
                  <a:pt x="251137" y="2017266"/>
                </a:cubicBezTo>
                <a:cubicBezTo>
                  <a:pt x="240559" y="2015503"/>
                  <a:pt x="254661" y="2004927"/>
                  <a:pt x="245847" y="2001402"/>
                </a:cubicBezTo>
                <a:cubicBezTo>
                  <a:pt x="221167" y="1996114"/>
                  <a:pt x="240559" y="2038417"/>
                  <a:pt x="240559" y="2038417"/>
                </a:cubicBezTo>
                <a:cubicBezTo>
                  <a:pt x="235269" y="2057806"/>
                  <a:pt x="200013" y="2024315"/>
                  <a:pt x="203538" y="2008453"/>
                </a:cubicBezTo>
                <a:cubicBezTo>
                  <a:pt x="205301" y="2004927"/>
                  <a:pt x="237033" y="1990826"/>
                  <a:pt x="242321" y="1983776"/>
                </a:cubicBezTo>
                <a:cubicBezTo>
                  <a:pt x="252898" y="1967914"/>
                  <a:pt x="229981" y="1937949"/>
                  <a:pt x="259950" y="1925610"/>
                </a:cubicBezTo>
                <a:cubicBezTo>
                  <a:pt x="288156" y="1911509"/>
                  <a:pt x="304021" y="1953812"/>
                  <a:pt x="328701" y="1936186"/>
                </a:cubicBezTo>
                <a:cubicBezTo>
                  <a:pt x="316362" y="1904459"/>
                  <a:pt x="311073" y="1929136"/>
                  <a:pt x="339278" y="1907985"/>
                </a:cubicBezTo>
                <a:cubicBezTo>
                  <a:pt x="348092" y="1900935"/>
                  <a:pt x="356907" y="1886834"/>
                  <a:pt x="369247" y="1883308"/>
                </a:cubicBezTo>
                <a:cubicBezTo>
                  <a:pt x="372772" y="1881546"/>
                  <a:pt x="385113" y="1904459"/>
                  <a:pt x="388639" y="1900935"/>
                </a:cubicBezTo>
                <a:cubicBezTo>
                  <a:pt x="434472" y="1878020"/>
                  <a:pt x="386876" y="1883308"/>
                  <a:pt x="385113" y="1865682"/>
                </a:cubicBezTo>
                <a:cubicBezTo>
                  <a:pt x="385113" y="1849819"/>
                  <a:pt x="402741" y="1842770"/>
                  <a:pt x="402741" y="1826906"/>
                </a:cubicBezTo>
                <a:cubicBezTo>
                  <a:pt x="402741" y="1807525"/>
                  <a:pt x="392164" y="1791661"/>
                  <a:pt x="385113" y="1774035"/>
                </a:cubicBezTo>
                <a:cubicBezTo>
                  <a:pt x="406267" y="1807525"/>
                  <a:pt x="418607" y="1782849"/>
                  <a:pt x="427421" y="1772273"/>
                </a:cubicBezTo>
                <a:cubicBezTo>
                  <a:pt x="425658" y="1763460"/>
                  <a:pt x="423895" y="1754647"/>
                  <a:pt x="420370" y="1747597"/>
                </a:cubicBezTo>
                <a:cubicBezTo>
                  <a:pt x="429185" y="1742309"/>
                  <a:pt x="436236" y="1737021"/>
                  <a:pt x="443286" y="1731733"/>
                </a:cubicBezTo>
                <a:cubicBezTo>
                  <a:pt x="452101" y="1721158"/>
                  <a:pt x="462678" y="1708819"/>
                  <a:pt x="473255" y="1701769"/>
                </a:cubicBezTo>
                <a:cubicBezTo>
                  <a:pt x="497935" y="1682381"/>
                  <a:pt x="533193" y="1675331"/>
                  <a:pt x="552584" y="1655942"/>
                </a:cubicBezTo>
                <a:cubicBezTo>
                  <a:pt x="582552" y="1625978"/>
                  <a:pt x="596655" y="1571338"/>
                  <a:pt x="630149" y="1543136"/>
                </a:cubicBezTo>
                <a:cubicBezTo>
                  <a:pt x="631912" y="1569575"/>
                  <a:pt x="608995" y="1585438"/>
                  <a:pt x="607232" y="1611877"/>
                </a:cubicBezTo>
                <a:cubicBezTo>
                  <a:pt x="644252" y="1569575"/>
                  <a:pt x="688324" y="1534323"/>
                  <a:pt x="727106" y="1495546"/>
                </a:cubicBezTo>
                <a:cubicBezTo>
                  <a:pt x="737683" y="1483208"/>
                  <a:pt x="751786" y="1440906"/>
                  <a:pt x="771177" y="1437381"/>
                </a:cubicBezTo>
                <a:cubicBezTo>
                  <a:pt x="725343" y="1444431"/>
                  <a:pt x="809960" y="1368639"/>
                  <a:pt x="817012" y="1366877"/>
                </a:cubicBezTo>
                <a:cubicBezTo>
                  <a:pt x="852269" y="1347489"/>
                  <a:pt x="896340" y="1335150"/>
                  <a:pt x="926309" y="1306949"/>
                </a:cubicBezTo>
                <a:cubicBezTo>
                  <a:pt x="961566" y="1275222"/>
                  <a:pt x="959803" y="1254071"/>
                  <a:pt x="1005637" y="1241733"/>
                </a:cubicBezTo>
                <a:cubicBezTo>
                  <a:pt x="1032080" y="1236445"/>
                  <a:pt x="1081440" y="1222344"/>
                  <a:pt x="1053234" y="1264646"/>
                </a:cubicBezTo>
                <a:cubicBezTo>
                  <a:pt x="1056760" y="1259359"/>
                  <a:pt x="1118460" y="1158891"/>
                  <a:pt x="1116697" y="1192380"/>
                </a:cubicBezTo>
                <a:cubicBezTo>
                  <a:pt x="1118460" y="1164178"/>
                  <a:pt x="1201314" y="1151840"/>
                  <a:pt x="1222468" y="1143028"/>
                </a:cubicBezTo>
                <a:cubicBezTo>
                  <a:pt x="1238334" y="1134214"/>
                  <a:pt x="1250674" y="1121876"/>
                  <a:pt x="1261251" y="1116589"/>
                </a:cubicBezTo>
                <a:cubicBezTo>
                  <a:pt x="1271828" y="1125402"/>
                  <a:pt x="1280643" y="1123639"/>
                  <a:pt x="1287694" y="1113064"/>
                </a:cubicBezTo>
                <a:cubicBezTo>
                  <a:pt x="1294745" y="1106013"/>
                  <a:pt x="1298271" y="1097200"/>
                  <a:pt x="1300034" y="1088387"/>
                </a:cubicBezTo>
                <a:cubicBezTo>
                  <a:pt x="1337054" y="1063711"/>
                  <a:pt x="1374074" y="1031984"/>
                  <a:pt x="1411094" y="1000257"/>
                </a:cubicBezTo>
                <a:cubicBezTo>
                  <a:pt x="1439300" y="977344"/>
                  <a:pt x="1469268" y="961481"/>
                  <a:pt x="1497473" y="940329"/>
                </a:cubicBezTo>
                <a:cubicBezTo>
                  <a:pt x="1492185" y="945617"/>
                  <a:pt x="1569750" y="908603"/>
                  <a:pt x="1534494" y="896264"/>
                </a:cubicBezTo>
                <a:cubicBezTo>
                  <a:pt x="1516866" y="890977"/>
                  <a:pt x="1479845" y="924466"/>
                  <a:pt x="1474556" y="938567"/>
                </a:cubicBezTo>
                <a:cubicBezTo>
                  <a:pt x="1462217" y="931517"/>
                  <a:pt x="1460454" y="926229"/>
                  <a:pt x="1460454" y="924466"/>
                </a:cubicBezTo>
                <a:cubicBezTo>
                  <a:pt x="1460454" y="926229"/>
                  <a:pt x="1456928" y="927991"/>
                  <a:pt x="1449877" y="931517"/>
                </a:cubicBezTo>
                <a:cubicBezTo>
                  <a:pt x="1432248" y="940329"/>
                  <a:pt x="1428723" y="973819"/>
                  <a:pt x="1409331" y="966769"/>
                </a:cubicBezTo>
                <a:cubicBezTo>
                  <a:pt x="1368785" y="949143"/>
                  <a:pt x="1418145" y="920941"/>
                  <a:pt x="1419908" y="917416"/>
                </a:cubicBezTo>
                <a:cubicBezTo>
                  <a:pt x="1435774" y="887452"/>
                  <a:pt x="1444589" y="901552"/>
                  <a:pt x="1428723" y="869826"/>
                </a:cubicBezTo>
                <a:cubicBezTo>
                  <a:pt x="1465742" y="873351"/>
                  <a:pt x="1502762" y="829286"/>
                  <a:pt x="1525679" y="808135"/>
                </a:cubicBezTo>
                <a:cubicBezTo>
                  <a:pt x="1525679" y="809898"/>
                  <a:pt x="1560936" y="785221"/>
                  <a:pt x="1555648" y="788746"/>
                </a:cubicBezTo>
                <a:cubicBezTo>
                  <a:pt x="1559173" y="786984"/>
                  <a:pt x="1560936" y="774646"/>
                  <a:pt x="1567989" y="771121"/>
                </a:cubicBezTo>
                <a:cubicBezTo>
                  <a:pt x="1582090" y="762308"/>
                  <a:pt x="1608534" y="767595"/>
                  <a:pt x="1626166" y="757020"/>
                </a:cubicBezTo>
                <a:cubicBezTo>
                  <a:pt x="1640268" y="748207"/>
                  <a:pt x="1645557" y="727056"/>
                  <a:pt x="1657898" y="720005"/>
                </a:cubicBezTo>
                <a:cubicBezTo>
                  <a:pt x="1659660" y="720005"/>
                  <a:pt x="1735463" y="707667"/>
                  <a:pt x="1738989" y="709430"/>
                </a:cubicBezTo>
                <a:cubicBezTo>
                  <a:pt x="1707257" y="693567"/>
                  <a:pt x="1756618" y="695329"/>
                  <a:pt x="1742515" y="677703"/>
                </a:cubicBezTo>
                <a:cubicBezTo>
                  <a:pt x="1719597" y="649502"/>
                  <a:pt x="1735463" y="681229"/>
                  <a:pt x="1703732" y="674178"/>
                </a:cubicBezTo>
                <a:cubicBezTo>
                  <a:pt x="1705494" y="640689"/>
                  <a:pt x="1724887" y="642451"/>
                  <a:pt x="1746041" y="626588"/>
                </a:cubicBezTo>
                <a:cubicBezTo>
                  <a:pt x="1760143" y="616013"/>
                  <a:pt x="1754855" y="637163"/>
                  <a:pt x="1761907" y="633639"/>
                </a:cubicBezTo>
                <a:cubicBezTo>
                  <a:pt x="1767195" y="630113"/>
                  <a:pt x="1772484" y="610725"/>
                  <a:pt x="1776010" y="607199"/>
                </a:cubicBezTo>
                <a:cubicBezTo>
                  <a:pt x="1788349" y="596624"/>
                  <a:pt x="1809503" y="566660"/>
                  <a:pt x="1820081" y="550796"/>
                </a:cubicBezTo>
                <a:cubicBezTo>
                  <a:pt x="1818318" y="573710"/>
                  <a:pt x="1821843" y="584286"/>
                  <a:pt x="1830657" y="603674"/>
                </a:cubicBezTo>
                <a:cubicBezTo>
                  <a:pt x="1832420" y="610725"/>
                  <a:pt x="1818318" y="612487"/>
                  <a:pt x="1820081" y="621300"/>
                </a:cubicBezTo>
                <a:cubicBezTo>
                  <a:pt x="1860626" y="628351"/>
                  <a:pt x="1835946" y="587811"/>
                  <a:pt x="1842997" y="573710"/>
                </a:cubicBezTo>
                <a:cubicBezTo>
                  <a:pt x="1853574" y="545508"/>
                  <a:pt x="1908223" y="520832"/>
                  <a:pt x="1932902" y="504969"/>
                </a:cubicBezTo>
                <a:cubicBezTo>
                  <a:pt x="2003417" y="460904"/>
                  <a:pt x="2079219" y="393926"/>
                  <a:pt x="2146207" y="339285"/>
                </a:cubicBezTo>
                <a:cubicBezTo>
                  <a:pt x="2163835" y="323422"/>
                  <a:pt x="2179702" y="326947"/>
                  <a:pt x="2197330" y="314609"/>
                </a:cubicBezTo>
                <a:cubicBezTo>
                  <a:pt x="2207907" y="307559"/>
                  <a:pt x="2207907" y="289933"/>
                  <a:pt x="2218484" y="282883"/>
                </a:cubicBezTo>
                <a:cubicBezTo>
                  <a:pt x="2248452" y="259969"/>
                  <a:pt x="2288998" y="258206"/>
                  <a:pt x="2322492" y="237055"/>
                </a:cubicBezTo>
                <a:cubicBezTo>
                  <a:pt x="2355987" y="215904"/>
                  <a:pt x="2382429" y="157738"/>
                  <a:pt x="2417686" y="143638"/>
                </a:cubicBezTo>
                <a:cubicBezTo>
                  <a:pt x="2445892" y="133062"/>
                  <a:pt x="2472334" y="163026"/>
                  <a:pt x="2489963" y="134824"/>
                </a:cubicBezTo>
                <a:cubicBezTo>
                  <a:pt x="2497015" y="189465"/>
                  <a:pt x="2444129" y="198278"/>
                  <a:pt x="2421213" y="238818"/>
                </a:cubicBezTo>
                <a:cubicBezTo>
                  <a:pt x="2410634" y="242343"/>
                  <a:pt x="2415923" y="212378"/>
                  <a:pt x="2400057" y="230005"/>
                </a:cubicBezTo>
                <a:cubicBezTo>
                  <a:pt x="2391244" y="240580"/>
                  <a:pt x="2382429" y="252918"/>
                  <a:pt x="2375378" y="263494"/>
                </a:cubicBezTo>
                <a:cubicBezTo>
                  <a:pt x="2373615" y="265257"/>
                  <a:pt x="2389481" y="300509"/>
                  <a:pt x="2370090" y="300509"/>
                </a:cubicBezTo>
                <a:cubicBezTo>
                  <a:pt x="2348936" y="300509"/>
                  <a:pt x="2359513" y="275832"/>
                  <a:pt x="2348936" y="272307"/>
                </a:cubicBezTo>
                <a:cubicBezTo>
                  <a:pt x="2318966" y="261731"/>
                  <a:pt x="2340120" y="267019"/>
                  <a:pt x="2334832" y="296983"/>
                </a:cubicBezTo>
                <a:cubicBezTo>
                  <a:pt x="2333069" y="307559"/>
                  <a:pt x="2345409" y="302271"/>
                  <a:pt x="2336595" y="319897"/>
                </a:cubicBezTo>
                <a:cubicBezTo>
                  <a:pt x="2333069" y="332235"/>
                  <a:pt x="2290761" y="349861"/>
                  <a:pt x="2297812" y="362199"/>
                </a:cubicBezTo>
                <a:cubicBezTo>
                  <a:pt x="2296049" y="358674"/>
                  <a:pt x="2505830" y="254681"/>
                  <a:pt x="2523458" y="244105"/>
                </a:cubicBezTo>
                <a:cubicBezTo>
                  <a:pt x="2556952" y="221192"/>
                  <a:pt x="2548138" y="187702"/>
                  <a:pt x="2581633" y="159501"/>
                </a:cubicBezTo>
                <a:cubicBezTo>
                  <a:pt x="2606313" y="138350"/>
                  <a:pt x="2645094" y="136587"/>
                  <a:pt x="2671538" y="117199"/>
                </a:cubicBezTo>
                <a:cubicBezTo>
                  <a:pt x="2689167" y="103098"/>
                  <a:pt x="2696218" y="76659"/>
                  <a:pt x="2717373" y="60796"/>
                </a:cubicBezTo>
                <a:cubicBezTo>
                  <a:pt x="2736764" y="46695"/>
                  <a:pt x="2761444" y="46695"/>
                  <a:pt x="2779072" y="2906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438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867400" y="350881"/>
            <a:ext cx="6324600" cy="6156241"/>
          </a:xfrm>
          <a:custGeom>
            <a:avLst/>
            <a:gdLst>
              <a:gd name="connsiteX0" fmla="*/ 1405844 w 6324600"/>
              <a:gd name="connsiteY0" fmla="*/ 4967946 h 6156241"/>
              <a:gd name="connsiteX1" fmla="*/ 6324600 w 6324600"/>
              <a:gd name="connsiteY1" fmla="*/ 4967946 h 6156241"/>
              <a:gd name="connsiteX2" fmla="*/ 6324600 w 6324600"/>
              <a:gd name="connsiteY2" fmla="*/ 6156241 h 6156241"/>
              <a:gd name="connsiteX3" fmla="*/ 4038598 w 6324600"/>
              <a:gd name="connsiteY3" fmla="*/ 6156241 h 6156241"/>
              <a:gd name="connsiteX4" fmla="*/ 1405843 w 6324600"/>
              <a:gd name="connsiteY4" fmla="*/ 6156241 h 6156241"/>
              <a:gd name="connsiteX5" fmla="*/ 811695 w 6324600"/>
              <a:gd name="connsiteY5" fmla="*/ 5562093 h 6156241"/>
              <a:gd name="connsiteX6" fmla="*/ 811696 w 6324600"/>
              <a:gd name="connsiteY6" fmla="*/ 5562094 h 6156241"/>
              <a:gd name="connsiteX7" fmla="*/ 1405844 w 6324600"/>
              <a:gd name="connsiteY7" fmla="*/ 4967946 h 6156241"/>
              <a:gd name="connsiteX8" fmla="*/ 723030 w 6324600"/>
              <a:gd name="connsiteY8" fmla="*/ 3725959 h 6156241"/>
              <a:gd name="connsiteX9" fmla="*/ 6324600 w 6324600"/>
              <a:gd name="connsiteY9" fmla="*/ 3725959 h 6156241"/>
              <a:gd name="connsiteX10" fmla="*/ 6324600 w 6324600"/>
              <a:gd name="connsiteY10" fmla="*/ 4914255 h 6156241"/>
              <a:gd name="connsiteX11" fmla="*/ 723029 w 6324600"/>
              <a:gd name="connsiteY11" fmla="*/ 4914254 h 6156241"/>
              <a:gd name="connsiteX12" fmla="*/ 128881 w 6324600"/>
              <a:gd name="connsiteY12" fmla="*/ 4320106 h 6156241"/>
              <a:gd name="connsiteX13" fmla="*/ 128882 w 6324600"/>
              <a:gd name="connsiteY13" fmla="*/ 4320107 h 6156241"/>
              <a:gd name="connsiteX14" fmla="*/ 723030 w 6324600"/>
              <a:gd name="connsiteY14" fmla="*/ 3725959 h 6156241"/>
              <a:gd name="connsiteX15" fmla="*/ 1058083 w 6324600"/>
              <a:gd name="connsiteY15" fmla="*/ 2483973 h 6156241"/>
              <a:gd name="connsiteX16" fmla="*/ 6324600 w 6324600"/>
              <a:gd name="connsiteY16" fmla="*/ 2483973 h 6156241"/>
              <a:gd name="connsiteX17" fmla="*/ 6324600 w 6324600"/>
              <a:gd name="connsiteY17" fmla="*/ 3672269 h 6156241"/>
              <a:gd name="connsiteX18" fmla="*/ 1058082 w 6324600"/>
              <a:gd name="connsiteY18" fmla="*/ 3672268 h 6156241"/>
              <a:gd name="connsiteX19" fmla="*/ 463934 w 6324600"/>
              <a:gd name="connsiteY19" fmla="*/ 3078120 h 6156241"/>
              <a:gd name="connsiteX20" fmla="*/ 463935 w 6324600"/>
              <a:gd name="connsiteY20" fmla="*/ 3078121 h 6156241"/>
              <a:gd name="connsiteX21" fmla="*/ 1058083 w 6324600"/>
              <a:gd name="connsiteY21" fmla="*/ 2483973 h 6156241"/>
              <a:gd name="connsiteX22" fmla="*/ 594149 w 6324600"/>
              <a:gd name="connsiteY22" fmla="*/ 1241986 h 6156241"/>
              <a:gd name="connsiteX23" fmla="*/ 6324600 w 6324600"/>
              <a:gd name="connsiteY23" fmla="*/ 1241986 h 6156241"/>
              <a:gd name="connsiteX24" fmla="*/ 6324600 w 6324600"/>
              <a:gd name="connsiteY24" fmla="*/ 2430282 h 6156241"/>
              <a:gd name="connsiteX25" fmla="*/ 594148 w 6324600"/>
              <a:gd name="connsiteY25" fmla="*/ 2430281 h 6156241"/>
              <a:gd name="connsiteX26" fmla="*/ 0 w 6324600"/>
              <a:gd name="connsiteY26" fmla="*/ 1836133 h 6156241"/>
              <a:gd name="connsiteX27" fmla="*/ 1 w 6324600"/>
              <a:gd name="connsiteY27" fmla="*/ 1836134 h 6156241"/>
              <a:gd name="connsiteX28" fmla="*/ 594149 w 6324600"/>
              <a:gd name="connsiteY28" fmla="*/ 1241986 h 6156241"/>
              <a:gd name="connsiteX29" fmla="*/ 1405844 w 6324600"/>
              <a:gd name="connsiteY29" fmla="*/ 0 h 6156241"/>
              <a:gd name="connsiteX30" fmla="*/ 6324600 w 6324600"/>
              <a:gd name="connsiteY30" fmla="*/ 0 h 6156241"/>
              <a:gd name="connsiteX31" fmla="*/ 6324600 w 6324600"/>
              <a:gd name="connsiteY31" fmla="*/ 1188296 h 6156241"/>
              <a:gd name="connsiteX32" fmla="*/ 1405843 w 6324600"/>
              <a:gd name="connsiteY32" fmla="*/ 1188295 h 6156241"/>
              <a:gd name="connsiteX33" fmla="*/ 811695 w 6324600"/>
              <a:gd name="connsiteY33" fmla="*/ 594147 h 6156241"/>
              <a:gd name="connsiteX34" fmla="*/ 811696 w 6324600"/>
              <a:gd name="connsiteY34" fmla="*/ 594148 h 6156241"/>
              <a:gd name="connsiteX35" fmla="*/ 1405844 w 6324600"/>
              <a:gd name="connsiteY35" fmla="*/ 0 h 615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24600" h="6156241">
                <a:moveTo>
                  <a:pt x="1405844" y="4967946"/>
                </a:moveTo>
                <a:lnTo>
                  <a:pt x="6324600" y="4967946"/>
                </a:lnTo>
                <a:lnTo>
                  <a:pt x="6324600" y="6156241"/>
                </a:lnTo>
                <a:lnTo>
                  <a:pt x="4038598" y="6156241"/>
                </a:lnTo>
                <a:lnTo>
                  <a:pt x="1405843" y="6156241"/>
                </a:lnTo>
                <a:cubicBezTo>
                  <a:pt x="1077704" y="6156241"/>
                  <a:pt x="811695" y="5890232"/>
                  <a:pt x="811695" y="5562093"/>
                </a:cubicBezTo>
                <a:lnTo>
                  <a:pt x="811696" y="5562094"/>
                </a:lnTo>
                <a:cubicBezTo>
                  <a:pt x="811696" y="5233955"/>
                  <a:pt x="1077705" y="4967946"/>
                  <a:pt x="1405844" y="4967946"/>
                </a:cubicBezTo>
                <a:close/>
                <a:moveTo>
                  <a:pt x="723030" y="3725959"/>
                </a:moveTo>
                <a:lnTo>
                  <a:pt x="6324600" y="3725959"/>
                </a:lnTo>
                <a:lnTo>
                  <a:pt x="6324600" y="4914255"/>
                </a:lnTo>
                <a:lnTo>
                  <a:pt x="723029" y="4914254"/>
                </a:lnTo>
                <a:cubicBezTo>
                  <a:pt x="394890" y="4914254"/>
                  <a:pt x="128881" y="4648245"/>
                  <a:pt x="128881" y="4320106"/>
                </a:cubicBezTo>
                <a:lnTo>
                  <a:pt x="128882" y="4320107"/>
                </a:lnTo>
                <a:cubicBezTo>
                  <a:pt x="128882" y="3991968"/>
                  <a:pt x="394891" y="3725959"/>
                  <a:pt x="723030" y="3725959"/>
                </a:cubicBezTo>
                <a:close/>
                <a:moveTo>
                  <a:pt x="1058083" y="2483973"/>
                </a:moveTo>
                <a:lnTo>
                  <a:pt x="6324600" y="2483973"/>
                </a:lnTo>
                <a:lnTo>
                  <a:pt x="6324600" y="3672269"/>
                </a:lnTo>
                <a:lnTo>
                  <a:pt x="1058082" y="3672268"/>
                </a:lnTo>
                <a:cubicBezTo>
                  <a:pt x="729943" y="3672268"/>
                  <a:pt x="463934" y="3406259"/>
                  <a:pt x="463934" y="3078120"/>
                </a:cubicBezTo>
                <a:lnTo>
                  <a:pt x="463935" y="3078121"/>
                </a:lnTo>
                <a:cubicBezTo>
                  <a:pt x="463935" y="2749982"/>
                  <a:pt x="729944" y="2483973"/>
                  <a:pt x="1058083" y="2483973"/>
                </a:cubicBezTo>
                <a:close/>
                <a:moveTo>
                  <a:pt x="594149" y="1241986"/>
                </a:moveTo>
                <a:lnTo>
                  <a:pt x="6324600" y="1241986"/>
                </a:lnTo>
                <a:lnTo>
                  <a:pt x="6324600" y="2430282"/>
                </a:lnTo>
                <a:lnTo>
                  <a:pt x="594148" y="2430281"/>
                </a:lnTo>
                <a:cubicBezTo>
                  <a:pt x="266010" y="2430281"/>
                  <a:pt x="0" y="2164272"/>
                  <a:pt x="0" y="1836133"/>
                </a:cubicBezTo>
                <a:lnTo>
                  <a:pt x="1" y="1836134"/>
                </a:lnTo>
                <a:cubicBezTo>
                  <a:pt x="1" y="1507995"/>
                  <a:pt x="266011" y="1241986"/>
                  <a:pt x="594149" y="1241986"/>
                </a:cubicBezTo>
                <a:close/>
                <a:moveTo>
                  <a:pt x="1405844" y="0"/>
                </a:moveTo>
                <a:lnTo>
                  <a:pt x="6324600" y="0"/>
                </a:lnTo>
                <a:lnTo>
                  <a:pt x="6324600" y="1188296"/>
                </a:lnTo>
                <a:lnTo>
                  <a:pt x="1405843" y="1188295"/>
                </a:lnTo>
                <a:cubicBezTo>
                  <a:pt x="1077704" y="1188295"/>
                  <a:pt x="811695" y="922286"/>
                  <a:pt x="811695" y="594147"/>
                </a:cubicBezTo>
                <a:lnTo>
                  <a:pt x="811696" y="594148"/>
                </a:lnTo>
                <a:cubicBezTo>
                  <a:pt x="811696" y="266009"/>
                  <a:pt x="1077705" y="0"/>
                  <a:pt x="14058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30.xml"/><Relationship Id="rId47" Type="http://schemas.openxmlformats.org/officeDocument/2006/relationships/slideLayout" Target="../slideLayouts/slideLayout135.xml"/><Relationship Id="rId63" Type="http://schemas.openxmlformats.org/officeDocument/2006/relationships/slideLayout" Target="../slideLayouts/slideLayout151.xml"/><Relationship Id="rId68" Type="http://schemas.openxmlformats.org/officeDocument/2006/relationships/slideLayout" Target="../slideLayouts/slideLayout156.xml"/><Relationship Id="rId84" Type="http://schemas.openxmlformats.org/officeDocument/2006/relationships/slideLayout" Target="../slideLayouts/slideLayout172.xml"/><Relationship Id="rId89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53" Type="http://schemas.openxmlformats.org/officeDocument/2006/relationships/slideLayout" Target="../slideLayouts/slideLayout141.xml"/><Relationship Id="rId58" Type="http://schemas.openxmlformats.org/officeDocument/2006/relationships/slideLayout" Target="../slideLayouts/slideLayout146.xml"/><Relationship Id="rId74" Type="http://schemas.openxmlformats.org/officeDocument/2006/relationships/slideLayout" Target="../slideLayouts/slideLayout162.xml"/><Relationship Id="rId79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93.xml"/><Relationship Id="rId90" Type="http://schemas.openxmlformats.org/officeDocument/2006/relationships/slideLayout" Target="../slideLayouts/slideLayout178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Relationship Id="rId43" Type="http://schemas.openxmlformats.org/officeDocument/2006/relationships/slideLayout" Target="../slideLayouts/slideLayout131.xml"/><Relationship Id="rId48" Type="http://schemas.openxmlformats.org/officeDocument/2006/relationships/slideLayout" Target="../slideLayouts/slideLayout136.xml"/><Relationship Id="rId56" Type="http://schemas.openxmlformats.org/officeDocument/2006/relationships/slideLayout" Target="../slideLayouts/slideLayout144.xml"/><Relationship Id="rId64" Type="http://schemas.openxmlformats.org/officeDocument/2006/relationships/slideLayout" Target="../slideLayouts/slideLayout152.xml"/><Relationship Id="rId69" Type="http://schemas.openxmlformats.org/officeDocument/2006/relationships/slideLayout" Target="../slideLayouts/slideLayout157.xml"/><Relationship Id="rId7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96.xml"/><Relationship Id="rId51" Type="http://schemas.openxmlformats.org/officeDocument/2006/relationships/slideLayout" Target="../slideLayouts/slideLayout139.xml"/><Relationship Id="rId72" Type="http://schemas.openxmlformats.org/officeDocument/2006/relationships/slideLayout" Target="../slideLayouts/slideLayout160.xml"/><Relationship Id="rId80" Type="http://schemas.openxmlformats.org/officeDocument/2006/relationships/slideLayout" Target="../slideLayouts/slideLayout168.xml"/><Relationship Id="rId85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46" Type="http://schemas.openxmlformats.org/officeDocument/2006/relationships/slideLayout" Target="../slideLayouts/slideLayout134.xml"/><Relationship Id="rId59" Type="http://schemas.openxmlformats.org/officeDocument/2006/relationships/slideLayout" Target="../slideLayouts/slideLayout147.xml"/><Relationship Id="rId67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142.xml"/><Relationship Id="rId62" Type="http://schemas.openxmlformats.org/officeDocument/2006/relationships/slideLayout" Target="../slideLayouts/slideLayout150.xml"/><Relationship Id="rId70" Type="http://schemas.openxmlformats.org/officeDocument/2006/relationships/slideLayout" Target="../slideLayouts/slideLayout158.xml"/><Relationship Id="rId75" Type="http://schemas.openxmlformats.org/officeDocument/2006/relationships/slideLayout" Target="../slideLayouts/slideLayout163.xml"/><Relationship Id="rId83" Type="http://schemas.openxmlformats.org/officeDocument/2006/relationships/slideLayout" Target="../slideLayouts/slideLayout171.xml"/><Relationship Id="rId88" Type="http://schemas.openxmlformats.org/officeDocument/2006/relationships/slideLayout" Target="../slideLayouts/slideLayout176.xml"/><Relationship Id="rId91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49" Type="http://schemas.openxmlformats.org/officeDocument/2006/relationships/slideLayout" Target="../slideLayouts/slideLayout137.xml"/><Relationship Id="rId57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32.xml"/><Relationship Id="rId52" Type="http://schemas.openxmlformats.org/officeDocument/2006/relationships/slideLayout" Target="../slideLayouts/slideLayout140.xml"/><Relationship Id="rId60" Type="http://schemas.openxmlformats.org/officeDocument/2006/relationships/slideLayout" Target="../slideLayouts/slideLayout148.xml"/><Relationship Id="rId65" Type="http://schemas.openxmlformats.org/officeDocument/2006/relationships/slideLayout" Target="../slideLayouts/slideLayout153.xml"/><Relationship Id="rId73" Type="http://schemas.openxmlformats.org/officeDocument/2006/relationships/slideLayout" Target="../slideLayouts/slideLayout161.xml"/><Relationship Id="rId78" Type="http://schemas.openxmlformats.org/officeDocument/2006/relationships/slideLayout" Target="../slideLayouts/slideLayout166.xml"/><Relationship Id="rId81" Type="http://schemas.openxmlformats.org/officeDocument/2006/relationships/slideLayout" Target="../slideLayouts/slideLayout169.xml"/><Relationship Id="rId86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39" Type="http://schemas.openxmlformats.org/officeDocument/2006/relationships/slideLayout" Target="../slideLayouts/slideLayout127.xml"/><Relationship Id="rId34" Type="http://schemas.openxmlformats.org/officeDocument/2006/relationships/slideLayout" Target="../slideLayouts/slideLayout122.xml"/><Relationship Id="rId50" Type="http://schemas.openxmlformats.org/officeDocument/2006/relationships/slideLayout" Target="../slideLayouts/slideLayout138.xml"/><Relationship Id="rId55" Type="http://schemas.openxmlformats.org/officeDocument/2006/relationships/slideLayout" Target="../slideLayouts/slideLayout143.xml"/><Relationship Id="rId7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95.xml"/><Relationship Id="rId71" Type="http://schemas.openxmlformats.org/officeDocument/2006/relationships/slideLayout" Target="../slideLayouts/slideLayout159.xml"/><Relationship Id="rId92" Type="http://schemas.openxmlformats.org/officeDocument/2006/relationships/theme" Target="../theme/theme2.xml"/><Relationship Id="rId2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28.xml"/><Relationship Id="rId45" Type="http://schemas.openxmlformats.org/officeDocument/2006/relationships/slideLayout" Target="../slideLayouts/slideLayout133.xml"/><Relationship Id="rId66" Type="http://schemas.openxmlformats.org/officeDocument/2006/relationships/slideLayout" Target="../slideLayouts/slideLayout154.xml"/><Relationship Id="rId87" Type="http://schemas.openxmlformats.org/officeDocument/2006/relationships/slideLayout" Target="../slideLayouts/slideLayout175.xml"/><Relationship Id="rId61" Type="http://schemas.openxmlformats.org/officeDocument/2006/relationships/slideLayout" Target="../slideLayouts/slideLayout149.xml"/><Relationship Id="rId82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6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753" r:id="rId21"/>
    <p:sldLayoutId id="2147483755" r:id="rId22"/>
    <p:sldLayoutId id="2147483754" r:id="rId23"/>
    <p:sldLayoutId id="2147483756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757" r:id="rId31"/>
    <p:sldLayoutId id="2147483678" r:id="rId32"/>
    <p:sldLayoutId id="2147483679" r:id="rId33"/>
    <p:sldLayoutId id="2147483680" r:id="rId34"/>
    <p:sldLayoutId id="2147483758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8" r:id="rId42"/>
    <p:sldLayoutId id="2147483689" r:id="rId43"/>
    <p:sldLayoutId id="2147483690" r:id="rId44"/>
    <p:sldLayoutId id="2147483759" r:id="rId45"/>
    <p:sldLayoutId id="2147483691" r:id="rId46"/>
    <p:sldLayoutId id="2147483760" r:id="rId47"/>
    <p:sldLayoutId id="2147483692" r:id="rId48"/>
    <p:sldLayoutId id="2147483693" r:id="rId49"/>
    <p:sldLayoutId id="2147483694" r:id="rId50"/>
    <p:sldLayoutId id="2147483695" r:id="rId51"/>
    <p:sldLayoutId id="2147483696" r:id="rId52"/>
    <p:sldLayoutId id="2147483697" r:id="rId53"/>
    <p:sldLayoutId id="2147483698" r:id="rId54"/>
    <p:sldLayoutId id="2147483699" r:id="rId55"/>
    <p:sldLayoutId id="2147483700" r:id="rId56"/>
    <p:sldLayoutId id="2147483701" r:id="rId57"/>
    <p:sldLayoutId id="2147483702" r:id="rId58"/>
    <p:sldLayoutId id="2147483703" r:id="rId59"/>
    <p:sldLayoutId id="2147483704" r:id="rId60"/>
    <p:sldLayoutId id="2147483705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4" r:id="rId70"/>
    <p:sldLayoutId id="2147483715" r:id="rId71"/>
    <p:sldLayoutId id="2147483716" r:id="rId72"/>
    <p:sldLayoutId id="2147483717" r:id="rId73"/>
    <p:sldLayoutId id="2147483718" r:id="rId74"/>
    <p:sldLayoutId id="2147483719" r:id="rId75"/>
    <p:sldLayoutId id="2147483720" r:id="rId76"/>
    <p:sldLayoutId id="2147483652" r:id="rId77"/>
    <p:sldLayoutId id="2147483721" r:id="rId78"/>
    <p:sldLayoutId id="2147483722" r:id="rId79"/>
    <p:sldLayoutId id="2147483723" r:id="rId80"/>
    <p:sldLayoutId id="2147483724" r:id="rId81"/>
    <p:sldLayoutId id="2147483725" r:id="rId82"/>
    <p:sldLayoutId id="2147483726" r:id="rId83"/>
    <p:sldLayoutId id="2147483727" r:id="rId84"/>
    <p:sldLayoutId id="2147483728" r:id="rId85"/>
    <p:sldLayoutId id="2147483729" r:id="rId86"/>
    <p:sldLayoutId id="2147483730" r:id="rId87"/>
    <p:sldLayoutId id="2147483731" r:id="rId8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152">
          <p15:clr>
            <a:srgbClr val="F26B43"/>
          </p15:clr>
        </p15:guide>
        <p15:guide id="24" pos="528">
          <p15:clr>
            <a:srgbClr val="F26B43"/>
          </p15:clr>
        </p15:guide>
        <p15:guide id="25" orient="horz" pos="2160" userDrawn="1">
          <p15:clr>
            <a:srgbClr val="F26B43"/>
          </p15:clr>
        </p15:guide>
        <p15:guide id="26" orient="horz" pos="432" userDrawn="1">
          <p15:clr>
            <a:srgbClr val="F26B43"/>
          </p15:clr>
        </p15:guide>
        <p15:guide id="27" orient="horz" pos="3888" userDrawn="1">
          <p15:clr>
            <a:srgbClr val="F26B43"/>
          </p15:clr>
        </p15:guide>
        <p15:guide id="28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0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  <p:sldLayoutId id="2147484076" r:id="rId42"/>
    <p:sldLayoutId id="2147484077" r:id="rId43"/>
    <p:sldLayoutId id="2147484078" r:id="rId44"/>
    <p:sldLayoutId id="2147484079" r:id="rId45"/>
    <p:sldLayoutId id="2147484080" r:id="rId46"/>
    <p:sldLayoutId id="2147484081" r:id="rId47"/>
    <p:sldLayoutId id="2147484082" r:id="rId48"/>
    <p:sldLayoutId id="2147484083" r:id="rId49"/>
    <p:sldLayoutId id="2147484084" r:id="rId50"/>
    <p:sldLayoutId id="2147484085" r:id="rId51"/>
    <p:sldLayoutId id="2147484086" r:id="rId52"/>
    <p:sldLayoutId id="2147484087" r:id="rId53"/>
    <p:sldLayoutId id="2147484088" r:id="rId54"/>
    <p:sldLayoutId id="2147484089" r:id="rId55"/>
    <p:sldLayoutId id="2147484090" r:id="rId56"/>
    <p:sldLayoutId id="2147484091" r:id="rId57"/>
    <p:sldLayoutId id="2147484092" r:id="rId58"/>
    <p:sldLayoutId id="2147484093" r:id="rId59"/>
    <p:sldLayoutId id="2147484094" r:id="rId60"/>
    <p:sldLayoutId id="2147484095" r:id="rId61"/>
    <p:sldLayoutId id="2147484096" r:id="rId62"/>
    <p:sldLayoutId id="2147484097" r:id="rId63"/>
    <p:sldLayoutId id="2147484098" r:id="rId64"/>
    <p:sldLayoutId id="2147484099" r:id="rId65"/>
    <p:sldLayoutId id="2147484100" r:id="rId66"/>
    <p:sldLayoutId id="2147484101" r:id="rId67"/>
    <p:sldLayoutId id="2147484102" r:id="rId68"/>
    <p:sldLayoutId id="2147484103" r:id="rId69"/>
    <p:sldLayoutId id="2147484104" r:id="rId70"/>
    <p:sldLayoutId id="2147484105" r:id="rId71"/>
    <p:sldLayoutId id="2147484106" r:id="rId72"/>
    <p:sldLayoutId id="2147484107" r:id="rId73"/>
    <p:sldLayoutId id="2147484108" r:id="rId74"/>
    <p:sldLayoutId id="2147484109" r:id="rId75"/>
    <p:sldLayoutId id="2147484110" r:id="rId76"/>
    <p:sldLayoutId id="2147484111" r:id="rId77"/>
    <p:sldLayoutId id="2147484112" r:id="rId78"/>
    <p:sldLayoutId id="2147484113" r:id="rId79"/>
    <p:sldLayoutId id="2147484114" r:id="rId80"/>
    <p:sldLayoutId id="2147484115" r:id="rId81"/>
    <p:sldLayoutId id="2147484116" r:id="rId82"/>
    <p:sldLayoutId id="2147484117" r:id="rId83"/>
    <p:sldLayoutId id="2147484118" r:id="rId84"/>
    <p:sldLayoutId id="2147484119" r:id="rId85"/>
    <p:sldLayoutId id="2147484120" r:id="rId86"/>
    <p:sldLayoutId id="2147484121" r:id="rId87"/>
    <p:sldLayoutId id="2147484122" r:id="rId88"/>
    <p:sldLayoutId id="2147484123" r:id="rId89"/>
    <p:sldLayoutId id="2147484124" r:id="rId90"/>
    <p:sldLayoutId id="2147484125" r:id="rId9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7152">
          <p15:clr>
            <a:srgbClr val="F26B43"/>
          </p15:clr>
        </p15:guide>
        <p15:guide id="24" pos="528">
          <p15:clr>
            <a:srgbClr val="F26B43"/>
          </p15:clr>
        </p15:guide>
        <p15:guide id="25" orient="horz" pos="2160">
          <p15:clr>
            <a:srgbClr val="F26B43"/>
          </p15:clr>
        </p15:guide>
        <p15:guide id="26" orient="horz" pos="432">
          <p15:clr>
            <a:srgbClr val="F26B43"/>
          </p15:clr>
        </p15:guide>
        <p15:guide id="27" orient="horz" pos="3888">
          <p15:clr>
            <a:srgbClr val="F26B43"/>
          </p15:clr>
        </p15:guide>
        <p15:guide id="2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14A567F4-63E6-E641-91F3-6488350744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r="18267"/>
          <a:stretch>
            <a:fillRect/>
          </a:stretch>
        </p:blipFill>
        <p:spPr>
          <a:xfrm>
            <a:off x="7071360" y="685804"/>
            <a:ext cx="4282440" cy="4498215"/>
          </a:xfrm>
        </p:spPr>
      </p:pic>
      <p:sp>
        <p:nvSpPr>
          <p:cNvPr id="4" name="TextBox 3"/>
          <p:cNvSpPr txBox="1"/>
          <p:nvPr/>
        </p:nvSpPr>
        <p:spPr>
          <a:xfrm>
            <a:off x="3124201" y="680879"/>
            <a:ext cx="5943596" cy="46935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>
                <a:solidFill>
                  <a:schemeClr val="accent5">
                    <a:lumMod val="75000"/>
                  </a:schemeClr>
                </a:solidFill>
                <a:latin typeface="+mj-lt"/>
                <a:cs typeface="Poppins Light" panose="00000400000000000000" pitchFamily="50" charset="0"/>
              </a:rPr>
              <a:t>ekiba2032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7685" y="4996490"/>
            <a:ext cx="10036628" cy="131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de-D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Kooperationsraum </a:t>
            </a:r>
            <a:br>
              <a:rPr lang="de-D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Arbeitshilfe: Sorgende Gemeinde Werden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22BCD1E-C845-C849-A8B2-8450FA9E4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281">
            <a:off x="1883439" y="2078670"/>
            <a:ext cx="3581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3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Grafik\kleinere_Projekte\Referat 3 2_Seelsorge\Sorgende Gemeinde werden\Illus\Sorgende Gemeinde_Signet_RGB.jpg">
            <a:extLst>
              <a:ext uri="{FF2B5EF4-FFF2-40B4-BE49-F238E27FC236}">
                <a16:creationId xmlns:a16="http://schemas.microsoft.com/office/drawing/2014/main" id="{FF83CFA2-78C4-9841-8D1B-2475322C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3" y="266777"/>
            <a:ext cx="5374257" cy="246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0C548EB-549B-CD44-9D1B-5E14C1C54BF9}"/>
              </a:ext>
            </a:extLst>
          </p:cNvPr>
          <p:cNvGrpSpPr/>
          <p:nvPr/>
        </p:nvGrpSpPr>
        <p:grpSpPr>
          <a:xfrm>
            <a:off x="257240" y="5424528"/>
            <a:ext cx="2554274" cy="1166695"/>
            <a:chOff x="2158709" y="2769676"/>
            <a:chExt cx="1456256" cy="791056"/>
          </a:xfrm>
        </p:grpSpPr>
        <p:sp>
          <p:nvSpPr>
            <p:cNvPr id="5" name="bk object 16">
              <a:extLst>
                <a:ext uri="{FF2B5EF4-FFF2-40B4-BE49-F238E27FC236}">
                  <a16:creationId xmlns:a16="http://schemas.microsoft.com/office/drawing/2014/main" id="{EA1A9832-300A-4D45-BA8B-5B3E058141CC}"/>
                </a:ext>
              </a:extLst>
            </p:cNvPr>
            <p:cNvSpPr/>
            <p:nvPr userDrawn="1"/>
          </p:nvSpPr>
          <p:spPr>
            <a:xfrm>
              <a:off x="3011461" y="3102132"/>
              <a:ext cx="474061" cy="458600"/>
            </a:xfrm>
            <a:custGeom>
              <a:avLst/>
              <a:gdLst/>
              <a:ahLst/>
              <a:cxnLst/>
              <a:rect l="l" t="t" r="r" b="b"/>
              <a:pathLst>
                <a:path w="9144000" h="396239">
                  <a:moveTo>
                    <a:pt x="0" y="395935"/>
                  </a:moveTo>
                  <a:lnTo>
                    <a:pt x="9144000" y="3959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395935"/>
                  </a:lnTo>
                  <a:close/>
                </a:path>
              </a:pathLst>
            </a:custGeom>
            <a:solidFill>
              <a:srgbClr val="5A2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3133183-B336-1046-A60D-778ACB3733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387" y="3160093"/>
              <a:ext cx="439609" cy="147461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D3DC1D7-1F3D-C840-AC66-39BB949A4DBB}"/>
                </a:ext>
              </a:extLst>
            </p:cNvPr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175" y="3096411"/>
              <a:ext cx="645728" cy="456727"/>
            </a:xfrm>
            <a:prstGeom prst="rect">
              <a:avLst/>
            </a:prstGeom>
          </p:spPr>
        </p:pic>
        <p:sp>
          <p:nvSpPr>
            <p:cNvPr id="8" name="Datumsplatzhalter 3">
              <a:extLst>
                <a:ext uri="{FF2B5EF4-FFF2-40B4-BE49-F238E27FC236}">
                  <a16:creationId xmlns:a16="http://schemas.microsoft.com/office/drawing/2014/main" id="{3C02AE05-7A98-6F40-8180-6ACD81E03F1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58709" y="2769676"/>
              <a:ext cx="1456256" cy="25737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defPPr>
                <a:defRPr lang="de-DE"/>
              </a:defPPr>
              <a:lvl1pPr marL="0" algn="l" defTabSz="685800" rtl="0" eaLnBrk="1" latinLnBrk="0" hangingPunct="1">
                <a:defRPr sz="600" kern="120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r>
                <a:rPr lang="de-DE" sz="1400" b="0" i="0" u="none" strike="noStrike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Eine Initiative der Evangelischen Landeskirche </a:t>
              </a:r>
              <a:br>
                <a:rPr lang="de-DE" sz="1400" b="0" i="0" u="none" strike="noStrike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400" b="0" i="0" u="none" strike="noStrike" kern="120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 Baden und des Diakonischen Werks Baden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68C4B1B-7BBC-6B4F-8A2A-CAB61FB5E48A}"/>
              </a:ext>
            </a:extLst>
          </p:cNvPr>
          <p:cNvSpPr txBox="1"/>
          <p:nvPr/>
        </p:nvSpPr>
        <p:spPr>
          <a:xfrm>
            <a:off x="6096000" y="948184"/>
            <a:ext cx="5374257" cy="176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Zusammenleben </a:t>
            </a:r>
            <a:b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gemeinsam gestalten</a:t>
            </a:r>
            <a:b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Dorf, Quartier und Stadtteil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4AF57F-11F8-0A41-984D-6FE60360B28A}"/>
              </a:ext>
            </a:extLst>
          </p:cNvPr>
          <p:cNvSpPr txBox="1"/>
          <p:nvPr/>
        </p:nvSpPr>
        <p:spPr>
          <a:xfrm>
            <a:off x="1485380" y="2863371"/>
            <a:ext cx="8987887" cy="20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Mit dem Konzept "Sorgende Gemeinde werden" öffnen sich Kirchengemeinden in den sozialen Raum um sie herum. Die Sorge für andere, gemeinsam mit anderen, ist verwurzelt in unserem christlichen Glauben. 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Das Leitbild von Sorgenden Gemeinschaften, "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Caring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Communities", zielt auf das Zusammenspiel aller, um Zukunftsfragen zu beantworten. Alle Akteuren im Gemeinwesen sollen sich beteiligen können.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9D305C7-4A92-E043-A140-4BB6E6A054DF}"/>
              </a:ext>
            </a:extLst>
          </p:cNvPr>
          <p:cNvSpPr txBox="1"/>
          <p:nvPr/>
        </p:nvSpPr>
        <p:spPr>
          <a:xfrm>
            <a:off x="3443168" y="5029126"/>
            <a:ext cx="7698964" cy="1754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Kirchengemeinden, die sorgende Gemeinden werden, entwickeln gemeinsam mit anderen Akteuren und den Menschen vor Ort eine Sorgekultur, die sich an der Lebenswirklichkeit (nicht nur) älterer Menschen orientiert. </a:t>
            </a:r>
          </a:p>
          <a:p>
            <a:pPr marL="285750" indent="-28575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Sie öffnen kirchliche Räume für das Miteinander der Generationen und schaffen so Räume für Begegnung.</a:t>
            </a:r>
          </a:p>
        </p:txBody>
      </p:sp>
    </p:spTree>
    <p:extLst>
      <p:ext uri="{BB962C8B-B14F-4D97-AF65-F5344CB8AC3E}">
        <p14:creationId xmlns:p14="http://schemas.microsoft.com/office/powerpoint/2010/main" val="34613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8673735" y="4455400"/>
            <a:ext cx="2969625" cy="3066602"/>
            <a:chOff x="838199" y="1613250"/>
            <a:chExt cx="2969625" cy="3066602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 flipH="1">
              <a:off x="838200" y="1767940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838199" y="2192055"/>
              <a:ext cx="2969625" cy="248779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Ökumenische Zusammenarbeit in gemeindlichen Aktivitäten und Einrichtungen</a:t>
              </a:r>
            </a:p>
            <a:p>
              <a:pPr marL="200025" indent="-200025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de-DE" sz="14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Trebuchet MS" panose="020B0703020202090204" pitchFamily="34" charset="0"/>
                </a:rPr>
                <a:t>Bürgergemeinde, Vereine, andere Player vor Ort 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Fundraising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4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Trebuchet MS" panose="020B0703020202090204" pitchFamily="34" charset="0"/>
                </a:rPr>
                <a:t>Beratung durch Gemeindeberatung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1114518" y="1613250"/>
              <a:ext cx="24668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Partnerschaften </a:t>
              </a:r>
              <a:b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</a:b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mit anderen Akteuren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23245" y="3758773"/>
            <a:ext cx="3044646" cy="2091564"/>
            <a:chOff x="838200" y="1613250"/>
            <a:chExt cx="3044646" cy="2091564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 flipH="1">
              <a:off x="838200" y="1767940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flipH="1">
              <a:off x="838200" y="2165931"/>
              <a:ext cx="3044646" cy="1538883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Hauptamtliche &amp; ehrenamtliche Mitarbeitende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Prozessbegleitung entstehender Projekte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4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Trebuchet MS" panose="020B0703020202090204" pitchFamily="34" charset="0"/>
                </a:rPr>
                <a:t>Kirche mit anderen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75000"/>
                    <a:lumOff val="25000"/>
                  </a:srgbClr>
                </a:solidFill>
                <a:effectLst/>
                <a:uLnTx/>
                <a:uFillTx/>
                <a:latin typeface="Trebuchet MS" panose="020B0703020202090204" pitchFamily="34" charset="0"/>
                <a:ea typeface="+mn-ea"/>
                <a:cs typeface="+mn-cs"/>
              </a:endParaRP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Thematische Zusammenarbeit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 flipH="1">
              <a:off x="1114518" y="1613250"/>
              <a:ext cx="20096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7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Poppins SemiBold"/>
                  <a:ea typeface="+mn-ea"/>
                  <a:cs typeface="Poppins SemiBold" panose="00000700000000000000" pitchFamily="2" charset="0"/>
                </a:rPr>
                <a:t>in unserer Kirche vernetzen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397730" y="1769946"/>
            <a:ext cx="2680065" cy="2272900"/>
            <a:chOff x="838200" y="-824213"/>
            <a:chExt cx="2680065" cy="2275217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 flipH="1">
              <a:off x="838200" y="-662320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flipH="1">
              <a:off x="838200" y="-253762"/>
              <a:ext cx="2680065" cy="170476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Kompetenzstelle Sorgende Gemeinde / </a:t>
              </a:r>
              <a:r>
                <a:rPr lang="de-DE" sz="1400" dirty="0">
                  <a:solidFill>
                    <a:srgbClr val="1E1E1E">
                      <a:lumMod val="75000"/>
                      <a:lumOff val="25000"/>
                    </a:srgbClr>
                  </a:solidFill>
                  <a:latin typeface="Trebuchet MS" panose="020B0703020202090204" pitchFamily="34" charset="0"/>
                </a:rPr>
                <a:t>S</a:t>
              </a:r>
              <a:r>
                <a:rPr kumimoji="0" lang="de-DE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ozialraum</a:t>
              </a: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-orientierung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Koordination aller Aktivitäten im Bezirk</a:t>
              </a:r>
            </a:p>
            <a:p>
              <a:pPr marL="200025" marR="0" lvl="0" indent="-200025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E1E1E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Trebuchet MS" panose="020B0703020202090204" pitchFamily="34" charset="0"/>
                  <a:ea typeface="+mn-ea"/>
                  <a:cs typeface="+mn-cs"/>
                </a:rPr>
                <a:t>Ansprechperson für Partner &amp;  Zivilgesellschaft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 flipH="1">
              <a:off x="1137560" y="-824213"/>
              <a:ext cx="2009682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Poppins SemiBold"/>
                  <a:ea typeface="+mn-ea"/>
                  <a:cs typeface="+mn-cs"/>
                </a:rPr>
                <a:t>Sichtbar machen und beteiligen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0484" y="360751"/>
            <a:ext cx="10515601" cy="1327265"/>
            <a:chOff x="830484" y="360751"/>
            <a:chExt cx="10515601" cy="1327265"/>
          </a:xfrm>
        </p:grpSpPr>
        <p:sp>
          <p:nvSpPr>
            <p:cNvPr id="27" name="TextBox 26"/>
            <p:cNvSpPr txBox="1"/>
            <p:nvPr/>
          </p:nvSpPr>
          <p:spPr>
            <a:xfrm>
              <a:off x="830484" y="407344"/>
              <a:ext cx="10515601" cy="1280672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Sorgende Gemeinde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1E1E1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Kooperationsraum &amp; Bezirk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4202" y="360751"/>
              <a:ext cx="5943596" cy="3939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E1E1E">
                    <a:lumMod val="25000"/>
                    <a:lumOff val="75000"/>
                  </a:srgbClr>
                </a:solidFill>
                <a:effectLst/>
                <a:uLnTx/>
                <a:uFillTx/>
                <a:latin typeface="Poppins Light"/>
                <a:ea typeface="+mn-ea"/>
                <a:cs typeface="Poppins Light" panose="00000400000000000000" pitchFamily="50" charset="0"/>
              </a:endParaRPr>
            </a:p>
          </p:txBody>
        </p:sp>
      </p:grpSp>
      <p:sp>
        <p:nvSpPr>
          <p:cNvPr id="13" name="Freeform 11"/>
          <p:cNvSpPr>
            <a:spLocks/>
          </p:cNvSpPr>
          <p:nvPr/>
        </p:nvSpPr>
        <p:spPr bwMode="auto">
          <a:xfrm>
            <a:off x="3880760" y="1758949"/>
            <a:ext cx="2482216" cy="3279832"/>
          </a:xfrm>
          <a:custGeom>
            <a:avLst/>
            <a:gdLst>
              <a:gd name="T0" fmla="*/ 594 w 680"/>
              <a:gd name="T1" fmla="*/ 0 h 898"/>
              <a:gd name="T2" fmla="*/ 0 w 680"/>
              <a:gd name="T3" fmla="*/ 606 h 898"/>
              <a:gd name="T4" fmla="*/ 75 w 680"/>
              <a:gd name="T5" fmla="*/ 898 h 898"/>
              <a:gd name="T6" fmla="*/ 156 w 680"/>
              <a:gd name="T7" fmla="*/ 852 h 898"/>
              <a:gd name="T8" fmla="*/ 152 w 680"/>
              <a:gd name="T9" fmla="*/ 846 h 898"/>
              <a:gd name="T10" fmla="*/ 144 w 680"/>
              <a:gd name="T11" fmla="*/ 786 h 898"/>
              <a:gd name="T12" fmla="*/ 180 w 680"/>
              <a:gd name="T13" fmla="*/ 739 h 898"/>
              <a:gd name="T14" fmla="*/ 220 w 680"/>
              <a:gd name="T15" fmla="*/ 728 h 898"/>
              <a:gd name="T16" fmla="*/ 288 w 680"/>
              <a:gd name="T17" fmla="*/ 767 h 898"/>
              <a:gd name="T18" fmla="*/ 291 w 680"/>
              <a:gd name="T19" fmla="*/ 774 h 898"/>
              <a:gd name="T20" fmla="*/ 362 w 680"/>
              <a:gd name="T21" fmla="*/ 732 h 898"/>
              <a:gd name="T22" fmla="*/ 331 w 680"/>
              <a:gd name="T23" fmla="*/ 606 h 898"/>
              <a:gd name="T24" fmla="*/ 594 w 680"/>
              <a:gd name="T25" fmla="*/ 331 h 898"/>
              <a:gd name="T26" fmla="*/ 594 w 680"/>
              <a:gd name="T27" fmla="*/ 216 h 898"/>
              <a:gd name="T28" fmla="*/ 626 w 680"/>
              <a:gd name="T29" fmla="*/ 226 h 898"/>
              <a:gd name="T30" fmla="*/ 680 w 680"/>
              <a:gd name="T31" fmla="*/ 171 h 898"/>
              <a:gd name="T32" fmla="*/ 626 w 680"/>
              <a:gd name="T33" fmla="*/ 117 h 898"/>
              <a:gd name="T34" fmla="*/ 594 w 680"/>
              <a:gd name="T35" fmla="*/ 127 h 898"/>
              <a:gd name="T36" fmla="*/ 594 w 680"/>
              <a:gd name="T37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80" h="898">
                <a:moveTo>
                  <a:pt x="594" y="0"/>
                </a:moveTo>
                <a:cubicBezTo>
                  <a:pt x="265" y="6"/>
                  <a:pt x="0" y="275"/>
                  <a:pt x="0" y="606"/>
                </a:cubicBezTo>
                <a:cubicBezTo>
                  <a:pt x="0" y="712"/>
                  <a:pt x="27" y="812"/>
                  <a:pt x="75" y="898"/>
                </a:cubicBezTo>
                <a:cubicBezTo>
                  <a:pt x="156" y="852"/>
                  <a:pt x="156" y="852"/>
                  <a:pt x="156" y="852"/>
                </a:cubicBezTo>
                <a:cubicBezTo>
                  <a:pt x="154" y="850"/>
                  <a:pt x="153" y="848"/>
                  <a:pt x="152" y="846"/>
                </a:cubicBezTo>
                <a:cubicBezTo>
                  <a:pt x="141" y="828"/>
                  <a:pt x="138" y="806"/>
                  <a:pt x="144" y="786"/>
                </a:cubicBezTo>
                <a:cubicBezTo>
                  <a:pt x="149" y="766"/>
                  <a:pt x="162" y="749"/>
                  <a:pt x="180" y="739"/>
                </a:cubicBezTo>
                <a:cubicBezTo>
                  <a:pt x="192" y="732"/>
                  <a:pt x="206" y="728"/>
                  <a:pt x="220" y="728"/>
                </a:cubicBezTo>
                <a:cubicBezTo>
                  <a:pt x="248" y="728"/>
                  <a:pt x="274" y="743"/>
                  <a:pt x="288" y="767"/>
                </a:cubicBezTo>
                <a:cubicBezTo>
                  <a:pt x="289" y="769"/>
                  <a:pt x="290" y="771"/>
                  <a:pt x="291" y="774"/>
                </a:cubicBezTo>
                <a:cubicBezTo>
                  <a:pt x="362" y="732"/>
                  <a:pt x="362" y="732"/>
                  <a:pt x="362" y="732"/>
                </a:cubicBezTo>
                <a:cubicBezTo>
                  <a:pt x="343" y="694"/>
                  <a:pt x="331" y="651"/>
                  <a:pt x="331" y="606"/>
                </a:cubicBezTo>
                <a:cubicBezTo>
                  <a:pt x="331" y="458"/>
                  <a:pt x="448" y="338"/>
                  <a:pt x="594" y="331"/>
                </a:cubicBezTo>
                <a:cubicBezTo>
                  <a:pt x="594" y="216"/>
                  <a:pt x="594" y="216"/>
                  <a:pt x="594" y="216"/>
                </a:cubicBezTo>
                <a:cubicBezTo>
                  <a:pt x="603" y="222"/>
                  <a:pt x="614" y="226"/>
                  <a:pt x="626" y="226"/>
                </a:cubicBezTo>
                <a:cubicBezTo>
                  <a:pt x="656" y="226"/>
                  <a:pt x="680" y="201"/>
                  <a:pt x="680" y="171"/>
                </a:cubicBezTo>
                <a:cubicBezTo>
                  <a:pt x="680" y="141"/>
                  <a:pt x="656" y="117"/>
                  <a:pt x="626" y="117"/>
                </a:cubicBezTo>
                <a:cubicBezTo>
                  <a:pt x="614" y="117"/>
                  <a:pt x="603" y="121"/>
                  <a:pt x="594" y="127"/>
                </a:cubicBezTo>
                <a:cubicBezTo>
                  <a:pt x="594" y="0"/>
                  <a:pt x="594" y="0"/>
                  <a:pt x="594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4198017" y="4504805"/>
            <a:ext cx="3789236" cy="1684600"/>
          </a:xfrm>
          <a:custGeom>
            <a:avLst/>
            <a:gdLst>
              <a:gd name="T0" fmla="*/ 133 w 1038"/>
              <a:gd name="T1" fmla="*/ 0 h 461"/>
              <a:gd name="T2" fmla="*/ 105 w 1038"/>
              <a:gd name="T3" fmla="*/ 7 h 461"/>
              <a:gd name="T4" fmla="*/ 86 w 1038"/>
              <a:gd name="T5" fmla="*/ 82 h 461"/>
              <a:gd name="T6" fmla="*/ 110 w 1038"/>
              <a:gd name="T7" fmla="*/ 104 h 461"/>
              <a:gd name="T8" fmla="*/ 0 w 1038"/>
              <a:gd name="T9" fmla="*/ 168 h 461"/>
              <a:gd name="T10" fmla="*/ 519 w 1038"/>
              <a:gd name="T11" fmla="*/ 461 h 461"/>
              <a:gd name="T12" fmla="*/ 822 w 1038"/>
              <a:gd name="T13" fmla="*/ 380 h 461"/>
              <a:gd name="T14" fmla="*/ 1038 w 1038"/>
              <a:gd name="T15" fmla="*/ 168 h 461"/>
              <a:gd name="T16" fmla="*/ 956 w 1038"/>
              <a:gd name="T17" fmla="*/ 121 h 461"/>
              <a:gd name="T18" fmla="*/ 953 w 1038"/>
              <a:gd name="T19" fmla="*/ 127 h 461"/>
              <a:gd name="T20" fmla="*/ 885 w 1038"/>
              <a:gd name="T21" fmla="*/ 167 h 461"/>
              <a:gd name="T22" fmla="*/ 885 w 1038"/>
              <a:gd name="T23" fmla="*/ 167 h 461"/>
              <a:gd name="T24" fmla="*/ 846 w 1038"/>
              <a:gd name="T25" fmla="*/ 156 h 461"/>
              <a:gd name="T26" fmla="*/ 809 w 1038"/>
              <a:gd name="T27" fmla="*/ 108 h 461"/>
              <a:gd name="T28" fmla="*/ 817 w 1038"/>
              <a:gd name="T29" fmla="*/ 49 h 461"/>
              <a:gd name="T30" fmla="*/ 821 w 1038"/>
              <a:gd name="T31" fmla="*/ 43 h 461"/>
              <a:gd name="T32" fmla="*/ 750 w 1038"/>
              <a:gd name="T33" fmla="*/ 2 h 461"/>
              <a:gd name="T34" fmla="*/ 656 w 1038"/>
              <a:gd name="T35" fmla="*/ 92 h 461"/>
              <a:gd name="T36" fmla="*/ 519 w 1038"/>
              <a:gd name="T37" fmla="*/ 129 h 461"/>
              <a:gd name="T38" fmla="*/ 287 w 1038"/>
              <a:gd name="T39" fmla="*/ 2 h 461"/>
              <a:gd name="T40" fmla="*/ 187 w 1038"/>
              <a:gd name="T41" fmla="*/ 60 h 461"/>
              <a:gd name="T42" fmla="*/ 180 w 1038"/>
              <a:gd name="T43" fmla="*/ 27 h 461"/>
              <a:gd name="T44" fmla="*/ 133 w 1038"/>
              <a:gd name="T45" fmla="*/ 0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38" h="461">
                <a:moveTo>
                  <a:pt x="133" y="0"/>
                </a:moveTo>
                <a:cubicBezTo>
                  <a:pt x="123" y="0"/>
                  <a:pt x="114" y="2"/>
                  <a:pt x="105" y="7"/>
                </a:cubicBezTo>
                <a:cubicBezTo>
                  <a:pt x="79" y="22"/>
                  <a:pt x="70" y="56"/>
                  <a:pt x="86" y="82"/>
                </a:cubicBezTo>
                <a:cubicBezTo>
                  <a:pt x="91" y="92"/>
                  <a:pt x="100" y="100"/>
                  <a:pt x="110" y="104"/>
                </a:cubicBezTo>
                <a:cubicBezTo>
                  <a:pt x="0" y="168"/>
                  <a:pt x="0" y="168"/>
                  <a:pt x="0" y="168"/>
                </a:cubicBezTo>
                <a:cubicBezTo>
                  <a:pt x="113" y="356"/>
                  <a:pt x="314" y="461"/>
                  <a:pt x="519" y="461"/>
                </a:cubicBezTo>
                <a:cubicBezTo>
                  <a:pt x="622" y="461"/>
                  <a:pt x="726" y="435"/>
                  <a:pt x="822" y="380"/>
                </a:cubicBezTo>
                <a:cubicBezTo>
                  <a:pt x="914" y="326"/>
                  <a:pt x="987" y="253"/>
                  <a:pt x="1038" y="168"/>
                </a:cubicBezTo>
                <a:cubicBezTo>
                  <a:pt x="956" y="121"/>
                  <a:pt x="956" y="121"/>
                  <a:pt x="956" y="121"/>
                </a:cubicBezTo>
                <a:cubicBezTo>
                  <a:pt x="955" y="123"/>
                  <a:pt x="954" y="125"/>
                  <a:pt x="953" y="127"/>
                </a:cubicBezTo>
                <a:cubicBezTo>
                  <a:pt x="939" y="151"/>
                  <a:pt x="913" y="167"/>
                  <a:pt x="885" y="167"/>
                </a:cubicBezTo>
                <a:cubicBezTo>
                  <a:pt x="885" y="167"/>
                  <a:pt x="885" y="167"/>
                  <a:pt x="885" y="167"/>
                </a:cubicBezTo>
                <a:cubicBezTo>
                  <a:pt x="871" y="167"/>
                  <a:pt x="858" y="163"/>
                  <a:pt x="846" y="156"/>
                </a:cubicBezTo>
                <a:cubicBezTo>
                  <a:pt x="828" y="146"/>
                  <a:pt x="815" y="129"/>
                  <a:pt x="809" y="108"/>
                </a:cubicBezTo>
                <a:cubicBezTo>
                  <a:pt x="804" y="88"/>
                  <a:pt x="807" y="67"/>
                  <a:pt x="817" y="49"/>
                </a:cubicBezTo>
                <a:cubicBezTo>
                  <a:pt x="818" y="47"/>
                  <a:pt x="819" y="45"/>
                  <a:pt x="821" y="43"/>
                </a:cubicBezTo>
                <a:cubicBezTo>
                  <a:pt x="750" y="2"/>
                  <a:pt x="750" y="2"/>
                  <a:pt x="750" y="2"/>
                </a:cubicBezTo>
                <a:cubicBezTo>
                  <a:pt x="727" y="38"/>
                  <a:pt x="696" y="69"/>
                  <a:pt x="656" y="92"/>
                </a:cubicBezTo>
                <a:cubicBezTo>
                  <a:pt x="613" y="117"/>
                  <a:pt x="566" y="129"/>
                  <a:pt x="519" y="129"/>
                </a:cubicBezTo>
                <a:cubicBezTo>
                  <a:pt x="428" y="129"/>
                  <a:pt x="339" y="84"/>
                  <a:pt x="287" y="2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8" y="49"/>
                  <a:pt x="186" y="38"/>
                  <a:pt x="180" y="27"/>
                </a:cubicBezTo>
                <a:cubicBezTo>
                  <a:pt x="170" y="10"/>
                  <a:pt x="151" y="0"/>
                  <a:pt x="133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135086" y="1758949"/>
            <a:ext cx="2475514" cy="3279832"/>
          </a:xfrm>
          <a:custGeom>
            <a:avLst/>
            <a:gdLst>
              <a:gd name="T0" fmla="*/ 0 w 678"/>
              <a:gd name="T1" fmla="*/ 0 h 898"/>
              <a:gd name="T2" fmla="*/ 0 w 678"/>
              <a:gd name="T3" fmla="*/ 93 h 898"/>
              <a:gd name="T4" fmla="*/ 8 w 678"/>
              <a:gd name="T5" fmla="*/ 93 h 898"/>
              <a:gd name="T6" fmla="*/ 86 w 678"/>
              <a:gd name="T7" fmla="*/ 171 h 898"/>
              <a:gd name="T8" fmla="*/ 8 w 678"/>
              <a:gd name="T9" fmla="*/ 250 h 898"/>
              <a:gd name="T10" fmla="*/ 0 w 678"/>
              <a:gd name="T11" fmla="*/ 249 h 898"/>
              <a:gd name="T12" fmla="*/ 0 w 678"/>
              <a:gd name="T13" fmla="*/ 332 h 898"/>
              <a:gd name="T14" fmla="*/ 125 w 678"/>
              <a:gd name="T15" fmla="*/ 368 h 898"/>
              <a:gd name="T16" fmla="*/ 231 w 678"/>
              <a:gd name="T17" fmla="*/ 732 h 898"/>
              <a:gd name="T18" fmla="*/ 332 w 678"/>
              <a:gd name="T19" fmla="*/ 790 h 898"/>
              <a:gd name="T20" fmla="*/ 307 w 678"/>
              <a:gd name="T21" fmla="*/ 813 h 898"/>
              <a:gd name="T22" fmla="*/ 327 w 678"/>
              <a:gd name="T23" fmla="*/ 887 h 898"/>
              <a:gd name="T24" fmla="*/ 354 w 678"/>
              <a:gd name="T25" fmla="*/ 895 h 898"/>
              <a:gd name="T26" fmla="*/ 401 w 678"/>
              <a:gd name="T27" fmla="*/ 867 h 898"/>
              <a:gd name="T28" fmla="*/ 408 w 678"/>
              <a:gd name="T29" fmla="*/ 835 h 898"/>
              <a:gd name="T30" fmla="*/ 519 w 678"/>
              <a:gd name="T31" fmla="*/ 898 h 898"/>
              <a:gd name="T32" fmla="*/ 291 w 678"/>
              <a:gd name="T33" fmla="*/ 81 h 898"/>
              <a:gd name="T34" fmla="*/ 0 w 678"/>
              <a:gd name="T35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78" h="898">
                <a:moveTo>
                  <a:pt x="0" y="0"/>
                </a:moveTo>
                <a:cubicBezTo>
                  <a:pt x="0" y="93"/>
                  <a:pt x="0" y="93"/>
                  <a:pt x="0" y="93"/>
                </a:cubicBezTo>
                <a:cubicBezTo>
                  <a:pt x="2" y="93"/>
                  <a:pt x="5" y="93"/>
                  <a:pt x="8" y="93"/>
                </a:cubicBezTo>
                <a:cubicBezTo>
                  <a:pt x="51" y="93"/>
                  <a:pt x="86" y="128"/>
                  <a:pt x="86" y="171"/>
                </a:cubicBezTo>
                <a:cubicBezTo>
                  <a:pt x="86" y="215"/>
                  <a:pt x="51" y="250"/>
                  <a:pt x="8" y="250"/>
                </a:cubicBezTo>
                <a:cubicBezTo>
                  <a:pt x="5" y="250"/>
                  <a:pt x="2" y="250"/>
                  <a:pt x="0" y="249"/>
                </a:cubicBezTo>
                <a:cubicBezTo>
                  <a:pt x="0" y="332"/>
                  <a:pt x="0" y="332"/>
                  <a:pt x="0" y="332"/>
                </a:cubicBezTo>
                <a:cubicBezTo>
                  <a:pt x="42" y="333"/>
                  <a:pt x="85" y="345"/>
                  <a:pt x="125" y="368"/>
                </a:cubicBezTo>
                <a:cubicBezTo>
                  <a:pt x="253" y="442"/>
                  <a:pt x="299" y="603"/>
                  <a:pt x="231" y="732"/>
                </a:cubicBezTo>
                <a:cubicBezTo>
                  <a:pt x="332" y="790"/>
                  <a:pt x="332" y="790"/>
                  <a:pt x="332" y="790"/>
                </a:cubicBezTo>
                <a:cubicBezTo>
                  <a:pt x="322" y="795"/>
                  <a:pt x="313" y="803"/>
                  <a:pt x="307" y="813"/>
                </a:cubicBezTo>
                <a:cubicBezTo>
                  <a:pt x="292" y="839"/>
                  <a:pt x="301" y="872"/>
                  <a:pt x="327" y="887"/>
                </a:cubicBezTo>
                <a:cubicBezTo>
                  <a:pt x="335" y="892"/>
                  <a:pt x="345" y="895"/>
                  <a:pt x="354" y="895"/>
                </a:cubicBezTo>
                <a:cubicBezTo>
                  <a:pt x="373" y="895"/>
                  <a:pt x="391" y="885"/>
                  <a:pt x="401" y="867"/>
                </a:cubicBezTo>
                <a:cubicBezTo>
                  <a:pt x="407" y="857"/>
                  <a:pt x="409" y="846"/>
                  <a:pt x="408" y="835"/>
                </a:cubicBezTo>
                <a:cubicBezTo>
                  <a:pt x="519" y="898"/>
                  <a:pt x="519" y="898"/>
                  <a:pt x="519" y="898"/>
                </a:cubicBezTo>
                <a:cubicBezTo>
                  <a:pt x="678" y="610"/>
                  <a:pt x="577" y="246"/>
                  <a:pt x="291" y="81"/>
                </a:cubicBezTo>
                <a:cubicBezTo>
                  <a:pt x="199" y="28"/>
                  <a:pt x="99" y="1"/>
                  <a:pt x="0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2" name="Freeform 183">
            <a:extLst>
              <a:ext uri="{FF2B5EF4-FFF2-40B4-BE49-F238E27FC236}">
                <a16:creationId xmlns:a16="http://schemas.microsoft.com/office/drawing/2014/main" id="{D7B4DF1F-B611-9C47-BB36-A679E2E2AD01}"/>
              </a:ext>
            </a:extLst>
          </p:cNvPr>
          <p:cNvSpPr>
            <a:spLocks noEditPoints="1"/>
          </p:cNvSpPr>
          <p:nvPr/>
        </p:nvSpPr>
        <p:spPr bwMode="auto">
          <a:xfrm>
            <a:off x="7163336" y="3066810"/>
            <a:ext cx="653606" cy="339138"/>
          </a:xfrm>
          <a:custGeom>
            <a:avLst/>
            <a:gdLst>
              <a:gd name="T0" fmla="*/ 100 w 1758"/>
              <a:gd name="T1" fmla="*/ 353 h 949"/>
              <a:gd name="T2" fmla="*/ 12 w 1758"/>
              <a:gd name="T3" fmla="*/ 450 h 949"/>
              <a:gd name="T4" fmla="*/ 12 w 1758"/>
              <a:gd name="T5" fmla="*/ 499 h 949"/>
              <a:gd name="T6" fmla="*/ 100 w 1758"/>
              <a:gd name="T7" fmla="*/ 595 h 949"/>
              <a:gd name="T8" fmla="*/ 879 w 1758"/>
              <a:gd name="T9" fmla="*/ 949 h 949"/>
              <a:gd name="T10" fmla="*/ 1657 w 1758"/>
              <a:gd name="T11" fmla="*/ 595 h 949"/>
              <a:gd name="T12" fmla="*/ 1745 w 1758"/>
              <a:gd name="T13" fmla="*/ 499 h 949"/>
              <a:gd name="T14" fmla="*/ 1745 w 1758"/>
              <a:gd name="T15" fmla="*/ 450 h 949"/>
              <a:gd name="T16" fmla="*/ 1657 w 1758"/>
              <a:gd name="T17" fmla="*/ 353 h 949"/>
              <a:gd name="T18" fmla="*/ 879 w 1758"/>
              <a:gd name="T19" fmla="*/ 0 h 949"/>
              <a:gd name="T20" fmla="*/ 100 w 1758"/>
              <a:gd name="T21" fmla="*/ 353 h 949"/>
              <a:gd name="T22" fmla="*/ 1603 w 1758"/>
              <a:gd name="T23" fmla="*/ 402 h 949"/>
              <a:gd name="T24" fmla="*/ 1669 w 1758"/>
              <a:gd name="T25" fmla="*/ 474 h 949"/>
              <a:gd name="T26" fmla="*/ 1603 w 1758"/>
              <a:gd name="T27" fmla="*/ 546 h 949"/>
              <a:gd name="T28" fmla="*/ 879 w 1758"/>
              <a:gd name="T29" fmla="*/ 876 h 949"/>
              <a:gd name="T30" fmla="*/ 154 w 1758"/>
              <a:gd name="T31" fmla="*/ 546 h 949"/>
              <a:gd name="T32" fmla="*/ 89 w 1758"/>
              <a:gd name="T33" fmla="*/ 474 h 949"/>
              <a:gd name="T34" fmla="*/ 154 w 1758"/>
              <a:gd name="T35" fmla="*/ 402 h 949"/>
              <a:gd name="T36" fmla="*/ 879 w 1758"/>
              <a:gd name="T37" fmla="*/ 73 h 949"/>
              <a:gd name="T38" fmla="*/ 1603 w 1758"/>
              <a:gd name="T39" fmla="*/ 402 h 949"/>
              <a:gd name="T40" fmla="*/ 734 w 1758"/>
              <a:gd name="T41" fmla="*/ 208 h 949"/>
              <a:gd name="T42" fmla="*/ 618 w 1758"/>
              <a:gd name="T43" fmla="*/ 300 h 949"/>
              <a:gd name="T44" fmla="*/ 557 w 1758"/>
              <a:gd name="T45" fmla="*/ 474 h 949"/>
              <a:gd name="T46" fmla="*/ 879 w 1758"/>
              <a:gd name="T47" fmla="*/ 773 h 949"/>
              <a:gd name="T48" fmla="*/ 1201 w 1758"/>
              <a:gd name="T49" fmla="*/ 474 h 949"/>
              <a:gd name="T50" fmla="*/ 879 w 1758"/>
              <a:gd name="T51" fmla="*/ 176 h 949"/>
              <a:gd name="T52" fmla="*/ 734 w 1758"/>
              <a:gd name="T53" fmla="*/ 208 h 949"/>
              <a:gd name="T54" fmla="*/ 680 w 1758"/>
              <a:gd name="T55" fmla="*/ 339 h 949"/>
              <a:gd name="T56" fmla="*/ 760 w 1758"/>
              <a:gd name="T57" fmla="*/ 277 h 949"/>
              <a:gd name="T58" fmla="*/ 836 w 1758"/>
              <a:gd name="T59" fmla="*/ 356 h 949"/>
              <a:gd name="T60" fmla="*/ 757 w 1758"/>
              <a:gd name="T61" fmla="*/ 435 h 949"/>
              <a:gd name="T62" fmla="*/ 678 w 1758"/>
              <a:gd name="T63" fmla="*/ 356 h 949"/>
              <a:gd name="T64" fmla="*/ 680 w 1758"/>
              <a:gd name="T65" fmla="*/ 339 h 949"/>
              <a:gd name="T66" fmla="*/ 1128 w 1758"/>
              <a:gd name="T67" fmla="*/ 474 h 949"/>
              <a:gd name="T68" fmla="*/ 879 w 1758"/>
              <a:gd name="T69" fmla="*/ 700 h 949"/>
              <a:gd name="T70" fmla="*/ 630 w 1758"/>
              <a:gd name="T71" fmla="*/ 474 h 949"/>
              <a:gd name="T72" fmla="*/ 632 w 1758"/>
              <a:gd name="T73" fmla="*/ 444 h 949"/>
              <a:gd name="T74" fmla="*/ 632 w 1758"/>
              <a:gd name="T75" fmla="*/ 443 h 949"/>
              <a:gd name="T76" fmla="*/ 757 w 1758"/>
              <a:gd name="T77" fmla="*/ 508 h 949"/>
              <a:gd name="T78" fmla="*/ 909 w 1758"/>
              <a:gd name="T79" fmla="*/ 356 h 949"/>
              <a:gd name="T80" fmla="*/ 865 w 1758"/>
              <a:gd name="T81" fmla="*/ 249 h 949"/>
              <a:gd name="T82" fmla="*/ 865 w 1758"/>
              <a:gd name="T83" fmla="*/ 249 h 949"/>
              <a:gd name="T84" fmla="*/ 879 w 1758"/>
              <a:gd name="T85" fmla="*/ 249 h 949"/>
              <a:gd name="T86" fmla="*/ 1128 w 1758"/>
              <a:gd name="T87" fmla="*/ 474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58" h="949">
                <a:moveTo>
                  <a:pt x="100" y="353"/>
                </a:moveTo>
                <a:cubicBezTo>
                  <a:pt x="12" y="450"/>
                  <a:pt x="12" y="450"/>
                  <a:pt x="12" y="450"/>
                </a:cubicBezTo>
                <a:cubicBezTo>
                  <a:pt x="0" y="464"/>
                  <a:pt x="0" y="485"/>
                  <a:pt x="12" y="499"/>
                </a:cubicBezTo>
                <a:cubicBezTo>
                  <a:pt x="100" y="595"/>
                  <a:pt x="100" y="595"/>
                  <a:pt x="100" y="595"/>
                </a:cubicBezTo>
                <a:cubicBezTo>
                  <a:pt x="308" y="823"/>
                  <a:pt x="585" y="949"/>
                  <a:pt x="879" y="949"/>
                </a:cubicBezTo>
                <a:cubicBezTo>
                  <a:pt x="1173" y="949"/>
                  <a:pt x="1450" y="823"/>
                  <a:pt x="1657" y="595"/>
                </a:cubicBezTo>
                <a:cubicBezTo>
                  <a:pt x="1745" y="499"/>
                  <a:pt x="1745" y="499"/>
                  <a:pt x="1745" y="499"/>
                </a:cubicBezTo>
                <a:cubicBezTo>
                  <a:pt x="1758" y="485"/>
                  <a:pt x="1758" y="464"/>
                  <a:pt x="1745" y="450"/>
                </a:cubicBezTo>
                <a:cubicBezTo>
                  <a:pt x="1657" y="353"/>
                  <a:pt x="1657" y="353"/>
                  <a:pt x="1657" y="353"/>
                </a:cubicBezTo>
                <a:cubicBezTo>
                  <a:pt x="1450" y="125"/>
                  <a:pt x="1173" y="0"/>
                  <a:pt x="879" y="0"/>
                </a:cubicBezTo>
                <a:cubicBezTo>
                  <a:pt x="585" y="0"/>
                  <a:pt x="308" y="125"/>
                  <a:pt x="100" y="353"/>
                </a:cubicBezTo>
                <a:close/>
                <a:moveTo>
                  <a:pt x="1603" y="402"/>
                </a:moveTo>
                <a:cubicBezTo>
                  <a:pt x="1669" y="474"/>
                  <a:pt x="1669" y="474"/>
                  <a:pt x="1669" y="474"/>
                </a:cubicBezTo>
                <a:cubicBezTo>
                  <a:pt x="1603" y="546"/>
                  <a:pt x="1603" y="546"/>
                  <a:pt x="1603" y="546"/>
                </a:cubicBezTo>
                <a:cubicBezTo>
                  <a:pt x="1410" y="759"/>
                  <a:pt x="1152" y="876"/>
                  <a:pt x="879" y="876"/>
                </a:cubicBezTo>
                <a:cubicBezTo>
                  <a:pt x="605" y="876"/>
                  <a:pt x="348" y="759"/>
                  <a:pt x="154" y="546"/>
                </a:cubicBezTo>
                <a:cubicBezTo>
                  <a:pt x="89" y="474"/>
                  <a:pt x="89" y="474"/>
                  <a:pt x="89" y="474"/>
                </a:cubicBezTo>
                <a:cubicBezTo>
                  <a:pt x="154" y="402"/>
                  <a:pt x="154" y="402"/>
                  <a:pt x="154" y="402"/>
                </a:cubicBezTo>
                <a:cubicBezTo>
                  <a:pt x="348" y="190"/>
                  <a:pt x="605" y="73"/>
                  <a:pt x="879" y="73"/>
                </a:cubicBezTo>
                <a:cubicBezTo>
                  <a:pt x="1152" y="73"/>
                  <a:pt x="1410" y="190"/>
                  <a:pt x="1603" y="402"/>
                </a:cubicBezTo>
                <a:close/>
                <a:moveTo>
                  <a:pt x="734" y="208"/>
                </a:moveTo>
                <a:cubicBezTo>
                  <a:pt x="688" y="229"/>
                  <a:pt x="648" y="261"/>
                  <a:pt x="618" y="300"/>
                </a:cubicBezTo>
                <a:cubicBezTo>
                  <a:pt x="578" y="351"/>
                  <a:pt x="557" y="411"/>
                  <a:pt x="557" y="474"/>
                </a:cubicBezTo>
                <a:cubicBezTo>
                  <a:pt x="557" y="639"/>
                  <a:pt x="701" y="773"/>
                  <a:pt x="879" y="773"/>
                </a:cubicBezTo>
                <a:cubicBezTo>
                  <a:pt x="1056" y="773"/>
                  <a:pt x="1201" y="639"/>
                  <a:pt x="1201" y="474"/>
                </a:cubicBezTo>
                <a:cubicBezTo>
                  <a:pt x="1201" y="310"/>
                  <a:pt x="1056" y="176"/>
                  <a:pt x="879" y="176"/>
                </a:cubicBezTo>
                <a:cubicBezTo>
                  <a:pt x="828" y="176"/>
                  <a:pt x="780" y="187"/>
                  <a:pt x="734" y="208"/>
                </a:cubicBezTo>
                <a:close/>
                <a:moveTo>
                  <a:pt x="680" y="339"/>
                </a:moveTo>
                <a:cubicBezTo>
                  <a:pt x="701" y="314"/>
                  <a:pt x="728" y="292"/>
                  <a:pt x="760" y="277"/>
                </a:cubicBezTo>
                <a:cubicBezTo>
                  <a:pt x="802" y="278"/>
                  <a:pt x="836" y="313"/>
                  <a:pt x="836" y="356"/>
                </a:cubicBezTo>
                <a:cubicBezTo>
                  <a:pt x="836" y="400"/>
                  <a:pt x="801" y="435"/>
                  <a:pt x="757" y="435"/>
                </a:cubicBezTo>
                <a:cubicBezTo>
                  <a:pt x="713" y="435"/>
                  <a:pt x="678" y="400"/>
                  <a:pt x="678" y="356"/>
                </a:cubicBezTo>
                <a:cubicBezTo>
                  <a:pt x="678" y="351"/>
                  <a:pt x="678" y="345"/>
                  <a:pt x="680" y="339"/>
                </a:cubicBezTo>
                <a:close/>
                <a:moveTo>
                  <a:pt x="1128" y="474"/>
                </a:moveTo>
                <a:cubicBezTo>
                  <a:pt x="1128" y="598"/>
                  <a:pt x="1016" y="700"/>
                  <a:pt x="879" y="700"/>
                </a:cubicBezTo>
                <a:cubicBezTo>
                  <a:pt x="742" y="700"/>
                  <a:pt x="630" y="598"/>
                  <a:pt x="630" y="474"/>
                </a:cubicBezTo>
                <a:cubicBezTo>
                  <a:pt x="630" y="464"/>
                  <a:pt x="631" y="454"/>
                  <a:pt x="632" y="444"/>
                </a:cubicBezTo>
                <a:cubicBezTo>
                  <a:pt x="632" y="444"/>
                  <a:pt x="632" y="443"/>
                  <a:pt x="632" y="443"/>
                </a:cubicBezTo>
                <a:cubicBezTo>
                  <a:pt x="660" y="483"/>
                  <a:pt x="705" y="508"/>
                  <a:pt x="757" y="508"/>
                </a:cubicBezTo>
                <a:cubicBezTo>
                  <a:pt x="841" y="508"/>
                  <a:pt x="909" y="440"/>
                  <a:pt x="909" y="356"/>
                </a:cubicBezTo>
                <a:cubicBezTo>
                  <a:pt x="909" y="315"/>
                  <a:pt x="892" y="277"/>
                  <a:pt x="865" y="249"/>
                </a:cubicBezTo>
                <a:cubicBezTo>
                  <a:pt x="865" y="249"/>
                  <a:pt x="866" y="249"/>
                  <a:pt x="865" y="249"/>
                </a:cubicBezTo>
                <a:cubicBezTo>
                  <a:pt x="870" y="249"/>
                  <a:pt x="874" y="249"/>
                  <a:pt x="879" y="249"/>
                </a:cubicBezTo>
                <a:cubicBezTo>
                  <a:pt x="1016" y="249"/>
                  <a:pt x="1128" y="350"/>
                  <a:pt x="1128" y="4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3" name="Freeform 52">
            <a:extLst>
              <a:ext uri="{FF2B5EF4-FFF2-40B4-BE49-F238E27FC236}">
                <a16:creationId xmlns:a16="http://schemas.microsoft.com/office/drawing/2014/main" id="{C0E2CD7B-1810-6740-99FE-2EC3E131FB2D}"/>
              </a:ext>
            </a:extLst>
          </p:cNvPr>
          <p:cNvSpPr>
            <a:spLocks noEditPoints="1"/>
          </p:cNvSpPr>
          <p:nvPr/>
        </p:nvSpPr>
        <p:spPr bwMode="auto">
          <a:xfrm rot="5021622">
            <a:off x="4390352" y="2950469"/>
            <a:ext cx="600789" cy="571820"/>
          </a:xfrm>
          <a:custGeom>
            <a:avLst/>
            <a:gdLst>
              <a:gd name="T0" fmla="*/ 1595 w 1640"/>
              <a:gd name="T1" fmla="*/ 180 h 1589"/>
              <a:gd name="T2" fmla="*/ 1418 w 1640"/>
              <a:gd name="T3" fmla="*/ 2 h 1589"/>
              <a:gd name="T4" fmla="*/ 1261 w 1640"/>
              <a:gd name="T5" fmla="*/ 261 h 1589"/>
              <a:gd name="T6" fmla="*/ 1033 w 1640"/>
              <a:gd name="T7" fmla="*/ 456 h 1589"/>
              <a:gd name="T8" fmla="*/ 666 w 1640"/>
              <a:gd name="T9" fmla="*/ 471 h 1589"/>
              <a:gd name="T10" fmla="*/ 352 w 1640"/>
              <a:gd name="T11" fmla="*/ 206 h 1589"/>
              <a:gd name="T12" fmla="*/ 211 w 1640"/>
              <a:gd name="T13" fmla="*/ 1 h 1589"/>
              <a:gd name="T14" fmla="*/ 59 w 1640"/>
              <a:gd name="T15" fmla="*/ 153 h 1589"/>
              <a:gd name="T16" fmla="*/ 297 w 1640"/>
              <a:gd name="T17" fmla="*/ 277 h 1589"/>
              <a:gd name="T18" fmla="*/ 609 w 1640"/>
              <a:gd name="T19" fmla="*/ 540 h 1589"/>
              <a:gd name="T20" fmla="*/ 578 w 1640"/>
              <a:gd name="T21" fmla="*/ 767 h 1589"/>
              <a:gd name="T22" fmla="*/ 373 w 1640"/>
              <a:gd name="T23" fmla="*/ 884 h 1589"/>
              <a:gd name="T24" fmla="*/ 239 w 1640"/>
              <a:gd name="T25" fmla="*/ 823 h 1589"/>
              <a:gd name="T26" fmla="*/ 239 w 1640"/>
              <a:gd name="T27" fmla="*/ 1183 h 1589"/>
              <a:gd name="T28" fmla="*/ 414 w 1640"/>
              <a:gd name="T29" fmla="*/ 964 h 1589"/>
              <a:gd name="T30" fmla="*/ 615 w 1640"/>
              <a:gd name="T31" fmla="*/ 849 h 1589"/>
              <a:gd name="T32" fmla="*/ 778 w 1640"/>
              <a:gd name="T33" fmla="*/ 970 h 1589"/>
              <a:gd name="T34" fmla="*/ 766 w 1640"/>
              <a:gd name="T35" fmla="*/ 1232 h 1589"/>
              <a:gd name="T36" fmla="*/ 649 w 1640"/>
              <a:gd name="T37" fmla="*/ 1383 h 1589"/>
              <a:gd name="T38" fmla="*/ 959 w 1640"/>
              <a:gd name="T39" fmla="*/ 1383 h 1589"/>
              <a:gd name="T40" fmla="*/ 856 w 1640"/>
              <a:gd name="T41" fmla="*/ 1237 h 1589"/>
              <a:gd name="T42" fmla="*/ 867 w 1640"/>
              <a:gd name="T43" fmla="*/ 981 h 1589"/>
              <a:gd name="T44" fmla="*/ 1108 w 1640"/>
              <a:gd name="T45" fmla="*/ 840 h 1589"/>
              <a:gd name="T46" fmla="*/ 1323 w 1640"/>
              <a:gd name="T47" fmla="*/ 942 h 1589"/>
              <a:gd name="T48" fmla="*/ 1458 w 1640"/>
              <a:gd name="T49" fmla="*/ 1101 h 1589"/>
              <a:gd name="T50" fmla="*/ 1458 w 1640"/>
              <a:gd name="T51" fmla="*/ 826 h 1589"/>
              <a:gd name="T52" fmla="*/ 1365 w 1640"/>
              <a:gd name="T53" fmla="*/ 863 h 1589"/>
              <a:gd name="T54" fmla="*/ 1142 w 1640"/>
              <a:gd name="T55" fmla="*/ 757 h 1589"/>
              <a:gd name="T56" fmla="*/ 1096 w 1640"/>
              <a:gd name="T57" fmla="*/ 521 h 1589"/>
              <a:gd name="T58" fmla="*/ 1321 w 1640"/>
              <a:gd name="T59" fmla="*/ 328 h 1589"/>
              <a:gd name="T60" fmla="*/ 1595 w 1640"/>
              <a:gd name="T61" fmla="*/ 180 h 1589"/>
              <a:gd name="T62" fmla="*/ 1418 w 1640"/>
              <a:gd name="T63" fmla="*/ 92 h 1589"/>
              <a:gd name="T64" fmla="*/ 1505 w 1640"/>
              <a:gd name="T65" fmla="*/ 180 h 1589"/>
              <a:gd name="T66" fmla="*/ 1330 w 1640"/>
              <a:gd name="T67" fmla="*/ 180 h 1589"/>
              <a:gd name="T68" fmla="*/ 1418 w 1640"/>
              <a:gd name="T69" fmla="*/ 92 h 1589"/>
              <a:gd name="T70" fmla="*/ 261 w 1640"/>
              <a:gd name="T71" fmla="*/ 187 h 1589"/>
              <a:gd name="T72" fmla="*/ 261 w 1640"/>
              <a:gd name="T73" fmla="*/ 187 h 1589"/>
              <a:gd name="T74" fmla="*/ 258 w 1640"/>
              <a:gd name="T75" fmla="*/ 192 h 1589"/>
              <a:gd name="T76" fmla="*/ 149 w 1640"/>
              <a:gd name="T77" fmla="*/ 153 h 1589"/>
              <a:gd name="T78" fmla="*/ 211 w 1640"/>
              <a:gd name="T79" fmla="*/ 91 h 1589"/>
              <a:gd name="T80" fmla="*/ 261 w 1640"/>
              <a:gd name="T81" fmla="*/ 187 h 1589"/>
              <a:gd name="T82" fmla="*/ 239 w 1640"/>
              <a:gd name="T83" fmla="*/ 1093 h 1589"/>
              <a:gd name="T84" fmla="*/ 149 w 1640"/>
              <a:gd name="T85" fmla="*/ 1003 h 1589"/>
              <a:gd name="T86" fmla="*/ 329 w 1640"/>
              <a:gd name="T87" fmla="*/ 1003 h 1589"/>
              <a:gd name="T88" fmla="*/ 239 w 1640"/>
              <a:gd name="T89" fmla="*/ 1093 h 1589"/>
              <a:gd name="T90" fmla="*/ 869 w 1640"/>
              <a:gd name="T91" fmla="*/ 1383 h 1589"/>
              <a:gd name="T92" fmla="*/ 804 w 1640"/>
              <a:gd name="T93" fmla="*/ 1448 h 1589"/>
              <a:gd name="T94" fmla="*/ 739 w 1640"/>
              <a:gd name="T95" fmla="*/ 1383 h 1589"/>
              <a:gd name="T96" fmla="*/ 869 w 1640"/>
              <a:gd name="T97" fmla="*/ 1383 h 1589"/>
              <a:gd name="T98" fmla="*/ 859 w 1640"/>
              <a:gd name="T99" fmla="*/ 891 h 1589"/>
              <a:gd name="T100" fmla="*/ 657 w 1640"/>
              <a:gd name="T101" fmla="*/ 690 h 1589"/>
              <a:gd name="T102" fmla="*/ 1060 w 1640"/>
              <a:gd name="T103" fmla="*/ 690 h 1589"/>
              <a:gd name="T104" fmla="*/ 859 w 1640"/>
              <a:gd name="T105" fmla="*/ 891 h 1589"/>
              <a:gd name="T106" fmla="*/ 1416 w 1640"/>
              <a:gd name="T107" fmla="*/ 942 h 1589"/>
              <a:gd name="T108" fmla="*/ 1417 w 1640"/>
              <a:gd name="T109" fmla="*/ 940 h 1589"/>
              <a:gd name="T110" fmla="*/ 1505 w 1640"/>
              <a:gd name="T111" fmla="*/ 964 h 1589"/>
              <a:gd name="T112" fmla="*/ 1458 w 1640"/>
              <a:gd name="T113" fmla="*/ 1011 h 1589"/>
              <a:gd name="T114" fmla="*/ 1416 w 1640"/>
              <a:gd name="T115" fmla="*/ 942 h 1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40" h="1589">
                <a:moveTo>
                  <a:pt x="1595" y="180"/>
                </a:moveTo>
                <a:cubicBezTo>
                  <a:pt x="1595" y="82"/>
                  <a:pt x="1516" y="2"/>
                  <a:pt x="1418" y="2"/>
                </a:cubicBezTo>
                <a:cubicBezTo>
                  <a:pt x="1286" y="1"/>
                  <a:pt x="1199" y="146"/>
                  <a:pt x="1261" y="261"/>
                </a:cubicBezTo>
                <a:cubicBezTo>
                  <a:pt x="1033" y="456"/>
                  <a:pt x="1033" y="456"/>
                  <a:pt x="1033" y="456"/>
                </a:cubicBezTo>
                <a:cubicBezTo>
                  <a:pt x="928" y="374"/>
                  <a:pt x="764" y="381"/>
                  <a:pt x="666" y="471"/>
                </a:cubicBezTo>
                <a:cubicBezTo>
                  <a:pt x="352" y="206"/>
                  <a:pt x="352" y="206"/>
                  <a:pt x="352" y="206"/>
                </a:cubicBezTo>
                <a:cubicBezTo>
                  <a:pt x="390" y="109"/>
                  <a:pt x="315" y="0"/>
                  <a:pt x="211" y="1"/>
                </a:cubicBezTo>
                <a:cubicBezTo>
                  <a:pt x="127" y="1"/>
                  <a:pt x="59" y="69"/>
                  <a:pt x="59" y="153"/>
                </a:cubicBezTo>
                <a:cubicBezTo>
                  <a:pt x="59" y="274"/>
                  <a:pt x="199" y="347"/>
                  <a:pt x="297" y="277"/>
                </a:cubicBezTo>
                <a:cubicBezTo>
                  <a:pt x="609" y="540"/>
                  <a:pt x="609" y="540"/>
                  <a:pt x="609" y="540"/>
                </a:cubicBezTo>
                <a:cubicBezTo>
                  <a:pt x="569" y="604"/>
                  <a:pt x="556" y="692"/>
                  <a:pt x="578" y="767"/>
                </a:cubicBezTo>
                <a:cubicBezTo>
                  <a:pt x="373" y="884"/>
                  <a:pt x="373" y="884"/>
                  <a:pt x="373" y="884"/>
                </a:cubicBezTo>
                <a:cubicBezTo>
                  <a:pt x="340" y="847"/>
                  <a:pt x="292" y="823"/>
                  <a:pt x="239" y="823"/>
                </a:cubicBezTo>
                <a:cubicBezTo>
                  <a:pt x="0" y="833"/>
                  <a:pt x="0" y="1173"/>
                  <a:pt x="239" y="1183"/>
                </a:cubicBezTo>
                <a:cubicBezTo>
                  <a:pt x="352" y="1184"/>
                  <a:pt x="440" y="1074"/>
                  <a:pt x="414" y="964"/>
                </a:cubicBezTo>
                <a:cubicBezTo>
                  <a:pt x="615" y="849"/>
                  <a:pt x="615" y="849"/>
                  <a:pt x="615" y="849"/>
                </a:cubicBezTo>
                <a:cubicBezTo>
                  <a:pt x="652" y="907"/>
                  <a:pt x="710" y="950"/>
                  <a:pt x="778" y="970"/>
                </a:cubicBezTo>
                <a:cubicBezTo>
                  <a:pt x="766" y="1232"/>
                  <a:pt x="766" y="1232"/>
                  <a:pt x="766" y="1232"/>
                </a:cubicBezTo>
                <a:cubicBezTo>
                  <a:pt x="699" y="1249"/>
                  <a:pt x="649" y="1310"/>
                  <a:pt x="649" y="1383"/>
                </a:cubicBezTo>
                <a:cubicBezTo>
                  <a:pt x="657" y="1589"/>
                  <a:pt x="951" y="1589"/>
                  <a:pt x="959" y="1383"/>
                </a:cubicBezTo>
                <a:cubicBezTo>
                  <a:pt x="959" y="1316"/>
                  <a:pt x="916" y="1258"/>
                  <a:pt x="856" y="1237"/>
                </a:cubicBezTo>
                <a:cubicBezTo>
                  <a:pt x="867" y="981"/>
                  <a:pt x="867" y="981"/>
                  <a:pt x="867" y="981"/>
                </a:cubicBezTo>
                <a:cubicBezTo>
                  <a:pt x="969" y="978"/>
                  <a:pt x="1058" y="922"/>
                  <a:pt x="1108" y="840"/>
                </a:cubicBezTo>
                <a:cubicBezTo>
                  <a:pt x="1323" y="942"/>
                  <a:pt x="1323" y="942"/>
                  <a:pt x="1323" y="942"/>
                </a:cubicBezTo>
                <a:cubicBezTo>
                  <a:pt x="1309" y="1024"/>
                  <a:pt x="1375" y="1101"/>
                  <a:pt x="1458" y="1101"/>
                </a:cubicBezTo>
                <a:cubicBezTo>
                  <a:pt x="1640" y="1093"/>
                  <a:pt x="1640" y="834"/>
                  <a:pt x="1458" y="826"/>
                </a:cubicBezTo>
                <a:cubicBezTo>
                  <a:pt x="1422" y="826"/>
                  <a:pt x="1390" y="840"/>
                  <a:pt x="1365" y="863"/>
                </a:cubicBezTo>
                <a:cubicBezTo>
                  <a:pt x="1142" y="757"/>
                  <a:pt x="1142" y="757"/>
                  <a:pt x="1142" y="757"/>
                </a:cubicBezTo>
                <a:cubicBezTo>
                  <a:pt x="1162" y="677"/>
                  <a:pt x="1143" y="585"/>
                  <a:pt x="1096" y="521"/>
                </a:cubicBezTo>
                <a:cubicBezTo>
                  <a:pt x="1321" y="328"/>
                  <a:pt x="1321" y="328"/>
                  <a:pt x="1321" y="328"/>
                </a:cubicBezTo>
                <a:cubicBezTo>
                  <a:pt x="1437" y="405"/>
                  <a:pt x="1596" y="319"/>
                  <a:pt x="1595" y="180"/>
                </a:cubicBezTo>
                <a:close/>
                <a:moveTo>
                  <a:pt x="1418" y="92"/>
                </a:moveTo>
                <a:cubicBezTo>
                  <a:pt x="1466" y="92"/>
                  <a:pt x="1505" y="131"/>
                  <a:pt x="1505" y="180"/>
                </a:cubicBezTo>
                <a:cubicBezTo>
                  <a:pt x="1500" y="295"/>
                  <a:pt x="1335" y="295"/>
                  <a:pt x="1330" y="180"/>
                </a:cubicBezTo>
                <a:cubicBezTo>
                  <a:pt x="1330" y="131"/>
                  <a:pt x="1370" y="92"/>
                  <a:pt x="1418" y="92"/>
                </a:cubicBezTo>
                <a:close/>
                <a:moveTo>
                  <a:pt x="261" y="187"/>
                </a:moveTo>
                <a:cubicBezTo>
                  <a:pt x="261" y="187"/>
                  <a:pt x="261" y="187"/>
                  <a:pt x="261" y="187"/>
                </a:cubicBezTo>
                <a:cubicBezTo>
                  <a:pt x="260" y="189"/>
                  <a:pt x="259" y="190"/>
                  <a:pt x="258" y="192"/>
                </a:cubicBezTo>
                <a:cubicBezTo>
                  <a:pt x="222" y="236"/>
                  <a:pt x="150" y="210"/>
                  <a:pt x="149" y="153"/>
                </a:cubicBezTo>
                <a:cubicBezTo>
                  <a:pt x="149" y="119"/>
                  <a:pt x="177" y="91"/>
                  <a:pt x="211" y="91"/>
                </a:cubicBezTo>
                <a:cubicBezTo>
                  <a:pt x="259" y="91"/>
                  <a:pt x="289" y="148"/>
                  <a:pt x="261" y="187"/>
                </a:cubicBezTo>
                <a:close/>
                <a:moveTo>
                  <a:pt x="239" y="1093"/>
                </a:moveTo>
                <a:cubicBezTo>
                  <a:pt x="189" y="1093"/>
                  <a:pt x="149" y="1053"/>
                  <a:pt x="149" y="1003"/>
                </a:cubicBezTo>
                <a:cubicBezTo>
                  <a:pt x="154" y="884"/>
                  <a:pt x="324" y="884"/>
                  <a:pt x="329" y="1003"/>
                </a:cubicBezTo>
                <a:cubicBezTo>
                  <a:pt x="329" y="1053"/>
                  <a:pt x="288" y="1093"/>
                  <a:pt x="239" y="1093"/>
                </a:cubicBezTo>
                <a:close/>
                <a:moveTo>
                  <a:pt x="869" y="1383"/>
                </a:moveTo>
                <a:cubicBezTo>
                  <a:pt x="869" y="1419"/>
                  <a:pt x="840" y="1448"/>
                  <a:pt x="804" y="1448"/>
                </a:cubicBezTo>
                <a:cubicBezTo>
                  <a:pt x="768" y="1448"/>
                  <a:pt x="739" y="1419"/>
                  <a:pt x="739" y="1383"/>
                </a:cubicBezTo>
                <a:cubicBezTo>
                  <a:pt x="742" y="1296"/>
                  <a:pt x="866" y="1296"/>
                  <a:pt x="869" y="1383"/>
                </a:cubicBezTo>
                <a:close/>
                <a:moveTo>
                  <a:pt x="859" y="891"/>
                </a:moveTo>
                <a:cubicBezTo>
                  <a:pt x="748" y="891"/>
                  <a:pt x="657" y="801"/>
                  <a:pt x="657" y="690"/>
                </a:cubicBezTo>
                <a:cubicBezTo>
                  <a:pt x="668" y="423"/>
                  <a:pt x="1049" y="423"/>
                  <a:pt x="1060" y="690"/>
                </a:cubicBezTo>
                <a:cubicBezTo>
                  <a:pt x="1060" y="801"/>
                  <a:pt x="970" y="891"/>
                  <a:pt x="859" y="891"/>
                </a:cubicBezTo>
                <a:close/>
                <a:moveTo>
                  <a:pt x="1416" y="942"/>
                </a:moveTo>
                <a:cubicBezTo>
                  <a:pt x="1417" y="941"/>
                  <a:pt x="1417" y="941"/>
                  <a:pt x="1417" y="940"/>
                </a:cubicBezTo>
                <a:cubicBezTo>
                  <a:pt x="1441" y="899"/>
                  <a:pt x="1505" y="915"/>
                  <a:pt x="1505" y="964"/>
                </a:cubicBezTo>
                <a:cubicBezTo>
                  <a:pt x="1505" y="990"/>
                  <a:pt x="1484" y="1011"/>
                  <a:pt x="1458" y="1011"/>
                </a:cubicBezTo>
                <a:cubicBezTo>
                  <a:pt x="1423" y="1011"/>
                  <a:pt x="1400" y="972"/>
                  <a:pt x="1416" y="9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4" name="Freeform 36">
            <a:extLst>
              <a:ext uri="{FF2B5EF4-FFF2-40B4-BE49-F238E27FC236}">
                <a16:creationId xmlns:a16="http://schemas.microsoft.com/office/drawing/2014/main" id="{D5F2BCDB-2635-F44E-83A5-91E6678FDE6E}"/>
              </a:ext>
            </a:extLst>
          </p:cNvPr>
          <p:cNvSpPr>
            <a:spLocks noEditPoints="1"/>
          </p:cNvSpPr>
          <p:nvPr/>
        </p:nvSpPr>
        <p:spPr bwMode="auto">
          <a:xfrm>
            <a:off x="5845367" y="5231817"/>
            <a:ext cx="579437" cy="595419"/>
          </a:xfrm>
          <a:custGeom>
            <a:avLst/>
            <a:gdLst>
              <a:gd name="T0" fmla="*/ 643 w 1556"/>
              <a:gd name="T1" fmla="*/ 1024 h 1534"/>
              <a:gd name="T2" fmla="*/ 368 w 1556"/>
              <a:gd name="T3" fmla="*/ 979 h 1534"/>
              <a:gd name="T4" fmla="*/ 459 w 1556"/>
              <a:gd name="T5" fmla="*/ 809 h 1534"/>
              <a:gd name="T6" fmla="*/ 911 w 1556"/>
              <a:gd name="T7" fmla="*/ 809 h 1534"/>
              <a:gd name="T8" fmla="*/ 1177 w 1556"/>
              <a:gd name="T9" fmla="*/ 900 h 1534"/>
              <a:gd name="T10" fmla="*/ 943 w 1556"/>
              <a:gd name="T11" fmla="*/ 979 h 1534"/>
              <a:gd name="T12" fmla="*/ 898 w 1556"/>
              <a:gd name="T13" fmla="*/ 1489 h 1534"/>
              <a:gd name="T14" fmla="*/ 1499 w 1556"/>
              <a:gd name="T15" fmla="*/ 1534 h 1534"/>
              <a:gd name="T16" fmla="*/ 1544 w 1556"/>
              <a:gd name="T17" fmla="*/ 1024 h 1534"/>
              <a:gd name="T18" fmla="*/ 1267 w 1556"/>
              <a:gd name="T19" fmla="*/ 979 h 1534"/>
              <a:gd name="T20" fmla="*/ 1357 w 1556"/>
              <a:gd name="T21" fmla="*/ 815 h 1534"/>
              <a:gd name="T22" fmla="*/ 1542 w 1556"/>
              <a:gd name="T23" fmla="*/ 751 h 1534"/>
              <a:gd name="T24" fmla="*/ 1359 w 1556"/>
              <a:gd name="T25" fmla="*/ 719 h 1534"/>
              <a:gd name="T26" fmla="*/ 911 w 1556"/>
              <a:gd name="T27" fmla="*/ 719 h 1534"/>
              <a:gd name="T28" fmla="*/ 819 w 1556"/>
              <a:gd name="T29" fmla="*/ 555 h 1534"/>
              <a:gd name="T30" fmla="*/ 1099 w 1556"/>
              <a:gd name="T31" fmla="*/ 510 h 1534"/>
              <a:gd name="T32" fmla="*/ 1054 w 1556"/>
              <a:gd name="T33" fmla="*/ 0 h 1534"/>
              <a:gd name="T34" fmla="*/ 454 w 1556"/>
              <a:gd name="T35" fmla="*/ 45 h 1534"/>
              <a:gd name="T36" fmla="*/ 499 w 1556"/>
              <a:gd name="T37" fmla="*/ 555 h 1534"/>
              <a:gd name="T38" fmla="*/ 729 w 1556"/>
              <a:gd name="T39" fmla="*/ 627 h 1534"/>
              <a:gd name="T40" fmla="*/ 460 w 1556"/>
              <a:gd name="T41" fmla="*/ 719 h 1534"/>
              <a:gd name="T42" fmla="*/ 53 w 1556"/>
              <a:gd name="T43" fmla="*/ 712 h 1534"/>
              <a:gd name="T44" fmla="*/ 56 w 1556"/>
              <a:gd name="T45" fmla="*/ 808 h 1534"/>
              <a:gd name="T46" fmla="*/ 278 w 1556"/>
              <a:gd name="T47" fmla="*/ 900 h 1534"/>
              <a:gd name="T48" fmla="*/ 55 w 1556"/>
              <a:gd name="T49" fmla="*/ 979 h 1534"/>
              <a:gd name="T50" fmla="*/ 10 w 1556"/>
              <a:gd name="T51" fmla="*/ 1489 h 1534"/>
              <a:gd name="T52" fmla="*/ 598 w 1556"/>
              <a:gd name="T53" fmla="*/ 1534 h 1534"/>
              <a:gd name="T54" fmla="*/ 1454 w 1556"/>
              <a:gd name="T55" fmla="*/ 1069 h 1534"/>
              <a:gd name="T56" fmla="*/ 988 w 1556"/>
              <a:gd name="T57" fmla="*/ 1444 h 1534"/>
              <a:gd name="T58" fmla="*/ 1454 w 1556"/>
              <a:gd name="T59" fmla="*/ 1069 h 1534"/>
              <a:gd name="T60" fmla="*/ 1222 w 1556"/>
              <a:gd name="T61" fmla="*/ 818 h 1534"/>
              <a:gd name="T62" fmla="*/ 1222 w 1556"/>
              <a:gd name="T63" fmla="*/ 710 h 1534"/>
              <a:gd name="T64" fmla="*/ 544 w 1556"/>
              <a:gd name="T65" fmla="*/ 90 h 1534"/>
              <a:gd name="T66" fmla="*/ 1009 w 1556"/>
              <a:gd name="T67" fmla="*/ 465 h 1534"/>
              <a:gd name="T68" fmla="*/ 828 w 1556"/>
              <a:gd name="T69" fmla="*/ 764 h 1534"/>
              <a:gd name="T70" fmla="*/ 720 w 1556"/>
              <a:gd name="T71" fmla="*/ 764 h 1534"/>
              <a:gd name="T72" fmla="*/ 269 w 1556"/>
              <a:gd name="T73" fmla="*/ 764 h 1534"/>
              <a:gd name="T74" fmla="*/ 323 w 1556"/>
              <a:gd name="T75" fmla="*/ 818 h 1534"/>
              <a:gd name="T76" fmla="*/ 553 w 1556"/>
              <a:gd name="T77" fmla="*/ 1444 h 1534"/>
              <a:gd name="T78" fmla="*/ 100 w 1556"/>
              <a:gd name="T79" fmla="*/ 1069 h 1534"/>
              <a:gd name="T80" fmla="*/ 553 w 1556"/>
              <a:gd name="T81" fmla="*/ 1444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56" h="1534">
                <a:moveTo>
                  <a:pt x="643" y="1489"/>
                </a:moveTo>
                <a:cubicBezTo>
                  <a:pt x="643" y="1024"/>
                  <a:pt x="643" y="1024"/>
                  <a:pt x="643" y="1024"/>
                </a:cubicBezTo>
                <a:cubicBezTo>
                  <a:pt x="643" y="999"/>
                  <a:pt x="623" y="979"/>
                  <a:pt x="598" y="979"/>
                </a:cubicBezTo>
                <a:cubicBezTo>
                  <a:pt x="368" y="979"/>
                  <a:pt x="368" y="979"/>
                  <a:pt x="368" y="979"/>
                </a:cubicBezTo>
                <a:cubicBezTo>
                  <a:pt x="368" y="900"/>
                  <a:pt x="368" y="900"/>
                  <a:pt x="368" y="900"/>
                </a:cubicBezTo>
                <a:cubicBezTo>
                  <a:pt x="411" y="886"/>
                  <a:pt x="445" y="852"/>
                  <a:pt x="459" y="809"/>
                </a:cubicBezTo>
                <a:cubicBezTo>
                  <a:pt x="638" y="809"/>
                  <a:pt x="638" y="809"/>
                  <a:pt x="638" y="809"/>
                </a:cubicBezTo>
                <a:cubicBezTo>
                  <a:pt x="682" y="940"/>
                  <a:pt x="867" y="940"/>
                  <a:pt x="911" y="809"/>
                </a:cubicBezTo>
                <a:cubicBezTo>
                  <a:pt x="1086" y="809"/>
                  <a:pt x="1086" y="809"/>
                  <a:pt x="1086" y="809"/>
                </a:cubicBezTo>
                <a:cubicBezTo>
                  <a:pt x="1100" y="852"/>
                  <a:pt x="1134" y="886"/>
                  <a:pt x="1177" y="900"/>
                </a:cubicBezTo>
                <a:cubicBezTo>
                  <a:pt x="1177" y="979"/>
                  <a:pt x="1177" y="979"/>
                  <a:pt x="1177" y="979"/>
                </a:cubicBezTo>
                <a:cubicBezTo>
                  <a:pt x="943" y="979"/>
                  <a:pt x="943" y="979"/>
                  <a:pt x="943" y="979"/>
                </a:cubicBezTo>
                <a:cubicBezTo>
                  <a:pt x="919" y="979"/>
                  <a:pt x="898" y="999"/>
                  <a:pt x="898" y="1024"/>
                </a:cubicBezTo>
                <a:cubicBezTo>
                  <a:pt x="898" y="1489"/>
                  <a:pt x="898" y="1489"/>
                  <a:pt x="898" y="1489"/>
                </a:cubicBezTo>
                <a:cubicBezTo>
                  <a:pt x="898" y="1514"/>
                  <a:pt x="919" y="1534"/>
                  <a:pt x="943" y="1534"/>
                </a:cubicBezTo>
                <a:cubicBezTo>
                  <a:pt x="1499" y="1534"/>
                  <a:pt x="1499" y="1534"/>
                  <a:pt x="1499" y="1534"/>
                </a:cubicBezTo>
                <a:cubicBezTo>
                  <a:pt x="1524" y="1534"/>
                  <a:pt x="1544" y="1514"/>
                  <a:pt x="1544" y="1489"/>
                </a:cubicBezTo>
                <a:cubicBezTo>
                  <a:pt x="1544" y="1024"/>
                  <a:pt x="1544" y="1024"/>
                  <a:pt x="1544" y="1024"/>
                </a:cubicBezTo>
                <a:cubicBezTo>
                  <a:pt x="1544" y="999"/>
                  <a:pt x="1524" y="979"/>
                  <a:pt x="1499" y="979"/>
                </a:cubicBezTo>
                <a:cubicBezTo>
                  <a:pt x="1267" y="979"/>
                  <a:pt x="1267" y="979"/>
                  <a:pt x="1267" y="979"/>
                </a:cubicBezTo>
                <a:cubicBezTo>
                  <a:pt x="1267" y="900"/>
                  <a:pt x="1267" y="900"/>
                  <a:pt x="1267" y="900"/>
                </a:cubicBezTo>
                <a:cubicBezTo>
                  <a:pt x="1308" y="887"/>
                  <a:pt x="1341" y="855"/>
                  <a:pt x="1357" y="815"/>
                </a:cubicBezTo>
                <a:cubicBezTo>
                  <a:pt x="1501" y="815"/>
                  <a:pt x="1501" y="815"/>
                  <a:pt x="1501" y="815"/>
                </a:cubicBezTo>
                <a:cubicBezTo>
                  <a:pt x="1533" y="815"/>
                  <a:pt x="1556" y="780"/>
                  <a:pt x="1542" y="751"/>
                </a:cubicBezTo>
                <a:cubicBezTo>
                  <a:pt x="1536" y="733"/>
                  <a:pt x="1519" y="719"/>
                  <a:pt x="1499" y="719"/>
                </a:cubicBezTo>
                <a:cubicBezTo>
                  <a:pt x="1359" y="719"/>
                  <a:pt x="1359" y="719"/>
                  <a:pt x="1359" y="719"/>
                </a:cubicBezTo>
                <a:cubicBezTo>
                  <a:pt x="1315" y="587"/>
                  <a:pt x="1129" y="588"/>
                  <a:pt x="1085" y="719"/>
                </a:cubicBezTo>
                <a:cubicBezTo>
                  <a:pt x="911" y="719"/>
                  <a:pt x="911" y="719"/>
                  <a:pt x="911" y="719"/>
                </a:cubicBezTo>
                <a:cubicBezTo>
                  <a:pt x="897" y="676"/>
                  <a:pt x="863" y="641"/>
                  <a:pt x="819" y="627"/>
                </a:cubicBezTo>
                <a:cubicBezTo>
                  <a:pt x="819" y="555"/>
                  <a:pt x="819" y="555"/>
                  <a:pt x="819" y="555"/>
                </a:cubicBezTo>
                <a:cubicBezTo>
                  <a:pt x="1054" y="555"/>
                  <a:pt x="1054" y="555"/>
                  <a:pt x="1054" y="555"/>
                </a:cubicBezTo>
                <a:cubicBezTo>
                  <a:pt x="1079" y="555"/>
                  <a:pt x="1099" y="535"/>
                  <a:pt x="1099" y="510"/>
                </a:cubicBezTo>
                <a:cubicBezTo>
                  <a:pt x="1099" y="45"/>
                  <a:pt x="1099" y="45"/>
                  <a:pt x="1099" y="45"/>
                </a:cubicBezTo>
                <a:cubicBezTo>
                  <a:pt x="1099" y="20"/>
                  <a:pt x="1079" y="0"/>
                  <a:pt x="1054" y="0"/>
                </a:cubicBezTo>
                <a:cubicBezTo>
                  <a:pt x="499" y="0"/>
                  <a:pt x="499" y="0"/>
                  <a:pt x="499" y="0"/>
                </a:cubicBezTo>
                <a:cubicBezTo>
                  <a:pt x="474" y="0"/>
                  <a:pt x="454" y="20"/>
                  <a:pt x="454" y="45"/>
                </a:cubicBezTo>
                <a:cubicBezTo>
                  <a:pt x="454" y="510"/>
                  <a:pt x="454" y="510"/>
                  <a:pt x="454" y="510"/>
                </a:cubicBezTo>
                <a:cubicBezTo>
                  <a:pt x="454" y="535"/>
                  <a:pt x="474" y="555"/>
                  <a:pt x="499" y="555"/>
                </a:cubicBezTo>
                <a:cubicBezTo>
                  <a:pt x="729" y="555"/>
                  <a:pt x="729" y="555"/>
                  <a:pt x="729" y="555"/>
                </a:cubicBezTo>
                <a:cubicBezTo>
                  <a:pt x="729" y="627"/>
                  <a:pt x="729" y="627"/>
                  <a:pt x="729" y="627"/>
                </a:cubicBezTo>
                <a:cubicBezTo>
                  <a:pt x="686" y="641"/>
                  <a:pt x="652" y="676"/>
                  <a:pt x="638" y="719"/>
                </a:cubicBezTo>
                <a:cubicBezTo>
                  <a:pt x="460" y="719"/>
                  <a:pt x="460" y="719"/>
                  <a:pt x="460" y="719"/>
                </a:cubicBezTo>
                <a:cubicBezTo>
                  <a:pt x="417" y="591"/>
                  <a:pt x="237" y="586"/>
                  <a:pt x="188" y="712"/>
                </a:cubicBezTo>
                <a:cubicBezTo>
                  <a:pt x="53" y="712"/>
                  <a:pt x="53" y="712"/>
                  <a:pt x="53" y="712"/>
                </a:cubicBezTo>
                <a:cubicBezTo>
                  <a:pt x="22" y="712"/>
                  <a:pt x="0" y="748"/>
                  <a:pt x="14" y="776"/>
                </a:cubicBezTo>
                <a:cubicBezTo>
                  <a:pt x="19" y="795"/>
                  <a:pt x="36" y="808"/>
                  <a:pt x="56" y="808"/>
                </a:cubicBezTo>
                <a:cubicBezTo>
                  <a:pt x="186" y="808"/>
                  <a:pt x="186" y="808"/>
                  <a:pt x="186" y="808"/>
                </a:cubicBezTo>
                <a:cubicBezTo>
                  <a:pt x="200" y="852"/>
                  <a:pt x="234" y="886"/>
                  <a:pt x="278" y="900"/>
                </a:cubicBezTo>
                <a:cubicBezTo>
                  <a:pt x="278" y="979"/>
                  <a:pt x="278" y="979"/>
                  <a:pt x="278" y="979"/>
                </a:cubicBezTo>
                <a:cubicBezTo>
                  <a:pt x="55" y="979"/>
                  <a:pt x="55" y="979"/>
                  <a:pt x="55" y="979"/>
                </a:cubicBezTo>
                <a:cubicBezTo>
                  <a:pt x="30" y="979"/>
                  <a:pt x="10" y="999"/>
                  <a:pt x="10" y="1024"/>
                </a:cubicBezTo>
                <a:cubicBezTo>
                  <a:pt x="10" y="1489"/>
                  <a:pt x="10" y="1489"/>
                  <a:pt x="10" y="1489"/>
                </a:cubicBezTo>
                <a:cubicBezTo>
                  <a:pt x="10" y="1514"/>
                  <a:pt x="30" y="1534"/>
                  <a:pt x="55" y="1534"/>
                </a:cubicBezTo>
                <a:cubicBezTo>
                  <a:pt x="598" y="1534"/>
                  <a:pt x="598" y="1534"/>
                  <a:pt x="598" y="1534"/>
                </a:cubicBezTo>
                <a:cubicBezTo>
                  <a:pt x="623" y="1534"/>
                  <a:pt x="643" y="1514"/>
                  <a:pt x="643" y="1489"/>
                </a:cubicBezTo>
                <a:close/>
                <a:moveTo>
                  <a:pt x="1454" y="1069"/>
                </a:moveTo>
                <a:cubicBezTo>
                  <a:pt x="1454" y="1444"/>
                  <a:pt x="1454" y="1444"/>
                  <a:pt x="1454" y="1444"/>
                </a:cubicBezTo>
                <a:cubicBezTo>
                  <a:pt x="988" y="1444"/>
                  <a:pt x="988" y="1444"/>
                  <a:pt x="988" y="1444"/>
                </a:cubicBezTo>
                <a:cubicBezTo>
                  <a:pt x="988" y="1069"/>
                  <a:pt x="988" y="1069"/>
                  <a:pt x="988" y="1069"/>
                </a:cubicBezTo>
                <a:lnTo>
                  <a:pt x="1454" y="1069"/>
                </a:lnTo>
                <a:close/>
                <a:moveTo>
                  <a:pt x="1222" y="710"/>
                </a:moveTo>
                <a:cubicBezTo>
                  <a:pt x="1294" y="713"/>
                  <a:pt x="1294" y="815"/>
                  <a:pt x="1222" y="818"/>
                </a:cubicBezTo>
                <a:cubicBezTo>
                  <a:pt x="1192" y="818"/>
                  <a:pt x="1168" y="794"/>
                  <a:pt x="1168" y="764"/>
                </a:cubicBezTo>
                <a:cubicBezTo>
                  <a:pt x="1168" y="734"/>
                  <a:pt x="1192" y="710"/>
                  <a:pt x="1222" y="710"/>
                </a:cubicBezTo>
                <a:close/>
                <a:moveTo>
                  <a:pt x="544" y="465"/>
                </a:moveTo>
                <a:cubicBezTo>
                  <a:pt x="544" y="90"/>
                  <a:pt x="544" y="90"/>
                  <a:pt x="544" y="90"/>
                </a:cubicBezTo>
                <a:cubicBezTo>
                  <a:pt x="1009" y="90"/>
                  <a:pt x="1009" y="90"/>
                  <a:pt x="1009" y="90"/>
                </a:cubicBezTo>
                <a:cubicBezTo>
                  <a:pt x="1009" y="465"/>
                  <a:pt x="1009" y="465"/>
                  <a:pt x="1009" y="465"/>
                </a:cubicBezTo>
                <a:lnTo>
                  <a:pt x="544" y="465"/>
                </a:lnTo>
                <a:close/>
                <a:moveTo>
                  <a:pt x="828" y="764"/>
                </a:moveTo>
                <a:cubicBezTo>
                  <a:pt x="828" y="794"/>
                  <a:pt x="804" y="818"/>
                  <a:pt x="774" y="818"/>
                </a:cubicBezTo>
                <a:cubicBezTo>
                  <a:pt x="745" y="818"/>
                  <a:pt x="720" y="794"/>
                  <a:pt x="720" y="764"/>
                </a:cubicBezTo>
                <a:cubicBezTo>
                  <a:pt x="723" y="692"/>
                  <a:pt x="825" y="692"/>
                  <a:pt x="828" y="764"/>
                </a:cubicBezTo>
                <a:close/>
                <a:moveTo>
                  <a:pt x="269" y="764"/>
                </a:moveTo>
                <a:cubicBezTo>
                  <a:pt x="272" y="692"/>
                  <a:pt x="374" y="692"/>
                  <a:pt x="377" y="764"/>
                </a:cubicBezTo>
                <a:cubicBezTo>
                  <a:pt x="377" y="794"/>
                  <a:pt x="353" y="818"/>
                  <a:pt x="323" y="818"/>
                </a:cubicBezTo>
                <a:cubicBezTo>
                  <a:pt x="293" y="818"/>
                  <a:pt x="269" y="794"/>
                  <a:pt x="269" y="764"/>
                </a:cubicBezTo>
                <a:close/>
                <a:moveTo>
                  <a:pt x="553" y="1444"/>
                </a:moveTo>
                <a:cubicBezTo>
                  <a:pt x="100" y="1444"/>
                  <a:pt x="100" y="1444"/>
                  <a:pt x="100" y="1444"/>
                </a:cubicBezTo>
                <a:cubicBezTo>
                  <a:pt x="100" y="1069"/>
                  <a:pt x="100" y="1069"/>
                  <a:pt x="100" y="1069"/>
                </a:cubicBezTo>
                <a:cubicBezTo>
                  <a:pt x="553" y="1069"/>
                  <a:pt x="553" y="1069"/>
                  <a:pt x="553" y="1069"/>
                </a:cubicBezTo>
                <a:lnTo>
                  <a:pt x="553" y="14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0"/>
          <p:cNvSpPr>
            <a:spLocks/>
          </p:cNvSpPr>
          <p:nvPr/>
        </p:nvSpPr>
        <p:spPr bwMode="auto">
          <a:xfrm>
            <a:off x="4375286" y="2377402"/>
            <a:ext cx="2028805" cy="1776814"/>
          </a:xfrm>
          <a:custGeom>
            <a:avLst/>
            <a:gdLst>
              <a:gd name="T0" fmla="*/ 1350 w 1350"/>
              <a:gd name="T1" fmla="*/ 0 h 1182"/>
              <a:gd name="T2" fmla="*/ 942 w 1350"/>
              <a:gd name="T3" fmla="*/ 0 h 1182"/>
              <a:gd name="T4" fmla="*/ 646 w 1350"/>
              <a:gd name="T5" fmla="*/ 683 h 1182"/>
              <a:gd name="T6" fmla="*/ 0 w 1350"/>
              <a:gd name="T7" fmla="*/ 978 h 1182"/>
              <a:gd name="T8" fmla="*/ 689 w 1350"/>
              <a:gd name="T9" fmla="*/ 1182 h 1182"/>
              <a:gd name="T10" fmla="*/ 944 w 1350"/>
              <a:gd name="T11" fmla="*/ 981 h 1182"/>
              <a:gd name="T12" fmla="*/ 1350 w 1350"/>
              <a:gd name="T1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1182">
                <a:moveTo>
                  <a:pt x="1350" y="0"/>
                </a:moveTo>
                <a:cubicBezTo>
                  <a:pt x="942" y="0"/>
                  <a:pt x="942" y="0"/>
                  <a:pt x="942" y="0"/>
                </a:cubicBezTo>
                <a:cubicBezTo>
                  <a:pt x="934" y="248"/>
                  <a:pt x="836" y="494"/>
                  <a:pt x="646" y="683"/>
                </a:cubicBezTo>
                <a:cubicBezTo>
                  <a:pt x="466" y="863"/>
                  <a:pt x="235" y="961"/>
                  <a:pt x="0" y="978"/>
                </a:cubicBezTo>
                <a:cubicBezTo>
                  <a:pt x="247" y="984"/>
                  <a:pt x="483" y="1055"/>
                  <a:pt x="689" y="1182"/>
                </a:cubicBezTo>
                <a:cubicBezTo>
                  <a:pt x="780" y="1126"/>
                  <a:pt x="866" y="1058"/>
                  <a:pt x="944" y="981"/>
                </a:cubicBezTo>
                <a:cubicBezTo>
                  <a:pt x="1206" y="719"/>
                  <a:pt x="1350" y="370"/>
                  <a:pt x="1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319186" y="3846125"/>
            <a:ext cx="1776814" cy="2029725"/>
          </a:xfrm>
          <a:custGeom>
            <a:avLst/>
            <a:gdLst>
              <a:gd name="T0" fmla="*/ 0 w 1182"/>
              <a:gd name="T1" fmla="*/ 0 h 1350"/>
              <a:gd name="T2" fmla="*/ 0 w 1182"/>
              <a:gd name="T3" fmla="*/ 407 h 1350"/>
              <a:gd name="T4" fmla="*/ 683 w 1182"/>
              <a:gd name="T5" fmla="*/ 703 h 1350"/>
              <a:gd name="T6" fmla="*/ 977 w 1182"/>
              <a:gd name="T7" fmla="*/ 1350 h 1350"/>
              <a:gd name="T8" fmla="*/ 1182 w 1182"/>
              <a:gd name="T9" fmla="*/ 661 h 1350"/>
              <a:gd name="T10" fmla="*/ 981 w 1182"/>
              <a:gd name="T11" fmla="*/ 406 h 1350"/>
              <a:gd name="T12" fmla="*/ 0 w 1182"/>
              <a:gd name="T13" fmla="*/ 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350">
                <a:moveTo>
                  <a:pt x="0" y="0"/>
                </a:moveTo>
                <a:cubicBezTo>
                  <a:pt x="0" y="407"/>
                  <a:pt x="0" y="407"/>
                  <a:pt x="0" y="407"/>
                </a:cubicBezTo>
                <a:cubicBezTo>
                  <a:pt x="248" y="416"/>
                  <a:pt x="494" y="514"/>
                  <a:pt x="683" y="703"/>
                </a:cubicBezTo>
                <a:cubicBezTo>
                  <a:pt x="863" y="884"/>
                  <a:pt x="961" y="1115"/>
                  <a:pt x="977" y="1350"/>
                </a:cubicBezTo>
                <a:cubicBezTo>
                  <a:pt x="984" y="1103"/>
                  <a:pt x="1055" y="867"/>
                  <a:pt x="1182" y="661"/>
                </a:cubicBezTo>
                <a:cubicBezTo>
                  <a:pt x="1126" y="570"/>
                  <a:pt x="1058" y="484"/>
                  <a:pt x="981" y="406"/>
                </a:cubicBezTo>
                <a:cubicBezTo>
                  <a:pt x="718" y="144"/>
                  <a:pt x="37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5844009" y="4132447"/>
            <a:ext cx="2028805" cy="1776814"/>
          </a:xfrm>
          <a:custGeom>
            <a:avLst/>
            <a:gdLst>
              <a:gd name="T0" fmla="*/ 0 w 1350"/>
              <a:gd name="T1" fmla="*/ 1182 h 1182"/>
              <a:gd name="T2" fmla="*/ 407 w 1350"/>
              <a:gd name="T3" fmla="*/ 1182 h 1182"/>
              <a:gd name="T4" fmla="*/ 703 w 1350"/>
              <a:gd name="T5" fmla="*/ 498 h 1182"/>
              <a:gd name="T6" fmla="*/ 1350 w 1350"/>
              <a:gd name="T7" fmla="*/ 204 h 1182"/>
              <a:gd name="T8" fmla="*/ 661 w 1350"/>
              <a:gd name="T9" fmla="*/ 0 h 1182"/>
              <a:gd name="T10" fmla="*/ 406 w 1350"/>
              <a:gd name="T11" fmla="*/ 201 h 1182"/>
              <a:gd name="T12" fmla="*/ 0 w 1350"/>
              <a:gd name="T13" fmla="*/ 118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1182">
                <a:moveTo>
                  <a:pt x="0" y="1182"/>
                </a:moveTo>
                <a:cubicBezTo>
                  <a:pt x="407" y="1182"/>
                  <a:pt x="407" y="1182"/>
                  <a:pt x="407" y="1182"/>
                </a:cubicBezTo>
                <a:cubicBezTo>
                  <a:pt x="415" y="934"/>
                  <a:pt x="514" y="688"/>
                  <a:pt x="703" y="498"/>
                </a:cubicBezTo>
                <a:cubicBezTo>
                  <a:pt x="883" y="318"/>
                  <a:pt x="1114" y="221"/>
                  <a:pt x="1350" y="204"/>
                </a:cubicBezTo>
                <a:cubicBezTo>
                  <a:pt x="1103" y="198"/>
                  <a:pt x="867" y="127"/>
                  <a:pt x="661" y="0"/>
                </a:cubicBezTo>
                <a:cubicBezTo>
                  <a:pt x="570" y="56"/>
                  <a:pt x="484" y="123"/>
                  <a:pt x="406" y="201"/>
                </a:cubicBezTo>
                <a:cubicBezTo>
                  <a:pt x="144" y="463"/>
                  <a:pt x="0" y="812"/>
                  <a:pt x="0" y="1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6320" name="Freeform 33"/>
          <p:cNvSpPr>
            <a:spLocks/>
          </p:cNvSpPr>
          <p:nvPr/>
        </p:nvSpPr>
        <p:spPr bwMode="auto">
          <a:xfrm>
            <a:off x="6096000" y="2432583"/>
            <a:ext cx="1776814" cy="2029725"/>
          </a:xfrm>
          <a:custGeom>
            <a:avLst/>
            <a:gdLst>
              <a:gd name="T0" fmla="*/ 1182 w 1182"/>
              <a:gd name="T1" fmla="*/ 1350 h 1350"/>
              <a:gd name="T2" fmla="*/ 1182 w 1182"/>
              <a:gd name="T3" fmla="*/ 943 h 1350"/>
              <a:gd name="T4" fmla="*/ 498 w 1182"/>
              <a:gd name="T5" fmla="*/ 646 h 1350"/>
              <a:gd name="T6" fmla="*/ 204 w 1182"/>
              <a:gd name="T7" fmla="*/ 0 h 1350"/>
              <a:gd name="T8" fmla="*/ 0 w 1182"/>
              <a:gd name="T9" fmla="*/ 689 h 1350"/>
              <a:gd name="T10" fmla="*/ 201 w 1182"/>
              <a:gd name="T11" fmla="*/ 944 h 1350"/>
              <a:gd name="T12" fmla="*/ 1182 w 1182"/>
              <a:gd name="T13" fmla="*/ 135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350">
                <a:moveTo>
                  <a:pt x="1182" y="1350"/>
                </a:moveTo>
                <a:cubicBezTo>
                  <a:pt x="1182" y="943"/>
                  <a:pt x="1182" y="943"/>
                  <a:pt x="1182" y="943"/>
                </a:cubicBezTo>
                <a:cubicBezTo>
                  <a:pt x="934" y="934"/>
                  <a:pt x="688" y="836"/>
                  <a:pt x="498" y="646"/>
                </a:cubicBezTo>
                <a:cubicBezTo>
                  <a:pt x="318" y="466"/>
                  <a:pt x="220" y="235"/>
                  <a:pt x="204" y="0"/>
                </a:cubicBezTo>
                <a:cubicBezTo>
                  <a:pt x="198" y="247"/>
                  <a:pt x="127" y="483"/>
                  <a:pt x="0" y="689"/>
                </a:cubicBezTo>
                <a:cubicBezTo>
                  <a:pt x="56" y="780"/>
                  <a:pt x="123" y="866"/>
                  <a:pt x="201" y="944"/>
                </a:cubicBezTo>
                <a:cubicBezTo>
                  <a:pt x="463" y="1206"/>
                  <a:pt x="812" y="1350"/>
                  <a:pt x="1182" y="13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46435" y="1945351"/>
            <a:ext cx="3200404" cy="2351904"/>
            <a:chOff x="8153397" y="2154297"/>
            <a:chExt cx="3200404" cy="3853874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8153399" y="2550221"/>
              <a:ext cx="3023784" cy="345795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Unterstützung der Initiative vor Ort;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Vernetzung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Öffentlichkeitsarbeit, Transfer Thema in die Gemeinden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Begleitung durch Supervision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Begleitung durch Senioren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8153397" y="2154297"/>
              <a:ext cx="3200404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Angebot – </a:t>
              </a:r>
              <a:r>
                <a:rPr kumimoji="0" lang="de-DE" b="1" i="0" u="none" strike="noStrike" kern="1200" cap="none" spc="0" normalizeH="0" baseline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Koop.Raum</a:t>
              </a: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53402" y="4297255"/>
            <a:ext cx="3112087" cy="1933318"/>
            <a:chOff x="8153399" y="4426983"/>
            <a:chExt cx="3112087" cy="1933318"/>
          </a:xfrm>
        </p:grpSpPr>
        <p:sp>
          <p:nvSpPr>
            <p:cNvPr id="14" name="TextBox 13"/>
            <p:cNvSpPr txBox="1"/>
            <p:nvPr/>
          </p:nvSpPr>
          <p:spPr>
            <a:xfrm flipH="1">
              <a:off x="8153399" y="4739344"/>
              <a:ext cx="3023780" cy="162095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Zusammenarbeit mit unterschiedlichen Partnern: Schulen, Altenheime, Schulungspartner, Sponsoren; Fundraiser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auf unterschiedlichen Ebenen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8241704" y="4426983"/>
              <a:ext cx="3023782" cy="171136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Kooperation extern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08" y="1567503"/>
            <a:ext cx="3200402" cy="2337473"/>
            <a:chOff x="7696197" y="2123437"/>
            <a:chExt cx="3200402" cy="1950972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7696198" y="2550221"/>
              <a:ext cx="3200401" cy="152418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Landratsamt, ...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DW, Caritas, ...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Stelle Sozialraumkompetenz</a:t>
              </a: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Helferkreise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Konfiunterricht</a:t>
              </a: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Kommune: Schule ,</a:t>
              </a: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Seniorenbüro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696197" y="2123437"/>
              <a:ext cx="2743201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Beteiligt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4768" y="4213692"/>
            <a:ext cx="3432811" cy="2167120"/>
            <a:chOff x="7463788" y="4339317"/>
            <a:chExt cx="3432811" cy="2167120"/>
          </a:xfrm>
        </p:grpSpPr>
        <p:sp>
          <p:nvSpPr>
            <p:cNvPr id="22" name="TextBox 21"/>
            <p:cNvSpPr txBox="1"/>
            <p:nvPr/>
          </p:nvSpPr>
          <p:spPr>
            <a:xfrm flipH="1">
              <a:off x="7463788" y="4782888"/>
              <a:ext cx="3432811" cy="172354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Schulung: Generationenmentor 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Begleitung Mitarbeitende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Unterstützung „Senioren engagieren sich“ , 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Vernetzung durch die stelle Sozialraumkompetenz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7463788" y="4339317"/>
              <a:ext cx="3200400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Angebote - Bezirksebene</a:t>
              </a:r>
            </a:p>
          </p:txBody>
        </p:sp>
      </p:grpSp>
      <p:sp>
        <p:nvSpPr>
          <p:cNvPr id="56323" name="Oval 36"/>
          <p:cNvSpPr>
            <a:spLocks noChangeArrowheads="1"/>
          </p:cNvSpPr>
          <p:nvPr/>
        </p:nvSpPr>
        <p:spPr bwMode="auto">
          <a:xfrm>
            <a:off x="6870367" y="2449137"/>
            <a:ext cx="929792" cy="92887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5" name="Freeform 215"/>
          <p:cNvSpPr>
            <a:spLocks noEditPoints="1"/>
          </p:cNvSpPr>
          <p:nvPr/>
        </p:nvSpPr>
        <p:spPr bwMode="auto">
          <a:xfrm>
            <a:off x="4683605" y="5143861"/>
            <a:ext cx="345342" cy="500156"/>
          </a:xfrm>
          <a:custGeom>
            <a:avLst/>
            <a:gdLst>
              <a:gd name="T0" fmla="*/ 555 w 1220"/>
              <a:gd name="T1" fmla="*/ 19 h 1767"/>
              <a:gd name="T2" fmla="*/ 33 w 1220"/>
              <a:gd name="T3" fmla="*/ 529 h 1767"/>
              <a:gd name="T4" fmla="*/ 326 w 1220"/>
              <a:gd name="T5" fmla="*/ 1128 h 1767"/>
              <a:gd name="T6" fmla="*/ 387 w 1220"/>
              <a:gd name="T7" fmla="*/ 1234 h 1767"/>
              <a:gd name="T8" fmla="*/ 387 w 1220"/>
              <a:gd name="T9" fmla="*/ 1534 h 1767"/>
              <a:gd name="T10" fmla="*/ 460 w 1220"/>
              <a:gd name="T11" fmla="*/ 1607 h 1767"/>
              <a:gd name="T12" fmla="*/ 467 w 1220"/>
              <a:gd name="T13" fmla="*/ 1607 h 1767"/>
              <a:gd name="T14" fmla="*/ 467 w 1220"/>
              <a:gd name="T15" fmla="*/ 1713 h 1767"/>
              <a:gd name="T16" fmla="*/ 522 w 1220"/>
              <a:gd name="T17" fmla="*/ 1767 h 1767"/>
              <a:gd name="T18" fmla="*/ 725 w 1220"/>
              <a:gd name="T19" fmla="*/ 1767 h 1767"/>
              <a:gd name="T20" fmla="*/ 780 w 1220"/>
              <a:gd name="T21" fmla="*/ 1713 h 1767"/>
              <a:gd name="T22" fmla="*/ 780 w 1220"/>
              <a:gd name="T23" fmla="*/ 1607 h 1767"/>
              <a:gd name="T24" fmla="*/ 787 w 1220"/>
              <a:gd name="T25" fmla="*/ 1607 h 1767"/>
              <a:gd name="T26" fmla="*/ 860 w 1220"/>
              <a:gd name="T27" fmla="*/ 1534 h 1767"/>
              <a:gd name="T28" fmla="*/ 860 w 1220"/>
              <a:gd name="T29" fmla="*/ 1234 h 1767"/>
              <a:gd name="T30" fmla="*/ 920 w 1220"/>
              <a:gd name="T31" fmla="*/ 1128 h 1767"/>
              <a:gd name="T32" fmla="*/ 1220 w 1220"/>
              <a:gd name="T33" fmla="*/ 612 h 1767"/>
              <a:gd name="T34" fmla="*/ 1021 w 1220"/>
              <a:gd name="T35" fmla="*/ 167 h 1767"/>
              <a:gd name="T36" fmla="*/ 555 w 1220"/>
              <a:gd name="T37" fmla="*/ 19 h 1767"/>
              <a:gd name="T38" fmla="*/ 707 w 1220"/>
              <a:gd name="T39" fmla="*/ 1694 h 1767"/>
              <a:gd name="T40" fmla="*/ 540 w 1220"/>
              <a:gd name="T41" fmla="*/ 1694 h 1767"/>
              <a:gd name="T42" fmla="*/ 540 w 1220"/>
              <a:gd name="T43" fmla="*/ 1607 h 1767"/>
              <a:gd name="T44" fmla="*/ 707 w 1220"/>
              <a:gd name="T45" fmla="*/ 1607 h 1767"/>
              <a:gd name="T46" fmla="*/ 707 w 1220"/>
              <a:gd name="T47" fmla="*/ 1694 h 1767"/>
              <a:gd name="T48" fmla="*/ 780 w 1220"/>
              <a:gd name="T49" fmla="*/ 1534 h 1767"/>
              <a:gd name="T50" fmla="*/ 460 w 1220"/>
              <a:gd name="T51" fmla="*/ 1534 h 1767"/>
              <a:gd name="T52" fmla="*/ 460 w 1220"/>
              <a:gd name="T53" fmla="*/ 1448 h 1767"/>
              <a:gd name="T54" fmla="*/ 787 w 1220"/>
              <a:gd name="T55" fmla="*/ 1448 h 1767"/>
              <a:gd name="T56" fmla="*/ 787 w 1220"/>
              <a:gd name="T57" fmla="*/ 1534 h 1767"/>
              <a:gd name="T58" fmla="*/ 780 w 1220"/>
              <a:gd name="T59" fmla="*/ 1534 h 1767"/>
              <a:gd name="T60" fmla="*/ 460 w 1220"/>
              <a:gd name="T61" fmla="*/ 1375 h 1767"/>
              <a:gd name="T62" fmla="*/ 460 w 1220"/>
              <a:gd name="T63" fmla="*/ 1288 h 1767"/>
              <a:gd name="T64" fmla="*/ 787 w 1220"/>
              <a:gd name="T65" fmla="*/ 1288 h 1767"/>
              <a:gd name="T66" fmla="*/ 787 w 1220"/>
              <a:gd name="T67" fmla="*/ 1375 h 1767"/>
              <a:gd name="T68" fmla="*/ 460 w 1220"/>
              <a:gd name="T69" fmla="*/ 1375 h 1767"/>
              <a:gd name="T70" fmla="*/ 972 w 1220"/>
              <a:gd name="T71" fmla="*/ 222 h 1767"/>
              <a:gd name="T72" fmla="*/ 1147 w 1220"/>
              <a:gd name="T73" fmla="*/ 612 h 1767"/>
              <a:gd name="T74" fmla="*/ 884 w 1220"/>
              <a:gd name="T75" fmla="*/ 1065 h 1767"/>
              <a:gd name="T76" fmla="*/ 788 w 1220"/>
              <a:gd name="T77" fmla="*/ 1215 h 1767"/>
              <a:gd name="T78" fmla="*/ 459 w 1220"/>
              <a:gd name="T79" fmla="*/ 1215 h 1767"/>
              <a:gd name="T80" fmla="*/ 363 w 1220"/>
              <a:gd name="T81" fmla="*/ 1065 h 1767"/>
              <a:gd name="T82" fmla="*/ 105 w 1220"/>
              <a:gd name="T83" fmla="*/ 539 h 1767"/>
              <a:gd name="T84" fmla="*/ 563 w 1220"/>
              <a:gd name="T85" fmla="*/ 92 h 1767"/>
              <a:gd name="T86" fmla="*/ 972 w 1220"/>
              <a:gd name="T87" fmla="*/ 222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0" h="1767">
                <a:moveTo>
                  <a:pt x="555" y="19"/>
                </a:moveTo>
                <a:cubicBezTo>
                  <a:pt x="288" y="49"/>
                  <a:pt x="68" y="263"/>
                  <a:pt x="33" y="529"/>
                </a:cubicBezTo>
                <a:cubicBezTo>
                  <a:pt x="0" y="772"/>
                  <a:pt x="116" y="1006"/>
                  <a:pt x="326" y="1128"/>
                </a:cubicBezTo>
                <a:cubicBezTo>
                  <a:pt x="364" y="1149"/>
                  <a:pt x="387" y="1190"/>
                  <a:pt x="387" y="1234"/>
                </a:cubicBezTo>
                <a:cubicBezTo>
                  <a:pt x="387" y="1534"/>
                  <a:pt x="387" y="1534"/>
                  <a:pt x="387" y="1534"/>
                </a:cubicBezTo>
                <a:cubicBezTo>
                  <a:pt x="387" y="1575"/>
                  <a:pt x="420" y="1607"/>
                  <a:pt x="460" y="1607"/>
                </a:cubicBezTo>
                <a:cubicBezTo>
                  <a:pt x="467" y="1607"/>
                  <a:pt x="467" y="1607"/>
                  <a:pt x="467" y="1607"/>
                </a:cubicBezTo>
                <a:cubicBezTo>
                  <a:pt x="467" y="1713"/>
                  <a:pt x="467" y="1713"/>
                  <a:pt x="467" y="1713"/>
                </a:cubicBezTo>
                <a:cubicBezTo>
                  <a:pt x="467" y="1743"/>
                  <a:pt x="492" y="1767"/>
                  <a:pt x="522" y="1767"/>
                </a:cubicBezTo>
                <a:cubicBezTo>
                  <a:pt x="725" y="1767"/>
                  <a:pt x="725" y="1767"/>
                  <a:pt x="725" y="1767"/>
                </a:cubicBezTo>
                <a:cubicBezTo>
                  <a:pt x="755" y="1767"/>
                  <a:pt x="780" y="1743"/>
                  <a:pt x="780" y="1713"/>
                </a:cubicBezTo>
                <a:cubicBezTo>
                  <a:pt x="780" y="1607"/>
                  <a:pt x="780" y="1607"/>
                  <a:pt x="780" y="1607"/>
                </a:cubicBezTo>
                <a:cubicBezTo>
                  <a:pt x="787" y="1607"/>
                  <a:pt x="787" y="1607"/>
                  <a:pt x="787" y="1607"/>
                </a:cubicBezTo>
                <a:cubicBezTo>
                  <a:pt x="827" y="1607"/>
                  <a:pt x="860" y="1575"/>
                  <a:pt x="860" y="1534"/>
                </a:cubicBezTo>
                <a:cubicBezTo>
                  <a:pt x="860" y="1234"/>
                  <a:pt x="860" y="1234"/>
                  <a:pt x="860" y="1234"/>
                </a:cubicBezTo>
                <a:cubicBezTo>
                  <a:pt x="860" y="1190"/>
                  <a:pt x="883" y="1149"/>
                  <a:pt x="920" y="1128"/>
                </a:cubicBezTo>
                <a:cubicBezTo>
                  <a:pt x="1105" y="1022"/>
                  <a:pt x="1220" y="824"/>
                  <a:pt x="1220" y="612"/>
                </a:cubicBezTo>
                <a:cubicBezTo>
                  <a:pt x="1220" y="442"/>
                  <a:pt x="1147" y="280"/>
                  <a:pt x="1021" y="167"/>
                </a:cubicBezTo>
                <a:cubicBezTo>
                  <a:pt x="893" y="53"/>
                  <a:pt x="728" y="0"/>
                  <a:pt x="555" y="19"/>
                </a:cubicBezTo>
                <a:close/>
                <a:moveTo>
                  <a:pt x="707" y="1694"/>
                </a:moveTo>
                <a:cubicBezTo>
                  <a:pt x="540" y="1694"/>
                  <a:pt x="540" y="1694"/>
                  <a:pt x="540" y="1694"/>
                </a:cubicBezTo>
                <a:cubicBezTo>
                  <a:pt x="540" y="1607"/>
                  <a:pt x="540" y="1607"/>
                  <a:pt x="540" y="1607"/>
                </a:cubicBezTo>
                <a:cubicBezTo>
                  <a:pt x="707" y="1607"/>
                  <a:pt x="707" y="1607"/>
                  <a:pt x="707" y="1607"/>
                </a:cubicBezTo>
                <a:lnTo>
                  <a:pt x="707" y="1694"/>
                </a:lnTo>
                <a:close/>
                <a:moveTo>
                  <a:pt x="780" y="1534"/>
                </a:moveTo>
                <a:cubicBezTo>
                  <a:pt x="460" y="1534"/>
                  <a:pt x="460" y="1534"/>
                  <a:pt x="460" y="1534"/>
                </a:cubicBezTo>
                <a:cubicBezTo>
                  <a:pt x="460" y="1448"/>
                  <a:pt x="460" y="1448"/>
                  <a:pt x="460" y="1448"/>
                </a:cubicBezTo>
                <a:cubicBezTo>
                  <a:pt x="787" y="1448"/>
                  <a:pt x="787" y="1448"/>
                  <a:pt x="787" y="1448"/>
                </a:cubicBezTo>
                <a:cubicBezTo>
                  <a:pt x="787" y="1534"/>
                  <a:pt x="787" y="1534"/>
                  <a:pt x="787" y="1534"/>
                </a:cubicBezTo>
                <a:lnTo>
                  <a:pt x="780" y="1534"/>
                </a:lnTo>
                <a:close/>
                <a:moveTo>
                  <a:pt x="460" y="1375"/>
                </a:moveTo>
                <a:cubicBezTo>
                  <a:pt x="460" y="1288"/>
                  <a:pt x="460" y="1288"/>
                  <a:pt x="460" y="1288"/>
                </a:cubicBezTo>
                <a:cubicBezTo>
                  <a:pt x="787" y="1288"/>
                  <a:pt x="787" y="1288"/>
                  <a:pt x="787" y="1288"/>
                </a:cubicBezTo>
                <a:cubicBezTo>
                  <a:pt x="787" y="1375"/>
                  <a:pt x="787" y="1375"/>
                  <a:pt x="787" y="1375"/>
                </a:cubicBezTo>
                <a:lnTo>
                  <a:pt x="460" y="1375"/>
                </a:lnTo>
                <a:close/>
                <a:moveTo>
                  <a:pt x="972" y="222"/>
                </a:moveTo>
                <a:cubicBezTo>
                  <a:pt x="1083" y="321"/>
                  <a:pt x="1147" y="463"/>
                  <a:pt x="1147" y="612"/>
                </a:cubicBezTo>
                <a:cubicBezTo>
                  <a:pt x="1147" y="798"/>
                  <a:pt x="1046" y="971"/>
                  <a:pt x="884" y="1065"/>
                </a:cubicBezTo>
                <a:cubicBezTo>
                  <a:pt x="830" y="1096"/>
                  <a:pt x="794" y="1152"/>
                  <a:pt x="788" y="1215"/>
                </a:cubicBezTo>
                <a:cubicBezTo>
                  <a:pt x="459" y="1215"/>
                  <a:pt x="459" y="1215"/>
                  <a:pt x="459" y="1215"/>
                </a:cubicBezTo>
                <a:cubicBezTo>
                  <a:pt x="453" y="1152"/>
                  <a:pt x="417" y="1096"/>
                  <a:pt x="363" y="1065"/>
                </a:cubicBezTo>
                <a:cubicBezTo>
                  <a:pt x="178" y="958"/>
                  <a:pt x="77" y="752"/>
                  <a:pt x="105" y="539"/>
                </a:cubicBezTo>
                <a:cubicBezTo>
                  <a:pt x="136" y="306"/>
                  <a:pt x="329" y="118"/>
                  <a:pt x="563" y="92"/>
                </a:cubicBezTo>
                <a:cubicBezTo>
                  <a:pt x="715" y="75"/>
                  <a:pt x="860" y="121"/>
                  <a:pt x="972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8200" y="233750"/>
            <a:ext cx="10515601" cy="1483438"/>
            <a:chOff x="838200" y="360751"/>
            <a:chExt cx="10515601" cy="1483438"/>
          </a:xfrm>
          <a:noFill/>
        </p:grpSpPr>
        <p:sp>
          <p:nvSpPr>
            <p:cNvPr id="33" name="TextBox 32"/>
            <p:cNvSpPr txBox="1"/>
            <p:nvPr/>
          </p:nvSpPr>
          <p:spPr>
            <a:xfrm>
              <a:off x="838200" y="695541"/>
              <a:ext cx="10515601" cy="1148648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Beispiel 1:   Sorgende Gemeinde im Kontext Generationen (Bodensee, Mannheim)</a:t>
              </a:r>
              <a:endPara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2" y="360751"/>
              <a:ext cx="5943596" cy="423321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Sorgende Gemeinde Werden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A6002E4-4526-D946-B2C4-810F9781A808}"/>
              </a:ext>
            </a:extLst>
          </p:cNvPr>
          <p:cNvGrpSpPr/>
          <p:nvPr/>
        </p:nvGrpSpPr>
        <p:grpSpPr>
          <a:xfrm>
            <a:off x="4319186" y="4928583"/>
            <a:ext cx="979686" cy="931888"/>
            <a:chOff x="3194651" y="1981263"/>
            <a:chExt cx="979686" cy="9318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B8E1C-3377-3F4C-B77A-714F988DA297}"/>
                </a:ext>
              </a:extLst>
            </p:cNvPr>
            <p:cNvSpPr/>
            <p:nvPr/>
          </p:nvSpPr>
          <p:spPr>
            <a:xfrm>
              <a:off x="3194651" y="1981263"/>
              <a:ext cx="979686" cy="9318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1C392FED-83ED-C942-ABFB-F4C0585AF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851" y="2164019"/>
              <a:ext cx="596020" cy="566375"/>
            </a:xfrm>
            <a:custGeom>
              <a:avLst/>
              <a:gdLst>
                <a:gd name="T0" fmla="*/ 643 w 1556"/>
                <a:gd name="T1" fmla="*/ 1024 h 1534"/>
                <a:gd name="T2" fmla="*/ 368 w 1556"/>
                <a:gd name="T3" fmla="*/ 979 h 1534"/>
                <a:gd name="T4" fmla="*/ 459 w 1556"/>
                <a:gd name="T5" fmla="*/ 809 h 1534"/>
                <a:gd name="T6" fmla="*/ 911 w 1556"/>
                <a:gd name="T7" fmla="*/ 809 h 1534"/>
                <a:gd name="T8" fmla="*/ 1177 w 1556"/>
                <a:gd name="T9" fmla="*/ 900 h 1534"/>
                <a:gd name="T10" fmla="*/ 943 w 1556"/>
                <a:gd name="T11" fmla="*/ 979 h 1534"/>
                <a:gd name="T12" fmla="*/ 898 w 1556"/>
                <a:gd name="T13" fmla="*/ 1489 h 1534"/>
                <a:gd name="T14" fmla="*/ 1499 w 1556"/>
                <a:gd name="T15" fmla="*/ 1534 h 1534"/>
                <a:gd name="T16" fmla="*/ 1544 w 1556"/>
                <a:gd name="T17" fmla="*/ 1024 h 1534"/>
                <a:gd name="T18" fmla="*/ 1267 w 1556"/>
                <a:gd name="T19" fmla="*/ 979 h 1534"/>
                <a:gd name="T20" fmla="*/ 1357 w 1556"/>
                <a:gd name="T21" fmla="*/ 815 h 1534"/>
                <a:gd name="T22" fmla="*/ 1542 w 1556"/>
                <a:gd name="T23" fmla="*/ 751 h 1534"/>
                <a:gd name="T24" fmla="*/ 1359 w 1556"/>
                <a:gd name="T25" fmla="*/ 719 h 1534"/>
                <a:gd name="T26" fmla="*/ 911 w 1556"/>
                <a:gd name="T27" fmla="*/ 719 h 1534"/>
                <a:gd name="T28" fmla="*/ 819 w 1556"/>
                <a:gd name="T29" fmla="*/ 555 h 1534"/>
                <a:gd name="T30" fmla="*/ 1099 w 1556"/>
                <a:gd name="T31" fmla="*/ 510 h 1534"/>
                <a:gd name="T32" fmla="*/ 1054 w 1556"/>
                <a:gd name="T33" fmla="*/ 0 h 1534"/>
                <a:gd name="T34" fmla="*/ 454 w 1556"/>
                <a:gd name="T35" fmla="*/ 45 h 1534"/>
                <a:gd name="T36" fmla="*/ 499 w 1556"/>
                <a:gd name="T37" fmla="*/ 555 h 1534"/>
                <a:gd name="T38" fmla="*/ 729 w 1556"/>
                <a:gd name="T39" fmla="*/ 627 h 1534"/>
                <a:gd name="T40" fmla="*/ 460 w 1556"/>
                <a:gd name="T41" fmla="*/ 719 h 1534"/>
                <a:gd name="T42" fmla="*/ 53 w 1556"/>
                <a:gd name="T43" fmla="*/ 712 h 1534"/>
                <a:gd name="T44" fmla="*/ 56 w 1556"/>
                <a:gd name="T45" fmla="*/ 808 h 1534"/>
                <a:gd name="T46" fmla="*/ 278 w 1556"/>
                <a:gd name="T47" fmla="*/ 900 h 1534"/>
                <a:gd name="T48" fmla="*/ 55 w 1556"/>
                <a:gd name="T49" fmla="*/ 979 h 1534"/>
                <a:gd name="T50" fmla="*/ 10 w 1556"/>
                <a:gd name="T51" fmla="*/ 1489 h 1534"/>
                <a:gd name="T52" fmla="*/ 598 w 1556"/>
                <a:gd name="T53" fmla="*/ 1534 h 1534"/>
                <a:gd name="T54" fmla="*/ 1454 w 1556"/>
                <a:gd name="T55" fmla="*/ 1069 h 1534"/>
                <a:gd name="T56" fmla="*/ 988 w 1556"/>
                <a:gd name="T57" fmla="*/ 1444 h 1534"/>
                <a:gd name="T58" fmla="*/ 1454 w 1556"/>
                <a:gd name="T59" fmla="*/ 1069 h 1534"/>
                <a:gd name="T60" fmla="*/ 1222 w 1556"/>
                <a:gd name="T61" fmla="*/ 818 h 1534"/>
                <a:gd name="T62" fmla="*/ 1222 w 1556"/>
                <a:gd name="T63" fmla="*/ 710 h 1534"/>
                <a:gd name="T64" fmla="*/ 544 w 1556"/>
                <a:gd name="T65" fmla="*/ 90 h 1534"/>
                <a:gd name="T66" fmla="*/ 1009 w 1556"/>
                <a:gd name="T67" fmla="*/ 465 h 1534"/>
                <a:gd name="T68" fmla="*/ 828 w 1556"/>
                <a:gd name="T69" fmla="*/ 764 h 1534"/>
                <a:gd name="T70" fmla="*/ 720 w 1556"/>
                <a:gd name="T71" fmla="*/ 764 h 1534"/>
                <a:gd name="T72" fmla="*/ 269 w 1556"/>
                <a:gd name="T73" fmla="*/ 764 h 1534"/>
                <a:gd name="T74" fmla="*/ 323 w 1556"/>
                <a:gd name="T75" fmla="*/ 818 h 1534"/>
                <a:gd name="T76" fmla="*/ 553 w 1556"/>
                <a:gd name="T77" fmla="*/ 1444 h 1534"/>
                <a:gd name="T78" fmla="*/ 100 w 1556"/>
                <a:gd name="T79" fmla="*/ 1069 h 1534"/>
                <a:gd name="T80" fmla="*/ 553 w 1556"/>
                <a:gd name="T81" fmla="*/ 144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6" h="1534">
                  <a:moveTo>
                    <a:pt x="643" y="1489"/>
                  </a:moveTo>
                  <a:cubicBezTo>
                    <a:pt x="643" y="1024"/>
                    <a:pt x="643" y="1024"/>
                    <a:pt x="643" y="1024"/>
                  </a:cubicBezTo>
                  <a:cubicBezTo>
                    <a:pt x="643" y="999"/>
                    <a:pt x="623" y="979"/>
                    <a:pt x="598" y="979"/>
                  </a:cubicBezTo>
                  <a:cubicBezTo>
                    <a:pt x="368" y="979"/>
                    <a:pt x="368" y="979"/>
                    <a:pt x="368" y="979"/>
                  </a:cubicBezTo>
                  <a:cubicBezTo>
                    <a:pt x="368" y="900"/>
                    <a:pt x="368" y="900"/>
                    <a:pt x="368" y="900"/>
                  </a:cubicBezTo>
                  <a:cubicBezTo>
                    <a:pt x="411" y="886"/>
                    <a:pt x="445" y="852"/>
                    <a:pt x="459" y="809"/>
                  </a:cubicBezTo>
                  <a:cubicBezTo>
                    <a:pt x="638" y="809"/>
                    <a:pt x="638" y="809"/>
                    <a:pt x="638" y="809"/>
                  </a:cubicBezTo>
                  <a:cubicBezTo>
                    <a:pt x="682" y="940"/>
                    <a:pt x="867" y="940"/>
                    <a:pt x="911" y="809"/>
                  </a:cubicBezTo>
                  <a:cubicBezTo>
                    <a:pt x="1086" y="809"/>
                    <a:pt x="1086" y="809"/>
                    <a:pt x="1086" y="809"/>
                  </a:cubicBezTo>
                  <a:cubicBezTo>
                    <a:pt x="1100" y="852"/>
                    <a:pt x="1134" y="886"/>
                    <a:pt x="1177" y="900"/>
                  </a:cubicBezTo>
                  <a:cubicBezTo>
                    <a:pt x="1177" y="979"/>
                    <a:pt x="1177" y="979"/>
                    <a:pt x="1177" y="979"/>
                  </a:cubicBezTo>
                  <a:cubicBezTo>
                    <a:pt x="943" y="979"/>
                    <a:pt x="943" y="979"/>
                    <a:pt x="943" y="979"/>
                  </a:cubicBezTo>
                  <a:cubicBezTo>
                    <a:pt x="919" y="979"/>
                    <a:pt x="898" y="999"/>
                    <a:pt x="898" y="1024"/>
                  </a:cubicBezTo>
                  <a:cubicBezTo>
                    <a:pt x="898" y="1489"/>
                    <a:pt x="898" y="1489"/>
                    <a:pt x="898" y="1489"/>
                  </a:cubicBezTo>
                  <a:cubicBezTo>
                    <a:pt x="898" y="1514"/>
                    <a:pt x="919" y="1534"/>
                    <a:pt x="943" y="1534"/>
                  </a:cubicBezTo>
                  <a:cubicBezTo>
                    <a:pt x="1499" y="1534"/>
                    <a:pt x="1499" y="1534"/>
                    <a:pt x="1499" y="1534"/>
                  </a:cubicBezTo>
                  <a:cubicBezTo>
                    <a:pt x="1524" y="1534"/>
                    <a:pt x="1544" y="1514"/>
                    <a:pt x="1544" y="1489"/>
                  </a:cubicBezTo>
                  <a:cubicBezTo>
                    <a:pt x="1544" y="1024"/>
                    <a:pt x="1544" y="1024"/>
                    <a:pt x="1544" y="1024"/>
                  </a:cubicBezTo>
                  <a:cubicBezTo>
                    <a:pt x="1544" y="999"/>
                    <a:pt x="1524" y="979"/>
                    <a:pt x="1499" y="979"/>
                  </a:cubicBezTo>
                  <a:cubicBezTo>
                    <a:pt x="1267" y="979"/>
                    <a:pt x="1267" y="979"/>
                    <a:pt x="1267" y="979"/>
                  </a:cubicBezTo>
                  <a:cubicBezTo>
                    <a:pt x="1267" y="900"/>
                    <a:pt x="1267" y="900"/>
                    <a:pt x="1267" y="900"/>
                  </a:cubicBezTo>
                  <a:cubicBezTo>
                    <a:pt x="1308" y="887"/>
                    <a:pt x="1341" y="855"/>
                    <a:pt x="1357" y="815"/>
                  </a:cubicBezTo>
                  <a:cubicBezTo>
                    <a:pt x="1501" y="815"/>
                    <a:pt x="1501" y="815"/>
                    <a:pt x="1501" y="815"/>
                  </a:cubicBezTo>
                  <a:cubicBezTo>
                    <a:pt x="1533" y="815"/>
                    <a:pt x="1556" y="780"/>
                    <a:pt x="1542" y="751"/>
                  </a:cubicBezTo>
                  <a:cubicBezTo>
                    <a:pt x="1536" y="733"/>
                    <a:pt x="1519" y="719"/>
                    <a:pt x="1499" y="719"/>
                  </a:cubicBezTo>
                  <a:cubicBezTo>
                    <a:pt x="1359" y="719"/>
                    <a:pt x="1359" y="719"/>
                    <a:pt x="1359" y="719"/>
                  </a:cubicBezTo>
                  <a:cubicBezTo>
                    <a:pt x="1315" y="587"/>
                    <a:pt x="1129" y="588"/>
                    <a:pt x="1085" y="719"/>
                  </a:cubicBezTo>
                  <a:cubicBezTo>
                    <a:pt x="911" y="719"/>
                    <a:pt x="911" y="719"/>
                    <a:pt x="911" y="719"/>
                  </a:cubicBezTo>
                  <a:cubicBezTo>
                    <a:pt x="897" y="676"/>
                    <a:pt x="863" y="641"/>
                    <a:pt x="819" y="627"/>
                  </a:cubicBezTo>
                  <a:cubicBezTo>
                    <a:pt x="819" y="555"/>
                    <a:pt x="819" y="555"/>
                    <a:pt x="819" y="555"/>
                  </a:cubicBezTo>
                  <a:cubicBezTo>
                    <a:pt x="1054" y="555"/>
                    <a:pt x="1054" y="555"/>
                    <a:pt x="1054" y="555"/>
                  </a:cubicBezTo>
                  <a:cubicBezTo>
                    <a:pt x="1079" y="555"/>
                    <a:pt x="1099" y="535"/>
                    <a:pt x="1099" y="510"/>
                  </a:cubicBezTo>
                  <a:cubicBezTo>
                    <a:pt x="1099" y="45"/>
                    <a:pt x="1099" y="45"/>
                    <a:pt x="1099" y="45"/>
                  </a:cubicBezTo>
                  <a:cubicBezTo>
                    <a:pt x="1099" y="20"/>
                    <a:pt x="1079" y="0"/>
                    <a:pt x="1054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74" y="0"/>
                    <a:pt x="454" y="20"/>
                    <a:pt x="454" y="45"/>
                  </a:cubicBezTo>
                  <a:cubicBezTo>
                    <a:pt x="454" y="510"/>
                    <a:pt x="454" y="510"/>
                    <a:pt x="454" y="510"/>
                  </a:cubicBezTo>
                  <a:cubicBezTo>
                    <a:pt x="454" y="535"/>
                    <a:pt x="474" y="555"/>
                    <a:pt x="499" y="555"/>
                  </a:cubicBezTo>
                  <a:cubicBezTo>
                    <a:pt x="729" y="555"/>
                    <a:pt x="729" y="555"/>
                    <a:pt x="729" y="555"/>
                  </a:cubicBezTo>
                  <a:cubicBezTo>
                    <a:pt x="729" y="627"/>
                    <a:pt x="729" y="627"/>
                    <a:pt x="729" y="627"/>
                  </a:cubicBezTo>
                  <a:cubicBezTo>
                    <a:pt x="686" y="641"/>
                    <a:pt x="652" y="676"/>
                    <a:pt x="638" y="719"/>
                  </a:cubicBezTo>
                  <a:cubicBezTo>
                    <a:pt x="460" y="719"/>
                    <a:pt x="460" y="719"/>
                    <a:pt x="460" y="719"/>
                  </a:cubicBezTo>
                  <a:cubicBezTo>
                    <a:pt x="417" y="591"/>
                    <a:pt x="237" y="586"/>
                    <a:pt x="188" y="712"/>
                  </a:cubicBezTo>
                  <a:cubicBezTo>
                    <a:pt x="53" y="712"/>
                    <a:pt x="53" y="712"/>
                    <a:pt x="53" y="712"/>
                  </a:cubicBezTo>
                  <a:cubicBezTo>
                    <a:pt x="22" y="712"/>
                    <a:pt x="0" y="748"/>
                    <a:pt x="14" y="776"/>
                  </a:cubicBezTo>
                  <a:cubicBezTo>
                    <a:pt x="19" y="795"/>
                    <a:pt x="36" y="808"/>
                    <a:pt x="56" y="808"/>
                  </a:cubicBezTo>
                  <a:cubicBezTo>
                    <a:pt x="186" y="808"/>
                    <a:pt x="186" y="808"/>
                    <a:pt x="186" y="808"/>
                  </a:cubicBezTo>
                  <a:cubicBezTo>
                    <a:pt x="200" y="852"/>
                    <a:pt x="234" y="886"/>
                    <a:pt x="278" y="900"/>
                  </a:cubicBezTo>
                  <a:cubicBezTo>
                    <a:pt x="278" y="979"/>
                    <a:pt x="278" y="979"/>
                    <a:pt x="278" y="979"/>
                  </a:cubicBezTo>
                  <a:cubicBezTo>
                    <a:pt x="55" y="979"/>
                    <a:pt x="55" y="979"/>
                    <a:pt x="55" y="979"/>
                  </a:cubicBezTo>
                  <a:cubicBezTo>
                    <a:pt x="30" y="979"/>
                    <a:pt x="10" y="999"/>
                    <a:pt x="10" y="1024"/>
                  </a:cubicBezTo>
                  <a:cubicBezTo>
                    <a:pt x="10" y="1489"/>
                    <a:pt x="10" y="1489"/>
                    <a:pt x="10" y="1489"/>
                  </a:cubicBezTo>
                  <a:cubicBezTo>
                    <a:pt x="10" y="1514"/>
                    <a:pt x="30" y="1534"/>
                    <a:pt x="55" y="1534"/>
                  </a:cubicBezTo>
                  <a:cubicBezTo>
                    <a:pt x="598" y="1534"/>
                    <a:pt x="598" y="1534"/>
                    <a:pt x="598" y="1534"/>
                  </a:cubicBezTo>
                  <a:cubicBezTo>
                    <a:pt x="623" y="1534"/>
                    <a:pt x="643" y="1514"/>
                    <a:pt x="643" y="1489"/>
                  </a:cubicBezTo>
                  <a:close/>
                  <a:moveTo>
                    <a:pt x="1454" y="1069"/>
                  </a:moveTo>
                  <a:cubicBezTo>
                    <a:pt x="1454" y="1444"/>
                    <a:pt x="1454" y="1444"/>
                    <a:pt x="1454" y="1444"/>
                  </a:cubicBezTo>
                  <a:cubicBezTo>
                    <a:pt x="988" y="1444"/>
                    <a:pt x="988" y="1444"/>
                    <a:pt x="988" y="1444"/>
                  </a:cubicBezTo>
                  <a:cubicBezTo>
                    <a:pt x="988" y="1069"/>
                    <a:pt x="988" y="1069"/>
                    <a:pt x="988" y="1069"/>
                  </a:cubicBezTo>
                  <a:lnTo>
                    <a:pt x="1454" y="1069"/>
                  </a:lnTo>
                  <a:close/>
                  <a:moveTo>
                    <a:pt x="1222" y="710"/>
                  </a:moveTo>
                  <a:cubicBezTo>
                    <a:pt x="1294" y="713"/>
                    <a:pt x="1294" y="815"/>
                    <a:pt x="1222" y="818"/>
                  </a:cubicBezTo>
                  <a:cubicBezTo>
                    <a:pt x="1192" y="818"/>
                    <a:pt x="1168" y="794"/>
                    <a:pt x="1168" y="764"/>
                  </a:cubicBezTo>
                  <a:cubicBezTo>
                    <a:pt x="1168" y="734"/>
                    <a:pt x="1192" y="710"/>
                    <a:pt x="1222" y="710"/>
                  </a:cubicBezTo>
                  <a:close/>
                  <a:moveTo>
                    <a:pt x="544" y="465"/>
                  </a:moveTo>
                  <a:cubicBezTo>
                    <a:pt x="544" y="90"/>
                    <a:pt x="544" y="90"/>
                    <a:pt x="544" y="90"/>
                  </a:cubicBezTo>
                  <a:cubicBezTo>
                    <a:pt x="1009" y="90"/>
                    <a:pt x="1009" y="90"/>
                    <a:pt x="1009" y="90"/>
                  </a:cubicBezTo>
                  <a:cubicBezTo>
                    <a:pt x="1009" y="465"/>
                    <a:pt x="1009" y="465"/>
                    <a:pt x="1009" y="465"/>
                  </a:cubicBezTo>
                  <a:lnTo>
                    <a:pt x="544" y="465"/>
                  </a:lnTo>
                  <a:close/>
                  <a:moveTo>
                    <a:pt x="828" y="764"/>
                  </a:moveTo>
                  <a:cubicBezTo>
                    <a:pt x="828" y="794"/>
                    <a:pt x="804" y="818"/>
                    <a:pt x="774" y="818"/>
                  </a:cubicBezTo>
                  <a:cubicBezTo>
                    <a:pt x="745" y="818"/>
                    <a:pt x="720" y="794"/>
                    <a:pt x="720" y="764"/>
                  </a:cubicBezTo>
                  <a:cubicBezTo>
                    <a:pt x="723" y="692"/>
                    <a:pt x="825" y="692"/>
                    <a:pt x="828" y="764"/>
                  </a:cubicBezTo>
                  <a:close/>
                  <a:moveTo>
                    <a:pt x="269" y="764"/>
                  </a:moveTo>
                  <a:cubicBezTo>
                    <a:pt x="272" y="692"/>
                    <a:pt x="374" y="692"/>
                    <a:pt x="377" y="764"/>
                  </a:cubicBezTo>
                  <a:cubicBezTo>
                    <a:pt x="377" y="794"/>
                    <a:pt x="353" y="818"/>
                    <a:pt x="323" y="818"/>
                  </a:cubicBezTo>
                  <a:cubicBezTo>
                    <a:pt x="293" y="818"/>
                    <a:pt x="269" y="794"/>
                    <a:pt x="269" y="764"/>
                  </a:cubicBezTo>
                  <a:close/>
                  <a:moveTo>
                    <a:pt x="553" y="1444"/>
                  </a:moveTo>
                  <a:cubicBezTo>
                    <a:pt x="100" y="1444"/>
                    <a:pt x="100" y="1444"/>
                    <a:pt x="100" y="1444"/>
                  </a:cubicBezTo>
                  <a:cubicBezTo>
                    <a:pt x="100" y="1069"/>
                    <a:pt x="100" y="1069"/>
                    <a:pt x="100" y="1069"/>
                  </a:cubicBezTo>
                  <a:cubicBezTo>
                    <a:pt x="553" y="1069"/>
                    <a:pt x="553" y="1069"/>
                    <a:pt x="553" y="1069"/>
                  </a:cubicBezTo>
                  <a:lnTo>
                    <a:pt x="553" y="14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D9BB2AE-D1F9-9146-B6F4-B88BED0458A3}"/>
              </a:ext>
            </a:extLst>
          </p:cNvPr>
          <p:cNvSpPr/>
          <p:nvPr/>
        </p:nvSpPr>
        <p:spPr>
          <a:xfrm>
            <a:off x="4366433" y="2350654"/>
            <a:ext cx="979686" cy="93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0C02EA2-BF72-7247-B18B-773F6B54AC53}"/>
              </a:ext>
            </a:extLst>
          </p:cNvPr>
          <p:cNvGrpSpPr/>
          <p:nvPr/>
        </p:nvGrpSpPr>
        <p:grpSpPr>
          <a:xfrm>
            <a:off x="4574133" y="2580241"/>
            <a:ext cx="3226026" cy="3279054"/>
            <a:chOff x="4574133" y="2580241"/>
            <a:chExt cx="3226026" cy="3279054"/>
          </a:xfrm>
        </p:grpSpPr>
        <p:sp>
          <p:nvSpPr>
            <p:cNvPr id="56322" name="Oval 35"/>
            <p:cNvSpPr>
              <a:spLocks noChangeArrowheads="1"/>
            </p:cNvSpPr>
            <p:nvPr/>
          </p:nvSpPr>
          <p:spPr bwMode="auto">
            <a:xfrm>
              <a:off x="6870367" y="4928583"/>
              <a:ext cx="929792" cy="9307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D1B31D37-7A91-2F4A-871E-B140F4A55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33" y="2580241"/>
              <a:ext cx="564286" cy="533390"/>
            </a:xfrm>
            <a:custGeom>
              <a:avLst/>
              <a:gdLst>
                <a:gd name="T0" fmla="*/ 1595 w 1640"/>
                <a:gd name="T1" fmla="*/ 180 h 1589"/>
                <a:gd name="T2" fmla="*/ 1418 w 1640"/>
                <a:gd name="T3" fmla="*/ 2 h 1589"/>
                <a:gd name="T4" fmla="*/ 1261 w 1640"/>
                <a:gd name="T5" fmla="*/ 261 h 1589"/>
                <a:gd name="T6" fmla="*/ 1033 w 1640"/>
                <a:gd name="T7" fmla="*/ 456 h 1589"/>
                <a:gd name="T8" fmla="*/ 666 w 1640"/>
                <a:gd name="T9" fmla="*/ 471 h 1589"/>
                <a:gd name="T10" fmla="*/ 352 w 1640"/>
                <a:gd name="T11" fmla="*/ 206 h 1589"/>
                <a:gd name="T12" fmla="*/ 211 w 1640"/>
                <a:gd name="T13" fmla="*/ 1 h 1589"/>
                <a:gd name="T14" fmla="*/ 59 w 1640"/>
                <a:gd name="T15" fmla="*/ 153 h 1589"/>
                <a:gd name="T16" fmla="*/ 297 w 1640"/>
                <a:gd name="T17" fmla="*/ 277 h 1589"/>
                <a:gd name="T18" fmla="*/ 609 w 1640"/>
                <a:gd name="T19" fmla="*/ 540 h 1589"/>
                <a:gd name="T20" fmla="*/ 578 w 1640"/>
                <a:gd name="T21" fmla="*/ 767 h 1589"/>
                <a:gd name="T22" fmla="*/ 373 w 1640"/>
                <a:gd name="T23" fmla="*/ 884 h 1589"/>
                <a:gd name="T24" fmla="*/ 239 w 1640"/>
                <a:gd name="T25" fmla="*/ 823 h 1589"/>
                <a:gd name="T26" fmla="*/ 239 w 1640"/>
                <a:gd name="T27" fmla="*/ 1183 h 1589"/>
                <a:gd name="T28" fmla="*/ 414 w 1640"/>
                <a:gd name="T29" fmla="*/ 964 h 1589"/>
                <a:gd name="T30" fmla="*/ 615 w 1640"/>
                <a:gd name="T31" fmla="*/ 849 h 1589"/>
                <a:gd name="T32" fmla="*/ 778 w 1640"/>
                <a:gd name="T33" fmla="*/ 970 h 1589"/>
                <a:gd name="T34" fmla="*/ 766 w 1640"/>
                <a:gd name="T35" fmla="*/ 1232 h 1589"/>
                <a:gd name="T36" fmla="*/ 649 w 1640"/>
                <a:gd name="T37" fmla="*/ 1383 h 1589"/>
                <a:gd name="T38" fmla="*/ 959 w 1640"/>
                <a:gd name="T39" fmla="*/ 1383 h 1589"/>
                <a:gd name="T40" fmla="*/ 856 w 1640"/>
                <a:gd name="T41" fmla="*/ 1237 h 1589"/>
                <a:gd name="T42" fmla="*/ 867 w 1640"/>
                <a:gd name="T43" fmla="*/ 981 h 1589"/>
                <a:gd name="T44" fmla="*/ 1108 w 1640"/>
                <a:gd name="T45" fmla="*/ 840 h 1589"/>
                <a:gd name="T46" fmla="*/ 1323 w 1640"/>
                <a:gd name="T47" fmla="*/ 942 h 1589"/>
                <a:gd name="T48" fmla="*/ 1458 w 1640"/>
                <a:gd name="T49" fmla="*/ 1101 h 1589"/>
                <a:gd name="T50" fmla="*/ 1458 w 1640"/>
                <a:gd name="T51" fmla="*/ 826 h 1589"/>
                <a:gd name="T52" fmla="*/ 1365 w 1640"/>
                <a:gd name="T53" fmla="*/ 863 h 1589"/>
                <a:gd name="T54" fmla="*/ 1142 w 1640"/>
                <a:gd name="T55" fmla="*/ 757 h 1589"/>
                <a:gd name="T56" fmla="*/ 1096 w 1640"/>
                <a:gd name="T57" fmla="*/ 521 h 1589"/>
                <a:gd name="T58" fmla="*/ 1321 w 1640"/>
                <a:gd name="T59" fmla="*/ 328 h 1589"/>
                <a:gd name="T60" fmla="*/ 1595 w 1640"/>
                <a:gd name="T61" fmla="*/ 180 h 1589"/>
                <a:gd name="T62" fmla="*/ 1418 w 1640"/>
                <a:gd name="T63" fmla="*/ 92 h 1589"/>
                <a:gd name="T64" fmla="*/ 1505 w 1640"/>
                <a:gd name="T65" fmla="*/ 180 h 1589"/>
                <a:gd name="T66" fmla="*/ 1330 w 1640"/>
                <a:gd name="T67" fmla="*/ 180 h 1589"/>
                <a:gd name="T68" fmla="*/ 1418 w 1640"/>
                <a:gd name="T69" fmla="*/ 92 h 1589"/>
                <a:gd name="T70" fmla="*/ 261 w 1640"/>
                <a:gd name="T71" fmla="*/ 187 h 1589"/>
                <a:gd name="T72" fmla="*/ 261 w 1640"/>
                <a:gd name="T73" fmla="*/ 187 h 1589"/>
                <a:gd name="T74" fmla="*/ 258 w 1640"/>
                <a:gd name="T75" fmla="*/ 192 h 1589"/>
                <a:gd name="T76" fmla="*/ 149 w 1640"/>
                <a:gd name="T77" fmla="*/ 153 h 1589"/>
                <a:gd name="T78" fmla="*/ 211 w 1640"/>
                <a:gd name="T79" fmla="*/ 91 h 1589"/>
                <a:gd name="T80" fmla="*/ 261 w 1640"/>
                <a:gd name="T81" fmla="*/ 187 h 1589"/>
                <a:gd name="T82" fmla="*/ 239 w 1640"/>
                <a:gd name="T83" fmla="*/ 1093 h 1589"/>
                <a:gd name="T84" fmla="*/ 149 w 1640"/>
                <a:gd name="T85" fmla="*/ 1003 h 1589"/>
                <a:gd name="T86" fmla="*/ 329 w 1640"/>
                <a:gd name="T87" fmla="*/ 1003 h 1589"/>
                <a:gd name="T88" fmla="*/ 239 w 1640"/>
                <a:gd name="T89" fmla="*/ 1093 h 1589"/>
                <a:gd name="T90" fmla="*/ 869 w 1640"/>
                <a:gd name="T91" fmla="*/ 1383 h 1589"/>
                <a:gd name="T92" fmla="*/ 804 w 1640"/>
                <a:gd name="T93" fmla="*/ 1448 h 1589"/>
                <a:gd name="T94" fmla="*/ 739 w 1640"/>
                <a:gd name="T95" fmla="*/ 1383 h 1589"/>
                <a:gd name="T96" fmla="*/ 869 w 1640"/>
                <a:gd name="T97" fmla="*/ 1383 h 1589"/>
                <a:gd name="T98" fmla="*/ 859 w 1640"/>
                <a:gd name="T99" fmla="*/ 891 h 1589"/>
                <a:gd name="T100" fmla="*/ 657 w 1640"/>
                <a:gd name="T101" fmla="*/ 690 h 1589"/>
                <a:gd name="T102" fmla="*/ 1060 w 1640"/>
                <a:gd name="T103" fmla="*/ 690 h 1589"/>
                <a:gd name="T104" fmla="*/ 859 w 1640"/>
                <a:gd name="T105" fmla="*/ 891 h 1589"/>
                <a:gd name="T106" fmla="*/ 1416 w 1640"/>
                <a:gd name="T107" fmla="*/ 942 h 1589"/>
                <a:gd name="T108" fmla="*/ 1417 w 1640"/>
                <a:gd name="T109" fmla="*/ 940 h 1589"/>
                <a:gd name="T110" fmla="*/ 1505 w 1640"/>
                <a:gd name="T111" fmla="*/ 964 h 1589"/>
                <a:gd name="T112" fmla="*/ 1458 w 1640"/>
                <a:gd name="T113" fmla="*/ 1011 h 1589"/>
                <a:gd name="T114" fmla="*/ 1416 w 1640"/>
                <a:gd name="T115" fmla="*/ 942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0" h="1589">
                  <a:moveTo>
                    <a:pt x="1595" y="180"/>
                  </a:moveTo>
                  <a:cubicBezTo>
                    <a:pt x="1595" y="82"/>
                    <a:pt x="1516" y="2"/>
                    <a:pt x="1418" y="2"/>
                  </a:cubicBezTo>
                  <a:cubicBezTo>
                    <a:pt x="1286" y="1"/>
                    <a:pt x="1199" y="146"/>
                    <a:pt x="1261" y="261"/>
                  </a:cubicBezTo>
                  <a:cubicBezTo>
                    <a:pt x="1033" y="456"/>
                    <a:pt x="1033" y="456"/>
                    <a:pt x="1033" y="456"/>
                  </a:cubicBezTo>
                  <a:cubicBezTo>
                    <a:pt x="928" y="374"/>
                    <a:pt x="764" y="381"/>
                    <a:pt x="666" y="471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90" y="109"/>
                    <a:pt x="315" y="0"/>
                    <a:pt x="211" y="1"/>
                  </a:cubicBezTo>
                  <a:cubicBezTo>
                    <a:pt x="127" y="1"/>
                    <a:pt x="59" y="69"/>
                    <a:pt x="59" y="153"/>
                  </a:cubicBezTo>
                  <a:cubicBezTo>
                    <a:pt x="59" y="274"/>
                    <a:pt x="199" y="347"/>
                    <a:pt x="297" y="277"/>
                  </a:cubicBezTo>
                  <a:cubicBezTo>
                    <a:pt x="609" y="540"/>
                    <a:pt x="609" y="540"/>
                    <a:pt x="609" y="540"/>
                  </a:cubicBezTo>
                  <a:cubicBezTo>
                    <a:pt x="569" y="604"/>
                    <a:pt x="556" y="692"/>
                    <a:pt x="578" y="767"/>
                  </a:cubicBezTo>
                  <a:cubicBezTo>
                    <a:pt x="373" y="884"/>
                    <a:pt x="373" y="884"/>
                    <a:pt x="373" y="884"/>
                  </a:cubicBezTo>
                  <a:cubicBezTo>
                    <a:pt x="340" y="847"/>
                    <a:pt x="292" y="823"/>
                    <a:pt x="239" y="823"/>
                  </a:cubicBezTo>
                  <a:cubicBezTo>
                    <a:pt x="0" y="833"/>
                    <a:pt x="0" y="1173"/>
                    <a:pt x="239" y="1183"/>
                  </a:cubicBezTo>
                  <a:cubicBezTo>
                    <a:pt x="352" y="1184"/>
                    <a:pt x="440" y="1074"/>
                    <a:pt x="414" y="964"/>
                  </a:cubicBezTo>
                  <a:cubicBezTo>
                    <a:pt x="615" y="849"/>
                    <a:pt x="615" y="849"/>
                    <a:pt x="615" y="849"/>
                  </a:cubicBezTo>
                  <a:cubicBezTo>
                    <a:pt x="652" y="907"/>
                    <a:pt x="710" y="950"/>
                    <a:pt x="778" y="970"/>
                  </a:cubicBezTo>
                  <a:cubicBezTo>
                    <a:pt x="766" y="1232"/>
                    <a:pt x="766" y="1232"/>
                    <a:pt x="766" y="1232"/>
                  </a:cubicBezTo>
                  <a:cubicBezTo>
                    <a:pt x="699" y="1249"/>
                    <a:pt x="649" y="1310"/>
                    <a:pt x="649" y="1383"/>
                  </a:cubicBezTo>
                  <a:cubicBezTo>
                    <a:pt x="657" y="1589"/>
                    <a:pt x="951" y="1589"/>
                    <a:pt x="959" y="1383"/>
                  </a:cubicBezTo>
                  <a:cubicBezTo>
                    <a:pt x="959" y="1316"/>
                    <a:pt x="916" y="1258"/>
                    <a:pt x="856" y="1237"/>
                  </a:cubicBezTo>
                  <a:cubicBezTo>
                    <a:pt x="867" y="981"/>
                    <a:pt x="867" y="981"/>
                    <a:pt x="867" y="981"/>
                  </a:cubicBezTo>
                  <a:cubicBezTo>
                    <a:pt x="969" y="978"/>
                    <a:pt x="1058" y="922"/>
                    <a:pt x="1108" y="840"/>
                  </a:cubicBezTo>
                  <a:cubicBezTo>
                    <a:pt x="1323" y="942"/>
                    <a:pt x="1323" y="942"/>
                    <a:pt x="1323" y="942"/>
                  </a:cubicBezTo>
                  <a:cubicBezTo>
                    <a:pt x="1309" y="1024"/>
                    <a:pt x="1375" y="1101"/>
                    <a:pt x="1458" y="1101"/>
                  </a:cubicBezTo>
                  <a:cubicBezTo>
                    <a:pt x="1640" y="1093"/>
                    <a:pt x="1640" y="834"/>
                    <a:pt x="1458" y="826"/>
                  </a:cubicBezTo>
                  <a:cubicBezTo>
                    <a:pt x="1422" y="826"/>
                    <a:pt x="1390" y="840"/>
                    <a:pt x="1365" y="863"/>
                  </a:cubicBezTo>
                  <a:cubicBezTo>
                    <a:pt x="1142" y="757"/>
                    <a:pt x="1142" y="757"/>
                    <a:pt x="1142" y="757"/>
                  </a:cubicBezTo>
                  <a:cubicBezTo>
                    <a:pt x="1162" y="677"/>
                    <a:pt x="1143" y="585"/>
                    <a:pt x="1096" y="521"/>
                  </a:cubicBezTo>
                  <a:cubicBezTo>
                    <a:pt x="1321" y="328"/>
                    <a:pt x="1321" y="328"/>
                    <a:pt x="1321" y="328"/>
                  </a:cubicBezTo>
                  <a:cubicBezTo>
                    <a:pt x="1437" y="405"/>
                    <a:pt x="1596" y="319"/>
                    <a:pt x="1595" y="180"/>
                  </a:cubicBezTo>
                  <a:close/>
                  <a:moveTo>
                    <a:pt x="1418" y="92"/>
                  </a:moveTo>
                  <a:cubicBezTo>
                    <a:pt x="1466" y="92"/>
                    <a:pt x="1505" y="131"/>
                    <a:pt x="1505" y="180"/>
                  </a:cubicBezTo>
                  <a:cubicBezTo>
                    <a:pt x="1500" y="295"/>
                    <a:pt x="1335" y="295"/>
                    <a:pt x="1330" y="180"/>
                  </a:cubicBezTo>
                  <a:cubicBezTo>
                    <a:pt x="1330" y="131"/>
                    <a:pt x="1370" y="92"/>
                    <a:pt x="1418" y="92"/>
                  </a:cubicBezTo>
                  <a:close/>
                  <a:moveTo>
                    <a:pt x="261" y="187"/>
                  </a:moveTo>
                  <a:cubicBezTo>
                    <a:pt x="261" y="187"/>
                    <a:pt x="261" y="187"/>
                    <a:pt x="261" y="187"/>
                  </a:cubicBezTo>
                  <a:cubicBezTo>
                    <a:pt x="260" y="189"/>
                    <a:pt x="259" y="190"/>
                    <a:pt x="258" y="192"/>
                  </a:cubicBezTo>
                  <a:cubicBezTo>
                    <a:pt x="222" y="236"/>
                    <a:pt x="150" y="210"/>
                    <a:pt x="149" y="153"/>
                  </a:cubicBezTo>
                  <a:cubicBezTo>
                    <a:pt x="149" y="119"/>
                    <a:pt x="177" y="91"/>
                    <a:pt x="211" y="91"/>
                  </a:cubicBezTo>
                  <a:cubicBezTo>
                    <a:pt x="259" y="91"/>
                    <a:pt x="289" y="148"/>
                    <a:pt x="261" y="187"/>
                  </a:cubicBezTo>
                  <a:close/>
                  <a:moveTo>
                    <a:pt x="239" y="1093"/>
                  </a:moveTo>
                  <a:cubicBezTo>
                    <a:pt x="189" y="1093"/>
                    <a:pt x="149" y="1053"/>
                    <a:pt x="149" y="1003"/>
                  </a:cubicBezTo>
                  <a:cubicBezTo>
                    <a:pt x="154" y="884"/>
                    <a:pt x="324" y="884"/>
                    <a:pt x="329" y="1003"/>
                  </a:cubicBezTo>
                  <a:cubicBezTo>
                    <a:pt x="329" y="1053"/>
                    <a:pt x="288" y="1093"/>
                    <a:pt x="239" y="1093"/>
                  </a:cubicBezTo>
                  <a:close/>
                  <a:moveTo>
                    <a:pt x="869" y="1383"/>
                  </a:moveTo>
                  <a:cubicBezTo>
                    <a:pt x="869" y="1419"/>
                    <a:pt x="840" y="1448"/>
                    <a:pt x="804" y="1448"/>
                  </a:cubicBezTo>
                  <a:cubicBezTo>
                    <a:pt x="768" y="1448"/>
                    <a:pt x="739" y="1419"/>
                    <a:pt x="739" y="1383"/>
                  </a:cubicBezTo>
                  <a:cubicBezTo>
                    <a:pt x="742" y="1296"/>
                    <a:pt x="866" y="1296"/>
                    <a:pt x="869" y="1383"/>
                  </a:cubicBezTo>
                  <a:close/>
                  <a:moveTo>
                    <a:pt x="859" y="891"/>
                  </a:moveTo>
                  <a:cubicBezTo>
                    <a:pt x="748" y="891"/>
                    <a:pt x="657" y="801"/>
                    <a:pt x="657" y="690"/>
                  </a:cubicBezTo>
                  <a:cubicBezTo>
                    <a:pt x="668" y="423"/>
                    <a:pt x="1049" y="423"/>
                    <a:pt x="1060" y="690"/>
                  </a:cubicBezTo>
                  <a:cubicBezTo>
                    <a:pt x="1060" y="801"/>
                    <a:pt x="970" y="891"/>
                    <a:pt x="859" y="891"/>
                  </a:cubicBezTo>
                  <a:close/>
                  <a:moveTo>
                    <a:pt x="1416" y="942"/>
                  </a:moveTo>
                  <a:cubicBezTo>
                    <a:pt x="1417" y="941"/>
                    <a:pt x="1417" y="941"/>
                    <a:pt x="1417" y="940"/>
                  </a:cubicBezTo>
                  <a:cubicBezTo>
                    <a:pt x="1441" y="899"/>
                    <a:pt x="1505" y="915"/>
                    <a:pt x="1505" y="964"/>
                  </a:cubicBezTo>
                  <a:cubicBezTo>
                    <a:pt x="1505" y="990"/>
                    <a:pt x="1484" y="1011"/>
                    <a:pt x="1458" y="1011"/>
                  </a:cubicBezTo>
                  <a:cubicBezTo>
                    <a:pt x="1423" y="1011"/>
                    <a:pt x="1400" y="972"/>
                    <a:pt x="1416" y="9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46" name="Freeform 28">
            <a:extLst>
              <a:ext uri="{FF2B5EF4-FFF2-40B4-BE49-F238E27FC236}">
                <a16:creationId xmlns:a16="http://schemas.microsoft.com/office/drawing/2014/main" id="{CE853EED-5CB8-9845-9DA8-6EBC72BBEF7E}"/>
              </a:ext>
            </a:extLst>
          </p:cNvPr>
          <p:cNvSpPr>
            <a:spLocks noEditPoints="1"/>
          </p:cNvSpPr>
          <p:nvPr/>
        </p:nvSpPr>
        <p:spPr bwMode="auto">
          <a:xfrm>
            <a:off x="7051680" y="5093992"/>
            <a:ext cx="567166" cy="533391"/>
          </a:xfrm>
          <a:custGeom>
            <a:avLst/>
            <a:gdLst>
              <a:gd name="T0" fmla="*/ 430 w 477"/>
              <a:gd name="T1" fmla="*/ 61 h 477"/>
              <a:gd name="T2" fmla="*/ 309 w 477"/>
              <a:gd name="T3" fmla="*/ 61 h 477"/>
              <a:gd name="T4" fmla="*/ 267 w 477"/>
              <a:gd name="T5" fmla="*/ 129 h 477"/>
              <a:gd name="T6" fmla="*/ 210 w 477"/>
              <a:gd name="T7" fmla="*/ 129 h 477"/>
              <a:gd name="T8" fmla="*/ 168 w 477"/>
              <a:gd name="T9" fmla="*/ 61 h 477"/>
              <a:gd name="T10" fmla="*/ 46 w 477"/>
              <a:gd name="T11" fmla="*/ 61 h 477"/>
              <a:gd name="T12" fmla="*/ 0 w 477"/>
              <a:gd name="T13" fmla="*/ 164 h 477"/>
              <a:gd name="T14" fmla="*/ 41 w 477"/>
              <a:gd name="T15" fmla="*/ 477 h 477"/>
              <a:gd name="T16" fmla="*/ 84 w 477"/>
              <a:gd name="T17" fmla="*/ 435 h 477"/>
              <a:gd name="T18" fmla="*/ 112 w 477"/>
              <a:gd name="T19" fmla="*/ 315 h 477"/>
              <a:gd name="T20" fmla="*/ 152 w 477"/>
              <a:gd name="T21" fmla="*/ 477 h 477"/>
              <a:gd name="T22" fmla="*/ 183 w 477"/>
              <a:gd name="T23" fmla="*/ 465 h 477"/>
              <a:gd name="T24" fmla="*/ 195 w 477"/>
              <a:gd name="T25" fmla="*/ 268 h 477"/>
              <a:gd name="T26" fmla="*/ 238 w 477"/>
              <a:gd name="T27" fmla="*/ 299 h 477"/>
              <a:gd name="T28" fmla="*/ 281 w 477"/>
              <a:gd name="T29" fmla="*/ 268 h 477"/>
              <a:gd name="T30" fmla="*/ 294 w 477"/>
              <a:gd name="T31" fmla="*/ 465 h 477"/>
              <a:gd name="T32" fmla="*/ 365 w 477"/>
              <a:gd name="T33" fmla="*/ 434 h 477"/>
              <a:gd name="T34" fmla="*/ 393 w 477"/>
              <a:gd name="T35" fmla="*/ 315 h 477"/>
              <a:gd name="T36" fmla="*/ 406 w 477"/>
              <a:gd name="T37" fmla="*/ 465 h 477"/>
              <a:gd name="T38" fmla="*/ 436 w 477"/>
              <a:gd name="T39" fmla="*/ 477 h 477"/>
              <a:gd name="T40" fmla="*/ 477 w 477"/>
              <a:gd name="T41" fmla="*/ 164 h 477"/>
              <a:gd name="T42" fmla="*/ 370 w 477"/>
              <a:gd name="T43" fmla="*/ 28 h 477"/>
              <a:gd name="T44" fmla="*/ 370 w 477"/>
              <a:gd name="T45" fmla="*/ 93 h 477"/>
              <a:gd name="T46" fmla="*/ 370 w 477"/>
              <a:gd name="T47" fmla="*/ 28 h 477"/>
              <a:gd name="T48" fmla="*/ 140 w 477"/>
              <a:gd name="T49" fmla="*/ 61 h 477"/>
              <a:gd name="T50" fmla="*/ 74 w 477"/>
              <a:gd name="T51" fmla="*/ 61 h 477"/>
              <a:gd name="T52" fmla="*/ 206 w 477"/>
              <a:gd name="T53" fmla="*/ 232 h 477"/>
              <a:gd name="T54" fmla="*/ 178 w 477"/>
              <a:gd name="T55" fmla="*/ 206 h 477"/>
              <a:gd name="T56" fmla="*/ 168 w 477"/>
              <a:gd name="T57" fmla="*/ 435 h 477"/>
              <a:gd name="T58" fmla="*/ 153 w 477"/>
              <a:gd name="T59" fmla="*/ 449 h 477"/>
              <a:gd name="T60" fmla="*/ 140 w 477"/>
              <a:gd name="T61" fmla="*/ 301 h 477"/>
              <a:gd name="T62" fmla="*/ 70 w 477"/>
              <a:gd name="T63" fmla="*/ 287 h 477"/>
              <a:gd name="T64" fmla="*/ 56 w 477"/>
              <a:gd name="T65" fmla="*/ 435 h 477"/>
              <a:gd name="T66" fmla="*/ 41 w 477"/>
              <a:gd name="T67" fmla="*/ 449 h 477"/>
              <a:gd name="T68" fmla="*/ 28 w 477"/>
              <a:gd name="T69" fmla="*/ 164 h 477"/>
              <a:gd name="T70" fmla="*/ 149 w 477"/>
              <a:gd name="T71" fmla="*/ 122 h 477"/>
              <a:gd name="T72" fmla="*/ 221 w 477"/>
              <a:gd name="T73" fmla="*/ 205 h 477"/>
              <a:gd name="T74" fmla="*/ 449 w 477"/>
              <a:gd name="T75" fmla="*/ 434 h 477"/>
              <a:gd name="T76" fmla="*/ 425 w 477"/>
              <a:gd name="T77" fmla="*/ 445 h 477"/>
              <a:gd name="T78" fmla="*/ 421 w 477"/>
              <a:gd name="T79" fmla="*/ 301 h 477"/>
              <a:gd name="T80" fmla="*/ 351 w 477"/>
              <a:gd name="T81" fmla="*/ 287 h 477"/>
              <a:gd name="T82" fmla="*/ 337 w 477"/>
              <a:gd name="T83" fmla="*/ 434 h 477"/>
              <a:gd name="T84" fmla="*/ 313 w 477"/>
              <a:gd name="T85" fmla="*/ 445 h 477"/>
              <a:gd name="T86" fmla="*/ 309 w 477"/>
              <a:gd name="T87" fmla="*/ 220 h 477"/>
              <a:gd name="T88" fmla="*/ 283 w 477"/>
              <a:gd name="T89" fmla="*/ 212 h 477"/>
              <a:gd name="T90" fmla="*/ 238 w 477"/>
              <a:gd name="T91" fmla="*/ 271 h 477"/>
              <a:gd name="T92" fmla="*/ 227 w 477"/>
              <a:gd name="T93" fmla="*/ 251 h 477"/>
              <a:gd name="T94" fmla="*/ 291 w 477"/>
              <a:gd name="T95" fmla="*/ 143 h 477"/>
              <a:gd name="T96" fmla="*/ 407 w 477"/>
              <a:gd name="T97" fmla="*/ 122 h 477"/>
              <a:gd name="T98" fmla="*/ 449 w 477"/>
              <a:gd name="T99" fmla="*/ 43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7" h="477">
                <a:moveTo>
                  <a:pt x="419" y="95"/>
                </a:moveTo>
                <a:cubicBezTo>
                  <a:pt x="426" y="85"/>
                  <a:pt x="430" y="73"/>
                  <a:pt x="430" y="61"/>
                </a:cubicBezTo>
                <a:cubicBezTo>
                  <a:pt x="430" y="27"/>
                  <a:pt x="403" y="0"/>
                  <a:pt x="370" y="0"/>
                </a:cubicBezTo>
                <a:cubicBezTo>
                  <a:pt x="336" y="0"/>
                  <a:pt x="309" y="27"/>
                  <a:pt x="309" y="61"/>
                </a:cubicBezTo>
                <a:cubicBezTo>
                  <a:pt x="309" y="73"/>
                  <a:pt x="313" y="85"/>
                  <a:pt x="320" y="95"/>
                </a:cubicBezTo>
                <a:cubicBezTo>
                  <a:pt x="298" y="97"/>
                  <a:pt x="278" y="110"/>
                  <a:pt x="267" y="129"/>
                </a:cubicBezTo>
                <a:cubicBezTo>
                  <a:pt x="238" y="178"/>
                  <a:pt x="238" y="178"/>
                  <a:pt x="238" y="178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199" y="110"/>
                  <a:pt x="179" y="97"/>
                  <a:pt x="157" y="95"/>
                </a:cubicBezTo>
                <a:cubicBezTo>
                  <a:pt x="164" y="85"/>
                  <a:pt x="168" y="73"/>
                  <a:pt x="168" y="61"/>
                </a:cubicBezTo>
                <a:cubicBezTo>
                  <a:pt x="168" y="27"/>
                  <a:pt x="140" y="0"/>
                  <a:pt x="107" y="0"/>
                </a:cubicBezTo>
                <a:cubicBezTo>
                  <a:pt x="74" y="0"/>
                  <a:pt x="46" y="27"/>
                  <a:pt x="46" y="61"/>
                </a:cubicBezTo>
                <a:cubicBezTo>
                  <a:pt x="46" y="73"/>
                  <a:pt x="50" y="85"/>
                  <a:pt x="57" y="95"/>
                </a:cubicBezTo>
                <a:cubicBezTo>
                  <a:pt x="25" y="101"/>
                  <a:pt x="0" y="130"/>
                  <a:pt x="0" y="16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57"/>
                  <a:pt x="18" y="476"/>
                  <a:pt x="41" y="477"/>
                </a:cubicBezTo>
                <a:cubicBezTo>
                  <a:pt x="52" y="477"/>
                  <a:pt x="63" y="473"/>
                  <a:pt x="71" y="465"/>
                </a:cubicBezTo>
                <a:cubicBezTo>
                  <a:pt x="79" y="457"/>
                  <a:pt x="84" y="446"/>
                  <a:pt x="84" y="435"/>
                </a:cubicBezTo>
                <a:cubicBezTo>
                  <a:pt x="84" y="315"/>
                  <a:pt x="84" y="315"/>
                  <a:pt x="84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12" y="434"/>
                  <a:pt x="112" y="434"/>
                  <a:pt x="112" y="434"/>
                </a:cubicBezTo>
                <a:cubicBezTo>
                  <a:pt x="112" y="457"/>
                  <a:pt x="130" y="476"/>
                  <a:pt x="152" y="477"/>
                </a:cubicBezTo>
                <a:cubicBezTo>
                  <a:pt x="153" y="477"/>
                  <a:pt x="153" y="477"/>
                  <a:pt x="154" y="477"/>
                </a:cubicBezTo>
                <a:cubicBezTo>
                  <a:pt x="165" y="477"/>
                  <a:pt x="175" y="473"/>
                  <a:pt x="183" y="465"/>
                </a:cubicBezTo>
                <a:cubicBezTo>
                  <a:pt x="191" y="457"/>
                  <a:pt x="195" y="446"/>
                  <a:pt x="195" y="435"/>
                </a:cubicBezTo>
                <a:cubicBezTo>
                  <a:pt x="195" y="268"/>
                  <a:pt x="195" y="268"/>
                  <a:pt x="195" y="268"/>
                </a:cubicBezTo>
                <a:cubicBezTo>
                  <a:pt x="195" y="268"/>
                  <a:pt x="201" y="277"/>
                  <a:pt x="203" y="280"/>
                </a:cubicBezTo>
                <a:cubicBezTo>
                  <a:pt x="212" y="294"/>
                  <a:pt x="224" y="299"/>
                  <a:pt x="238" y="299"/>
                </a:cubicBezTo>
                <a:cubicBezTo>
                  <a:pt x="253" y="299"/>
                  <a:pt x="266" y="292"/>
                  <a:pt x="273" y="280"/>
                </a:cubicBezTo>
                <a:cubicBezTo>
                  <a:pt x="281" y="268"/>
                  <a:pt x="281" y="268"/>
                  <a:pt x="281" y="268"/>
                </a:cubicBezTo>
                <a:cubicBezTo>
                  <a:pt x="281" y="435"/>
                  <a:pt x="281" y="435"/>
                  <a:pt x="281" y="435"/>
                </a:cubicBezTo>
                <a:cubicBezTo>
                  <a:pt x="281" y="446"/>
                  <a:pt x="286" y="457"/>
                  <a:pt x="294" y="465"/>
                </a:cubicBezTo>
                <a:cubicBezTo>
                  <a:pt x="302" y="473"/>
                  <a:pt x="313" y="477"/>
                  <a:pt x="324" y="477"/>
                </a:cubicBezTo>
                <a:cubicBezTo>
                  <a:pt x="347" y="476"/>
                  <a:pt x="365" y="457"/>
                  <a:pt x="365" y="434"/>
                </a:cubicBezTo>
                <a:cubicBezTo>
                  <a:pt x="365" y="315"/>
                  <a:pt x="365" y="315"/>
                  <a:pt x="365" y="315"/>
                </a:cubicBezTo>
                <a:cubicBezTo>
                  <a:pt x="393" y="315"/>
                  <a:pt x="393" y="315"/>
                  <a:pt x="393" y="31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46"/>
                  <a:pt x="397" y="457"/>
                  <a:pt x="406" y="465"/>
                </a:cubicBezTo>
                <a:cubicBezTo>
                  <a:pt x="414" y="473"/>
                  <a:pt x="424" y="477"/>
                  <a:pt x="435" y="477"/>
                </a:cubicBezTo>
                <a:cubicBezTo>
                  <a:pt x="435" y="477"/>
                  <a:pt x="436" y="477"/>
                  <a:pt x="436" y="477"/>
                </a:cubicBezTo>
                <a:cubicBezTo>
                  <a:pt x="458" y="476"/>
                  <a:pt x="477" y="457"/>
                  <a:pt x="477" y="434"/>
                </a:cubicBezTo>
                <a:cubicBezTo>
                  <a:pt x="477" y="164"/>
                  <a:pt x="477" y="164"/>
                  <a:pt x="477" y="164"/>
                </a:cubicBezTo>
                <a:cubicBezTo>
                  <a:pt x="477" y="130"/>
                  <a:pt x="452" y="101"/>
                  <a:pt x="419" y="95"/>
                </a:cubicBezTo>
                <a:close/>
                <a:moveTo>
                  <a:pt x="370" y="28"/>
                </a:moveTo>
                <a:cubicBezTo>
                  <a:pt x="388" y="28"/>
                  <a:pt x="402" y="43"/>
                  <a:pt x="402" y="61"/>
                </a:cubicBezTo>
                <a:cubicBezTo>
                  <a:pt x="402" y="79"/>
                  <a:pt x="388" y="93"/>
                  <a:pt x="370" y="93"/>
                </a:cubicBezTo>
                <a:cubicBezTo>
                  <a:pt x="352" y="93"/>
                  <a:pt x="337" y="79"/>
                  <a:pt x="337" y="61"/>
                </a:cubicBezTo>
                <a:cubicBezTo>
                  <a:pt x="337" y="43"/>
                  <a:pt x="352" y="28"/>
                  <a:pt x="370" y="28"/>
                </a:cubicBezTo>
                <a:close/>
                <a:moveTo>
                  <a:pt x="107" y="28"/>
                </a:moveTo>
                <a:cubicBezTo>
                  <a:pt x="125" y="28"/>
                  <a:pt x="140" y="43"/>
                  <a:pt x="140" y="61"/>
                </a:cubicBezTo>
                <a:cubicBezTo>
                  <a:pt x="140" y="79"/>
                  <a:pt x="125" y="93"/>
                  <a:pt x="107" y="93"/>
                </a:cubicBezTo>
                <a:cubicBezTo>
                  <a:pt x="89" y="93"/>
                  <a:pt x="74" y="79"/>
                  <a:pt x="74" y="61"/>
                </a:cubicBezTo>
                <a:cubicBezTo>
                  <a:pt x="74" y="43"/>
                  <a:pt x="89" y="28"/>
                  <a:pt x="107" y="28"/>
                </a:cubicBezTo>
                <a:close/>
                <a:moveTo>
                  <a:pt x="206" y="232"/>
                </a:moveTo>
                <a:cubicBezTo>
                  <a:pt x="193" y="212"/>
                  <a:pt x="193" y="212"/>
                  <a:pt x="193" y="212"/>
                </a:cubicBezTo>
                <a:cubicBezTo>
                  <a:pt x="190" y="207"/>
                  <a:pt x="184" y="205"/>
                  <a:pt x="178" y="206"/>
                </a:cubicBezTo>
                <a:cubicBezTo>
                  <a:pt x="172" y="208"/>
                  <a:pt x="168" y="214"/>
                  <a:pt x="168" y="220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68" y="439"/>
                  <a:pt x="166" y="442"/>
                  <a:pt x="163" y="445"/>
                </a:cubicBezTo>
                <a:cubicBezTo>
                  <a:pt x="161" y="448"/>
                  <a:pt x="157" y="449"/>
                  <a:pt x="153" y="449"/>
                </a:cubicBezTo>
                <a:cubicBezTo>
                  <a:pt x="146" y="449"/>
                  <a:pt x="140" y="442"/>
                  <a:pt x="140" y="434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93"/>
                  <a:pt x="133" y="287"/>
                  <a:pt x="126" y="287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2" y="287"/>
                  <a:pt x="56" y="293"/>
                  <a:pt x="56" y="301"/>
                </a:cubicBezTo>
                <a:cubicBezTo>
                  <a:pt x="56" y="435"/>
                  <a:pt x="56" y="435"/>
                  <a:pt x="56" y="435"/>
                </a:cubicBezTo>
                <a:cubicBezTo>
                  <a:pt x="56" y="439"/>
                  <a:pt x="54" y="442"/>
                  <a:pt x="52" y="445"/>
                </a:cubicBezTo>
                <a:cubicBezTo>
                  <a:pt x="49" y="448"/>
                  <a:pt x="45" y="449"/>
                  <a:pt x="41" y="449"/>
                </a:cubicBezTo>
                <a:cubicBezTo>
                  <a:pt x="34" y="449"/>
                  <a:pt x="28" y="442"/>
                  <a:pt x="28" y="434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41"/>
                  <a:pt x="47" y="122"/>
                  <a:pt x="70" y="122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64" y="122"/>
                  <a:pt x="178" y="130"/>
                  <a:pt x="186" y="143"/>
                </a:cubicBezTo>
                <a:cubicBezTo>
                  <a:pt x="221" y="205"/>
                  <a:pt x="221" y="205"/>
                  <a:pt x="221" y="205"/>
                </a:cubicBezTo>
                <a:lnTo>
                  <a:pt x="206" y="232"/>
                </a:lnTo>
                <a:close/>
                <a:moveTo>
                  <a:pt x="449" y="434"/>
                </a:moveTo>
                <a:cubicBezTo>
                  <a:pt x="449" y="442"/>
                  <a:pt x="443" y="449"/>
                  <a:pt x="435" y="449"/>
                </a:cubicBezTo>
                <a:cubicBezTo>
                  <a:pt x="431" y="449"/>
                  <a:pt x="428" y="448"/>
                  <a:pt x="425" y="445"/>
                </a:cubicBezTo>
                <a:cubicBezTo>
                  <a:pt x="422" y="442"/>
                  <a:pt x="421" y="439"/>
                  <a:pt x="421" y="435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21" y="293"/>
                  <a:pt x="415" y="287"/>
                  <a:pt x="407" y="287"/>
                </a:cubicBezTo>
                <a:cubicBezTo>
                  <a:pt x="351" y="287"/>
                  <a:pt x="351" y="287"/>
                  <a:pt x="351" y="287"/>
                </a:cubicBezTo>
                <a:cubicBezTo>
                  <a:pt x="343" y="287"/>
                  <a:pt x="337" y="293"/>
                  <a:pt x="337" y="301"/>
                </a:cubicBezTo>
                <a:cubicBezTo>
                  <a:pt x="337" y="434"/>
                  <a:pt x="337" y="434"/>
                  <a:pt x="337" y="434"/>
                </a:cubicBezTo>
                <a:cubicBezTo>
                  <a:pt x="337" y="442"/>
                  <a:pt x="331" y="449"/>
                  <a:pt x="323" y="449"/>
                </a:cubicBezTo>
                <a:cubicBezTo>
                  <a:pt x="320" y="449"/>
                  <a:pt x="316" y="448"/>
                  <a:pt x="313" y="445"/>
                </a:cubicBezTo>
                <a:cubicBezTo>
                  <a:pt x="311" y="442"/>
                  <a:pt x="309" y="439"/>
                  <a:pt x="309" y="435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09" y="214"/>
                  <a:pt x="305" y="208"/>
                  <a:pt x="299" y="206"/>
                </a:cubicBezTo>
                <a:cubicBezTo>
                  <a:pt x="293" y="205"/>
                  <a:pt x="287" y="207"/>
                  <a:pt x="283" y="212"/>
                </a:cubicBezTo>
                <a:cubicBezTo>
                  <a:pt x="250" y="265"/>
                  <a:pt x="250" y="265"/>
                  <a:pt x="250" y="265"/>
                </a:cubicBezTo>
                <a:cubicBezTo>
                  <a:pt x="247" y="269"/>
                  <a:pt x="243" y="271"/>
                  <a:pt x="238" y="271"/>
                </a:cubicBezTo>
                <a:cubicBezTo>
                  <a:pt x="234" y="271"/>
                  <a:pt x="229" y="269"/>
                  <a:pt x="227" y="265"/>
                </a:cubicBezTo>
                <a:cubicBezTo>
                  <a:pt x="224" y="261"/>
                  <a:pt x="224" y="255"/>
                  <a:pt x="227" y="251"/>
                </a:cubicBezTo>
                <a:cubicBezTo>
                  <a:pt x="291" y="143"/>
                  <a:pt x="291" y="143"/>
                  <a:pt x="291" y="143"/>
                </a:cubicBezTo>
                <a:cubicBezTo>
                  <a:pt x="291" y="143"/>
                  <a:pt x="291" y="143"/>
                  <a:pt x="291" y="143"/>
                </a:cubicBezTo>
                <a:cubicBezTo>
                  <a:pt x="299" y="130"/>
                  <a:pt x="312" y="122"/>
                  <a:pt x="327" y="122"/>
                </a:cubicBezTo>
                <a:cubicBezTo>
                  <a:pt x="407" y="122"/>
                  <a:pt x="407" y="122"/>
                  <a:pt x="407" y="122"/>
                </a:cubicBezTo>
                <a:cubicBezTo>
                  <a:pt x="430" y="122"/>
                  <a:pt x="449" y="141"/>
                  <a:pt x="449" y="164"/>
                </a:cubicBezTo>
                <a:lnTo>
                  <a:pt x="449" y="4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8" name="Freeform 59">
            <a:extLst>
              <a:ext uri="{FF2B5EF4-FFF2-40B4-BE49-F238E27FC236}">
                <a16:creationId xmlns:a16="http://schemas.microsoft.com/office/drawing/2014/main" id="{6F14005F-CFB3-C445-B64B-D418C5CE42EE}"/>
              </a:ext>
            </a:extLst>
          </p:cNvPr>
          <p:cNvSpPr>
            <a:spLocks noEditPoints="1"/>
          </p:cNvSpPr>
          <p:nvPr/>
        </p:nvSpPr>
        <p:spPr bwMode="auto">
          <a:xfrm>
            <a:off x="7051680" y="2604390"/>
            <a:ext cx="562403" cy="548354"/>
          </a:xfrm>
          <a:custGeom>
            <a:avLst/>
            <a:gdLst>
              <a:gd name="T0" fmla="*/ 1243 w 1578"/>
              <a:gd name="T1" fmla="*/ 407 h 1551"/>
              <a:gd name="T2" fmla="*/ 1243 w 1578"/>
              <a:gd name="T3" fmla="*/ 0 h 1551"/>
              <a:gd name="T4" fmla="*/ 1357 w 1578"/>
              <a:gd name="T5" fmla="*/ 203 h 1551"/>
              <a:gd name="T6" fmla="*/ 1129 w 1578"/>
              <a:gd name="T7" fmla="*/ 203 h 1551"/>
              <a:gd name="T8" fmla="*/ 1357 w 1578"/>
              <a:gd name="T9" fmla="*/ 203 h 1551"/>
              <a:gd name="T10" fmla="*/ 585 w 1578"/>
              <a:gd name="T11" fmla="*/ 203 h 1551"/>
              <a:gd name="T12" fmla="*/ 992 w 1578"/>
              <a:gd name="T13" fmla="*/ 203 h 1551"/>
              <a:gd name="T14" fmla="*/ 789 w 1578"/>
              <a:gd name="T15" fmla="*/ 317 h 1551"/>
              <a:gd name="T16" fmla="*/ 789 w 1578"/>
              <a:gd name="T17" fmla="*/ 90 h 1551"/>
              <a:gd name="T18" fmla="*/ 789 w 1578"/>
              <a:gd name="T19" fmla="*/ 317 h 1551"/>
              <a:gd name="T20" fmla="*/ 1578 w 1578"/>
              <a:gd name="T21" fmla="*/ 637 h 1551"/>
              <a:gd name="T22" fmla="*/ 1475 w 1578"/>
              <a:gd name="T23" fmla="*/ 1063 h 1551"/>
              <a:gd name="T24" fmla="*/ 1313 w 1578"/>
              <a:gd name="T25" fmla="*/ 1551 h 1551"/>
              <a:gd name="T26" fmla="*/ 1090 w 1578"/>
              <a:gd name="T27" fmla="*/ 1506 h 1551"/>
              <a:gd name="T28" fmla="*/ 1313 w 1578"/>
              <a:gd name="T29" fmla="*/ 1461 h 1551"/>
              <a:gd name="T30" fmla="*/ 1385 w 1578"/>
              <a:gd name="T31" fmla="*/ 1035 h 1551"/>
              <a:gd name="T32" fmla="*/ 1488 w 1578"/>
              <a:gd name="T33" fmla="*/ 888 h 1551"/>
              <a:gd name="T34" fmla="*/ 1376 w 1578"/>
              <a:gd name="T35" fmla="*/ 525 h 1551"/>
              <a:gd name="T36" fmla="*/ 1163 w 1578"/>
              <a:gd name="T37" fmla="*/ 480 h 1551"/>
              <a:gd name="T38" fmla="*/ 1376 w 1578"/>
              <a:gd name="T39" fmla="*/ 436 h 1551"/>
              <a:gd name="T40" fmla="*/ 941 w 1578"/>
              <a:gd name="T41" fmla="*/ 435 h 1551"/>
              <a:gd name="T42" fmla="*/ 435 w 1578"/>
              <a:gd name="T43" fmla="*/ 637 h 1551"/>
              <a:gd name="T44" fmla="*/ 538 w 1578"/>
              <a:gd name="T45" fmla="*/ 1063 h 1551"/>
              <a:gd name="T46" fmla="*/ 700 w 1578"/>
              <a:gd name="T47" fmla="*/ 1550 h 1551"/>
              <a:gd name="T48" fmla="*/ 1039 w 1578"/>
              <a:gd name="T49" fmla="*/ 1389 h 1551"/>
              <a:gd name="T50" fmla="*/ 1142 w 1578"/>
              <a:gd name="T51" fmla="*/ 888 h 1551"/>
              <a:gd name="T52" fmla="*/ 1053 w 1578"/>
              <a:gd name="T53" fmla="*/ 888 h 1551"/>
              <a:gd name="T54" fmla="*/ 950 w 1578"/>
              <a:gd name="T55" fmla="*/ 1035 h 1551"/>
              <a:gd name="T56" fmla="*/ 878 w 1578"/>
              <a:gd name="T57" fmla="*/ 1461 h 1551"/>
              <a:gd name="T58" fmla="*/ 628 w 1578"/>
              <a:gd name="T59" fmla="*/ 1389 h 1551"/>
              <a:gd name="T60" fmla="*/ 599 w 1578"/>
              <a:gd name="T61" fmla="*/ 993 h 1551"/>
              <a:gd name="T62" fmla="*/ 524 w 1578"/>
              <a:gd name="T63" fmla="*/ 637 h 1551"/>
              <a:gd name="T64" fmla="*/ 941 w 1578"/>
              <a:gd name="T65" fmla="*/ 525 h 1551"/>
              <a:gd name="T66" fmla="*/ 1053 w 1578"/>
              <a:gd name="T67" fmla="*/ 888 h 1551"/>
              <a:gd name="T68" fmla="*/ 334 w 1578"/>
              <a:gd name="T69" fmla="*/ 0 h 1551"/>
              <a:gd name="T70" fmla="*/ 334 w 1578"/>
              <a:gd name="T71" fmla="*/ 407 h 1551"/>
              <a:gd name="T72" fmla="*/ 220 w 1578"/>
              <a:gd name="T73" fmla="*/ 203 h 1551"/>
              <a:gd name="T74" fmla="*/ 448 w 1578"/>
              <a:gd name="T75" fmla="*/ 203 h 1551"/>
              <a:gd name="T76" fmla="*/ 220 w 1578"/>
              <a:gd name="T77" fmla="*/ 203 h 1551"/>
              <a:gd name="T78" fmla="*/ 103 w 1578"/>
              <a:gd name="T79" fmla="*/ 1063 h 1551"/>
              <a:gd name="T80" fmla="*/ 0 w 1578"/>
              <a:gd name="T81" fmla="*/ 637 h 1551"/>
              <a:gd name="T82" fmla="*/ 369 w 1578"/>
              <a:gd name="T83" fmla="*/ 435 h 1551"/>
              <a:gd name="T84" fmla="*/ 369 w 1578"/>
              <a:gd name="T85" fmla="*/ 525 h 1551"/>
              <a:gd name="T86" fmla="*/ 90 w 1578"/>
              <a:gd name="T87" fmla="*/ 637 h 1551"/>
              <a:gd name="T88" fmla="*/ 163 w 1578"/>
              <a:gd name="T89" fmla="*/ 993 h 1551"/>
              <a:gd name="T90" fmla="*/ 192 w 1578"/>
              <a:gd name="T91" fmla="*/ 1388 h 1551"/>
              <a:gd name="T92" fmla="*/ 442 w 1578"/>
              <a:gd name="T93" fmla="*/ 1460 h 1551"/>
              <a:gd name="T94" fmla="*/ 442 w 1578"/>
              <a:gd name="T95" fmla="*/ 1550 h 1551"/>
              <a:gd name="T96" fmla="*/ 103 w 1578"/>
              <a:gd name="T97" fmla="*/ 1388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78" h="1551">
                <a:moveTo>
                  <a:pt x="1040" y="203"/>
                </a:moveTo>
                <a:cubicBezTo>
                  <a:pt x="1040" y="315"/>
                  <a:pt x="1131" y="407"/>
                  <a:pt x="1243" y="407"/>
                </a:cubicBezTo>
                <a:cubicBezTo>
                  <a:pt x="1355" y="407"/>
                  <a:pt x="1446" y="315"/>
                  <a:pt x="1446" y="203"/>
                </a:cubicBezTo>
                <a:cubicBezTo>
                  <a:pt x="1446" y="91"/>
                  <a:pt x="1355" y="0"/>
                  <a:pt x="1243" y="0"/>
                </a:cubicBezTo>
                <a:cubicBezTo>
                  <a:pt x="1131" y="0"/>
                  <a:pt x="1040" y="91"/>
                  <a:pt x="1040" y="203"/>
                </a:cubicBezTo>
                <a:close/>
                <a:moveTo>
                  <a:pt x="1357" y="203"/>
                </a:moveTo>
                <a:cubicBezTo>
                  <a:pt x="1357" y="266"/>
                  <a:pt x="1306" y="317"/>
                  <a:pt x="1243" y="317"/>
                </a:cubicBezTo>
                <a:cubicBezTo>
                  <a:pt x="1180" y="317"/>
                  <a:pt x="1129" y="266"/>
                  <a:pt x="1129" y="203"/>
                </a:cubicBezTo>
                <a:cubicBezTo>
                  <a:pt x="1129" y="141"/>
                  <a:pt x="1180" y="90"/>
                  <a:pt x="1243" y="90"/>
                </a:cubicBezTo>
                <a:cubicBezTo>
                  <a:pt x="1306" y="90"/>
                  <a:pt x="1357" y="141"/>
                  <a:pt x="1357" y="203"/>
                </a:cubicBezTo>
                <a:close/>
                <a:moveTo>
                  <a:pt x="789" y="0"/>
                </a:moveTo>
                <a:cubicBezTo>
                  <a:pt x="676" y="0"/>
                  <a:pt x="585" y="91"/>
                  <a:pt x="585" y="203"/>
                </a:cubicBezTo>
                <a:cubicBezTo>
                  <a:pt x="585" y="315"/>
                  <a:pt x="676" y="407"/>
                  <a:pt x="789" y="407"/>
                </a:cubicBezTo>
                <a:cubicBezTo>
                  <a:pt x="901" y="407"/>
                  <a:pt x="992" y="315"/>
                  <a:pt x="992" y="203"/>
                </a:cubicBezTo>
                <a:cubicBezTo>
                  <a:pt x="992" y="91"/>
                  <a:pt x="901" y="0"/>
                  <a:pt x="789" y="0"/>
                </a:cubicBezTo>
                <a:close/>
                <a:moveTo>
                  <a:pt x="789" y="317"/>
                </a:moveTo>
                <a:cubicBezTo>
                  <a:pt x="726" y="317"/>
                  <a:pt x="675" y="266"/>
                  <a:pt x="675" y="203"/>
                </a:cubicBezTo>
                <a:cubicBezTo>
                  <a:pt x="675" y="141"/>
                  <a:pt x="726" y="90"/>
                  <a:pt x="789" y="90"/>
                </a:cubicBezTo>
                <a:cubicBezTo>
                  <a:pt x="851" y="90"/>
                  <a:pt x="902" y="141"/>
                  <a:pt x="902" y="203"/>
                </a:cubicBezTo>
                <a:cubicBezTo>
                  <a:pt x="902" y="266"/>
                  <a:pt x="851" y="317"/>
                  <a:pt x="789" y="317"/>
                </a:cubicBezTo>
                <a:close/>
                <a:moveTo>
                  <a:pt x="1376" y="436"/>
                </a:moveTo>
                <a:cubicBezTo>
                  <a:pt x="1487" y="436"/>
                  <a:pt x="1578" y="526"/>
                  <a:pt x="1578" y="637"/>
                </a:cubicBezTo>
                <a:cubicBezTo>
                  <a:pt x="1578" y="888"/>
                  <a:pt x="1578" y="888"/>
                  <a:pt x="1578" y="888"/>
                </a:cubicBezTo>
                <a:cubicBezTo>
                  <a:pt x="1578" y="960"/>
                  <a:pt x="1538" y="1028"/>
                  <a:pt x="1475" y="1063"/>
                </a:cubicBezTo>
                <a:cubicBezTo>
                  <a:pt x="1475" y="1390"/>
                  <a:pt x="1475" y="1390"/>
                  <a:pt x="1475" y="1390"/>
                </a:cubicBezTo>
                <a:cubicBezTo>
                  <a:pt x="1475" y="1479"/>
                  <a:pt x="1402" y="1551"/>
                  <a:pt x="1313" y="1551"/>
                </a:cubicBezTo>
                <a:cubicBezTo>
                  <a:pt x="1135" y="1551"/>
                  <a:pt x="1135" y="1551"/>
                  <a:pt x="1135" y="1551"/>
                </a:cubicBezTo>
                <a:cubicBezTo>
                  <a:pt x="1110" y="1551"/>
                  <a:pt x="1090" y="1531"/>
                  <a:pt x="1090" y="1506"/>
                </a:cubicBezTo>
                <a:cubicBezTo>
                  <a:pt x="1090" y="1482"/>
                  <a:pt x="1110" y="1461"/>
                  <a:pt x="1135" y="1461"/>
                </a:cubicBezTo>
                <a:cubicBezTo>
                  <a:pt x="1313" y="1461"/>
                  <a:pt x="1313" y="1461"/>
                  <a:pt x="1313" y="1461"/>
                </a:cubicBezTo>
                <a:cubicBezTo>
                  <a:pt x="1353" y="1461"/>
                  <a:pt x="1385" y="1429"/>
                  <a:pt x="1385" y="1389"/>
                </a:cubicBezTo>
                <a:cubicBezTo>
                  <a:pt x="1385" y="1035"/>
                  <a:pt x="1385" y="1035"/>
                  <a:pt x="1385" y="1035"/>
                </a:cubicBezTo>
                <a:cubicBezTo>
                  <a:pt x="1385" y="1017"/>
                  <a:pt x="1397" y="1000"/>
                  <a:pt x="1414" y="993"/>
                </a:cubicBezTo>
                <a:cubicBezTo>
                  <a:pt x="1458" y="977"/>
                  <a:pt x="1488" y="935"/>
                  <a:pt x="1488" y="888"/>
                </a:cubicBezTo>
                <a:cubicBezTo>
                  <a:pt x="1488" y="638"/>
                  <a:pt x="1488" y="638"/>
                  <a:pt x="1488" y="638"/>
                </a:cubicBezTo>
                <a:cubicBezTo>
                  <a:pt x="1488" y="576"/>
                  <a:pt x="1438" y="525"/>
                  <a:pt x="1376" y="525"/>
                </a:cubicBezTo>
                <a:cubicBezTo>
                  <a:pt x="1207" y="525"/>
                  <a:pt x="1207" y="525"/>
                  <a:pt x="1207" y="525"/>
                </a:cubicBezTo>
                <a:cubicBezTo>
                  <a:pt x="1183" y="525"/>
                  <a:pt x="1163" y="505"/>
                  <a:pt x="1163" y="480"/>
                </a:cubicBezTo>
                <a:cubicBezTo>
                  <a:pt x="1163" y="456"/>
                  <a:pt x="1183" y="436"/>
                  <a:pt x="1207" y="436"/>
                </a:cubicBezTo>
                <a:lnTo>
                  <a:pt x="1376" y="436"/>
                </a:lnTo>
                <a:close/>
                <a:moveTo>
                  <a:pt x="1142" y="637"/>
                </a:moveTo>
                <a:cubicBezTo>
                  <a:pt x="1142" y="526"/>
                  <a:pt x="1052" y="435"/>
                  <a:pt x="941" y="435"/>
                </a:cubicBezTo>
                <a:cubicBezTo>
                  <a:pt x="636" y="435"/>
                  <a:pt x="636" y="435"/>
                  <a:pt x="636" y="435"/>
                </a:cubicBezTo>
                <a:cubicBezTo>
                  <a:pt x="525" y="435"/>
                  <a:pt x="435" y="526"/>
                  <a:pt x="435" y="637"/>
                </a:cubicBezTo>
                <a:cubicBezTo>
                  <a:pt x="435" y="888"/>
                  <a:pt x="435" y="888"/>
                  <a:pt x="435" y="888"/>
                </a:cubicBezTo>
                <a:cubicBezTo>
                  <a:pt x="435" y="960"/>
                  <a:pt x="474" y="1028"/>
                  <a:pt x="538" y="1063"/>
                </a:cubicBezTo>
                <a:cubicBezTo>
                  <a:pt x="538" y="1389"/>
                  <a:pt x="538" y="1389"/>
                  <a:pt x="538" y="1389"/>
                </a:cubicBezTo>
                <a:cubicBezTo>
                  <a:pt x="538" y="1478"/>
                  <a:pt x="611" y="1550"/>
                  <a:pt x="700" y="1550"/>
                </a:cubicBezTo>
                <a:cubicBezTo>
                  <a:pt x="878" y="1550"/>
                  <a:pt x="878" y="1550"/>
                  <a:pt x="878" y="1550"/>
                </a:cubicBezTo>
                <a:cubicBezTo>
                  <a:pt x="967" y="1550"/>
                  <a:pt x="1039" y="1478"/>
                  <a:pt x="1039" y="1389"/>
                </a:cubicBezTo>
                <a:cubicBezTo>
                  <a:pt x="1039" y="1063"/>
                  <a:pt x="1039" y="1063"/>
                  <a:pt x="1039" y="1063"/>
                </a:cubicBezTo>
                <a:cubicBezTo>
                  <a:pt x="1103" y="1028"/>
                  <a:pt x="1142" y="960"/>
                  <a:pt x="1142" y="888"/>
                </a:cubicBezTo>
                <a:lnTo>
                  <a:pt x="1142" y="637"/>
                </a:lnTo>
                <a:close/>
                <a:moveTo>
                  <a:pt x="1053" y="888"/>
                </a:moveTo>
                <a:cubicBezTo>
                  <a:pt x="1053" y="934"/>
                  <a:pt x="1024" y="976"/>
                  <a:pt x="980" y="993"/>
                </a:cubicBezTo>
                <a:cubicBezTo>
                  <a:pt x="962" y="999"/>
                  <a:pt x="950" y="1016"/>
                  <a:pt x="950" y="1035"/>
                </a:cubicBezTo>
                <a:cubicBezTo>
                  <a:pt x="950" y="1389"/>
                  <a:pt x="950" y="1389"/>
                  <a:pt x="950" y="1389"/>
                </a:cubicBezTo>
                <a:cubicBezTo>
                  <a:pt x="950" y="1428"/>
                  <a:pt x="918" y="1461"/>
                  <a:pt x="878" y="1461"/>
                </a:cubicBezTo>
                <a:cubicBezTo>
                  <a:pt x="700" y="1461"/>
                  <a:pt x="700" y="1461"/>
                  <a:pt x="700" y="1461"/>
                </a:cubicBezTo>
                <a:cubicBezTo>
                  <a:pt x="660" y="1461"/>
                  <a:pt x="628" y="1428"/>
                  <a:pt x="628" y="1389"/>
                </a:cubicBezTo>
                <a:cubicBezTo>
                  <a:pt x="628" y="1035"/>
                  <a:pt x="628" y="1035"/>
                  <a:pt x="628" y="1035"/>
                </a:cubicBezTo>
                <a:cubicBezTo>
                  <a:pt x="628" y="1016"/>
                  <a:pt x="616" y="999"/>
                  <a:pt x="599" y="993"/>
                </a:cubicBezTo>
                <a:cubicBezTo>
                  <a:pt x="554" y="977"/>
                  <a:pt x="524" y="934"/>
                  <a:pt x="524" y="888"/>
                </a:cubicBezTo>
                <a:cubicBezTo>
                  <a:pt x="524" y="637"/>
                  <a:pt x="524" y="637"/>
                  <a:pt x="524" y="637"/>
                </a:cubicBezTo>
                <a:cubicBezTo>
                  <a:pt x="524" y="575"/>
                  <a:pt x="575" y="525"/>
                  <a:pt x="637" y="525"/>
                </a:cubicBezTo>
                <a:cubicBezTo>
                  <a:pt x="941" y="525"/>
                  <a:pt x="941" y="525"/>
                  <a:pt x="941" y="525"/>
                </a:cubicBezTo>
                <a:cubicBezTo>
                  <a:pt x="1003" y="525"/>
                  <a:pt x="1053" y="575"/>
                  <a:pt x="1053" y="637"/>
                </a:cubicBezTo>
                <a:lnTo>
                  <a:pt x="1053" y="888"/>
                </a:lnTo>
                <a:close/>
                <a:moveTo>
                  <a:pt x="538" y="203"/>
                </a:moveTo>
                <a:cubicBezTo>
                  <a:pt x="538" y="91"/>
                  <a:pt x="446" y="0"/>
                  <a:pt x="334" y="0"/>
                </a:cubicBezTo>
                <a:cubicBezTo>
                  <a:pt x="222" y="0"/>
                  <a:pt x="131" y="91"/>
                  <a:pt x="131" y="203"/>
                </a:cubicBezTo>
                <a:cubicBezTo>
                  <a:pt x="131" y="315"/>
                  <a:pt x="222" y="407"/>
                  <a:pt x="334" y="407"/>
                </a:cubicBezTo>
                <a:cubicBezTo>
                  <a:pt x="446" y="407"/>
                  <a:pt x="538" y="315"/>
                  <a:pt x="538" y="203"/>
                </a:cubicBezTo>
                <a:close/>
                <a:moveTo>
                  <a:pt x="220" y="203"/>
                </a:moveTo>
                <a:cubicBezTo>
                  <a:pt x="220" y="141"/>
                  <a:pt x="271" y="90"/>
                  <a:pt x="334" y="90"/>
                </a:cubicBezTo>
                <a:cubicBezTo>
                  <a:pt x="397" y="90"/>
                  <a:pt x="448" y="141"/>
                  <a:pt x="448" y="203"/>
                </a:cubicBezTo>
                <a:cubicBezTo>
                  <a:pt x="448" y="266"/>
                  <a:pt x="397" y="317"/>
                  <a:pt x="334" y="317"/>
                </a:cubicBezTo>
                <a:cubicBezTo>
                  <a:pt x="271" y="317"/>
                  <a:pt x="220" y="266"/>
                  <a:pt x="220" y="203"/>
                </a:cubicBezTo>
                <a:close/>
                <a:moveTo>
                  <a:pt x="103" y="1388"/>
                </a:moveTo>
                <a:cubicBezTo>
                  <a:pt x="103" y="1063"/>
                  <a:pt x="103" y="1063"/>
                  <a:pt x="103" y="1063"/>
                </a:cubicBezTo>
                <a:cubicBezTo>
                  <a:pt x="39" y="1027"/>
                  <a:pt x="0" y="960"/>
                  <a:pt x="0" y="88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525"/>
                  <a:pt x="90" y="435"/>
                  <a:pt x="201" y="435"/>
                </a:cubicBezTo>
                <a:cubicBezTo>
                  <a:pt x="369" y="435"/>
                  <a:pt x="369" y="435"/>
                  <a:pt x="369" y="435"/>
                </a:cubicBezTo>
                <a:cubicBezTo>
                  <a:pt x="394" y="435"/>
                  <a:pt x="414" y="455"/>
                  <a:pt x="414" y="480"/>
                </a:cubicBezTo>
                <a:cubicBezTo>
                  <a:pt x="414" y="505"/>
                  <a:pt x="394" y="525"/>
                  <a:pt x="369" y="525"/>
                </a:cubicBezTo>
                <a:cubicBezTo>
                  <a:pt x="202" y="525"/>
                  <a:pt x="202" y="525"/>
                  <a:pt x="202" y="525"/>
                </a:cubicBezTo>
                <a:cubicBezTo>
                  <a:pt x="140" y="525"/>
                  <a:pt x="90" y="575"/>
                  <a:pt x="90" y="637"/>
                </a:cubicBezTo>
                <a:cubicBezTo>
                  <a:pt x="90" y="888"/>
                  <a:pt x="90" y="888"/>
                  <a:pt x="90" y="888"/>
                </a:cubicBezTo>
                <a:cubicBezTo>
                  <a:pt x="90" y="934"/>
                  <a:pt x="119" y="976"/>
                  <a:pt x="163" y="993"/>
                </a:cubicBezTo>
                <a:cubicBezTo>
                  <a:pt x="181" y="999"/>
                  <a:pt x="192" y="1016"/>
                  <a:pt x="192" y="1035"/>
                </a:cubicBezTo>
                <a:cubicBezTo>
                  <a:pt x="192" y="1388"/>
                  <a:pt x="192" y="1388"/>
                  <a:pt x="192" y="1388"/>
                </a:cubicBezTo>
                <a:cubicBezTo>
                  <a:pt x="192" y="1428"/>
                  <a:pt x="225" y="1460"/>
                  <a:pt x="264" y="1460"/>
                </a:cubicBezTo>
                <a:cubicBezTo>
                  <a:pt x="442" y="1460"/>
                  <a:pt x="442" y="1460"/>
                  <a:pt x="442" y="1460"/>
                </a:cubicBezTo>
                <a:cubicBezTo>
                  <a:pt x="467" y="1460"/>
                  <a:pt x="487" y="1481"/>
                  <a:pt x="487" y="1505"/>
                </a:cubicBezTo>
                <a:cubicBezTo>
                  <a:pt x="487" y="1530"/>
                  <a:pt x="467" y="1550"/>
                  <a:pt x="442" y="1550"/>
                </a:cubicBezTo>
                <a:cubicBezTo>
                  <a:pt x="264" y="1550"/>
                  <a:pt x="264" y="1550"/>
                  <a:pt x="264" y="1550"/>
                </a:cubicBezTo>
                <a:cubicBezTo>
                  <a:pt x="175" y="1550"/>
                  <a:pt x="103" y="1478"/>
                  <a:pt x="103" y="1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1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563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0"/>
          <p:cNvSpPr>
            <a:spLocks/>
          </p:cNvSpPr>
          <p:nvPr/>
        </p:nvSpPr>
        <p:spPr bwMode="auto">
          <a:xfrm>
            <a:off x="4375286" y="2377402"/>
            <a:ext cx="2028805" cy="1776814"/>
          </a:xfrm>
          <a:custGeom>
            <a:avLst/>
            <a:gdLst>
              <a:gd name="T0" fmla="*/ 1350 w 1350"/>
              <a:gd name="T1" fmla="*/ 0 h 1182"/>
              <a:gd name="T2" fmla="*/ 942 w 1350"/>
              <a:gd name="T3" fmla="*/ 0 h 1182"/>
              <a:gd name="T4" fmla="*/ 646 w 1350"/>
              <a:gd name="T5" fmla="*/ 683 h 1182"/>
              <a:gd name="T6" fmla="*/ 0 w 1350"/>
              <a:gd name="T7" fmla="*/ 978 h 1182"/>
              <a:gd name="T8" fmla="*/ 689 w 1350"/>
              <a:gd name="T9" fmla="*/ 1182 h 1182"/>
              <a:gd name="T10" fmla="*/ 944 w 1350"/>
              <a:gd name="T11" fmla="*/ 981 h 1182"/>
              <a:gd name="T12" fmla="*/ 1350 w 1350"/>
              <a:gd name="T1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1182">
                <a:moveTo>
                  <a:pt x="1350" y="0"/>
                </a:moveTo>
                <a:cubicBezTo>
                  <a:pt x="942" y="0"/>
                  <a:pt x="942" y="0"/>
                  <a:pt x="942" y="0"/>
                </a:cubicBezTo>
                <a:cubicBezTo>
                  <a:pt x="934" y="248"/>
                  <a:pt x="836" y="494"/>
                  <a:pt x="646" y="683"/>
                </a:cubicBezTo>
                <a:cubicBezTo>
                  <a:pt x="466" y="863"/>
                  <a:pt x="235" y="961"/>
                  <a:pt x="0" y="978"/>
                </a:cubicBezTo>
                <a:cubicBezTo>
                  <a:pt x="247" y="984"/>
                  <a:pt x="483" y="1055"/>
                  <a:pt x="689" y="1182"/>
                </a:cubicBezTo>
                <a:cubicBezTo>
                  <a:pt x="780" y="1126"/>
                  <a:pt x="866" y="1058"/>
                  <a:pt x="944" y="981"/>
                </a:cubicBezTo>
                <a:cubicBezTo>
                  <a:pt x="1206" y="719"/>
                  <a:pt x="1350" y="370"/>
                  <a:pt x="1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319186" y="3846125"/>
            <a:ext cx="1776814" cy="2029725"/>
          </a:xfrm>
          <a:custGeom>
            <a:avLst/>
            <a:gdLst>
              <a:gd name="T0" fmla="*/ 0 w 1182"/>
              <a:gd name="T1" fmla="*/ 0 h 1350"/>
              <a:gd name="T2" fmla="*/ 0 w 1182"/>
              <a:gd name="T3" fmla="*/ 407 h 1350"/>
              <a:gd name="T4" fmla="*/ 683 w 1182"/>
              <a:gd name="T5" fmla="*/ 703 h 1350"/>
              <a:gd name="T6" fmla="*/ 977 w 1182"/>
              <a:gd name="T7" fmla="*/ 1350 h 1350"/>
              <a:gd name="T8" fmla="*/ 1182 w 1182"/>
              <a:gd name="T9" fmla="*/ 661 h 1350"/>
              <a:gd name="T10" fmla="*/ 981 w 1182"/>
              <a:gd name="T11" fmla="*/ 406 h 1350"/>
              <a:gd name="T12" fmla="*/ 0 w 1182"/>
              <a:gd name="T13" fmla="*/ 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350">
                <a:moveTo>
                  <a:pt x="0" y="0"/>
                </a:moveTo>
                <a:cubicBezTo>
                  <a:pt x="0" y="407"/>
                  <a:pt x="0" y="407"/>
                  <a:pt x="0" y="407"/>
                </a:cubicBezTo>
                <a:cubicBezTo>
                  <a:pt x="248" y="416"/>
                  <a:pt x="494" y="514"/>
                  <a:pt x="683" y="703"/>
                </a:cubicBezTo>
                <a:cubicBezTo>
                  <a:pt x="863" y="884"/>
                  <a:pt x="961" y="1115"/>
                  <a:pt x="977" y="1350"/>
                </a:cubicBezTo>
                <a:cubicBezTo>
                  <a:pt x="984" y="1103"/>
                  <a:pt x="1055" y="867"/>
                  <a:pt x="1182" y="661"/>
                </a:cubicBezTo>
                <a:cubicBezTo>
                  <a:pt x="1126" y="570"/>
                  <a:pt x="1058" y="484"/>
                  <a:pt x="981" y="406"/>
                </a:cubicBezTo>
                <a:cubicBezTo>
                  <a:pt x="718" y="144"/>
                  <a:pt x="37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5844009" y="4132447"/>
            <a:ext cx="2028805" cy="1776814"/>
          </a:xfrm>
          <a:custGeom>
            <a:avLst/>
            <a:gdLst>
              <a:gd name="T0" fmla="*/ 0 w 1350"/>
              <a:gd name="T1" fmla="*/ 1182 h 1182"/>
              <a:gd name="T2" fmla="*/ 407 w 1350"/>
              <a:gd name="T3" fmla="*/ 1182 h 1182"/>
              <a:gd name="T4" fmla="*/ 703 w 1350"/>
              <a:gd name="T5" fmla="*/ 498 h 1182"/>
              <a:gd name="T6" fmla="*/ 1350 w 1350"/>
              <a:gd name="T7" fmla="*/ 204 h 1182"/>
              <a:gd name="T8" fmla="*/ 661 w 1350"/>
              <a:gd name="T9" fmla="*/ 0 h 1182"/>
              <a:gd name="T10" fmla="*/ 406 w 1350"/>
              <a:gd name="T11" fmla="*/ 201 h 1182"/>
              <a:gd name="T12" fmla="*/ 0 w 1350"/>
              <a:gd name="T13" fmla="*/ 118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1182">
                <a:moveTo>
                  <a:pt x="0" y="1182"/>
                </a:moveTo>
                <a:cubicBezTo>
                  <a:pt x="407" y="1182"/>
                  <a:pt x="407" y="1182"/>
                  <a:pt x="407" y="1182"/>
                </a:cubicBezTo>
                <a:cubicBezTo>
                  <a:pt x="415" y="934"/>
                  <a:pt x="514" y="688"/>
                  <a:pt x="703" y="498"/>
                </a:cubicBezTo>
                <a:cubicBezTo>
                  <a:pt x="883" y="318"/>
                  <a:pt x="1114" y="221"/>
                  <a:pt x="1350" y="204"/>
                </a:cubicBezTo>
                <a:cubicBezTo>
                  <a:pt x="1103" y="198"/>
                  <a:pt x="867" y="127"/>
                  <a:pt x="661" y="0"/>
                </a:cubicBezTo>
                <a:cubicBezTo>
                  <a:pt x="570" y="56"/>
                  <a:pt x="484" y="123"/>
                  <a:pt x="406" y="201"/>
                </a:cubicBezTo>
                <a:cubicBezTo>
                  <a:pt x="144" y="463"/>
                  <a:pt x="0" y="812"/>
                  <a:pt x="0" y="1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6320" name="Freeform 33"/>
          <p:cNvSpPr>
            <a:spLocks/>
          </p:cNvSpPr>
          <p:nvPr/>
        </p:nvSpPr>
        <p:spPr bwMode="auto">
          <a:xfrm>
            <a:off x="6096000" y="2432583"/>
            <a:ext cx="1776814" cy="2029725"/>
          </a:xfrm>
          <a:custGeom>
            <a:avLst/>
            <a:gdLst>
              <a:gd name="T0" fmla="*/ 1182 w 1182"/>
              <a:gd name="T1" fmla="*/ 1350 h 1350"/>
              <a:gd name="T2" fmla="*/ 1182 w 1182"/>
              <a:gd name="T3" fmla="*/ 943 h 1350"/>
              <a:gd name="T4" fmla="*/ 498 w 1182"/>
              <a:gd name="T5" fmla="*/ 646 h 1350"/>
              <a:gd name="T6" fmla="*/ 204 w 1182"/>
              <a:gd name="T7" fmla="*/ 0 h 1350"/>
              <a:gd name="T8" fmla="*/ 0 w 1182"/>
              <a:gd name="T9" fmla="*/ 689 h 1350"/>
              <a:gd name="T10" fmla="*/ 201 w 1182"/>
              <a:gd name="T11" fmla="*/ 944 h 1350"/>
              <a:gd name="T12" fmla="*/ 1182 w 1182"/>
              <a:gd name="T13" fmla="*/ 135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350">
                <a:moveTo>
                  <a:pt x="1182" y="1350"/>
                </a:moveTo>
                <a:cubicBezTo>
                  <a:pt x="1182" y="943"/>
                  <a:pt x="1182" y="943"/>
                  <a:pt x="1182" y="943"/>
                </a:cubicBezTo>
                <a:cubicBezTo>
                  <a:pt x="934" y="934"/>
                  <a:pt x="688" y="836"/>
                  <a:pt x="498" y="646"/>
                </a:cubicBezTo>
                <a:cubicBezTo>
                  <a:pt x="318" y="466"/>
                  <a:pt x="220" y="235"/>
                  <a:pt x="204" y="0"/>
                </a:cubicBezTo>
                <a:cubicBezTo>
                  <a:pt x="198" y="247"/>
                  <a:pt x="127" y="483"/>
                  <a:pt x="0" y="689"/>
                </a:cubicBezTo>
                <a:cubicBezTo>
                  <a:pt x="56" y="780"/>
                  <a:pt x="123" y="866"/>
                  <a:pt x="201" y="944"/>
                </a:cubicBezTo>
                <a:cubicBezTo>
                  <a:pt x="463" y="1206"/>
                  <a:pt x="812" y="1350"/>
                  <a:pt x="1182" y="13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53396" y="1267968"/>
            <a:ext cx="3200404" cy="2320601"/>
            <a:chOff x="8153397" y="2154297"/>
            <a:chExt cx="3200404" cy="3067359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8153399" y="2550221"/>
              <a:ext cx="3023784" cy="267143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Unterstützung der initiative vor Ort; Vernetzung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Öffentlichkeitsarbeit, Transfer Thema in die Gemeinden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Begleitung der </a:t>
              </a:r>
              <a:r>
                <a:rPr lang="de-DE" sz="1600" dirty="0" err="1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Akteuere</a:t>
              </a:r>
              <a:endParaRPr lang="de-DE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8153397" y="2154297"/>
              <a:ext cx="3200404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Angebot – </a:t>
              </a:r>
              <a:r>
                <a:rPr kumimoji="0" lang="de-DE" b="1" i="0" u="none" strike="noStrike" kern="1200" cap="none" spc="0" normalizeH="0" baseline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Koop.Raum</a:t>
              </a: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53402" y="4297255"/>
            <a:ext cx="3112087" cy="2230835"/>
            <a:chOff x="8153399" y="4426983"/>
            <a:chExt cx="3112087" cy="2230835"/>
          </a:xfrm>
        </p:grpSpPr>
        <p:sp>
          <p:nvSpPr>
            <p:cNvPr id="14" name="TextBox 13"/>
            <p:cNvSpPr txBox="1"/>
            <p:nvPr/>
          </p:nvSpPr>
          <p:spPr>
            <a:xfrm flipH="1">
              <a:off x="8153399" y="4739344"/>
              <a:ext cx="3023780" cy="191847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Zusammenarbeit mit unterschiedlichen Partnern: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Sozialstationen, Bürgerbüro, Seniorenbüro, AWO, Arbeitsamt</a:t>
              </a: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Schulungspartner, Sponsoren; Fundraiser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auf unterschiedlichen Ebenen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8241704" y="4426983"/>
              <a:ext cx="3023782" cy="129586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Kooperation extern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08" y="1567504"/>
            <a:ext cx="3200402" cy="2039958"/>
            <a:chOff x="7696197" y="2123437"/>
            <a:chExt cx="3200402" cy="1702650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7696198" y="2550221"/>
              <a:ext cx="3200401" cy="127586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Sozialstationen</a:t>
              </a: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...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DW, Caritas, </a:t>
              </a: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AWO</a:t>
              </a: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Stelle Sozialraumkompetenz</a:t>
              </a: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Stelle: Pflegende Angehörige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Kommune: Seniorenbüro, …</a:t>
              </a: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696197" y="2123437"/>
              <a:ext cx="2743201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Beteiligt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4768" y="4213692"/>
            <a:ext cx="3432811" cy="2167120"/>
            <a:chOff x="7463788" y="4339317"/>
            <a:chExt cx="3432811" cy="2167120"/>
          </a:xfrm>
        </p:grpSpPr>
        <p:sp>
          <p:nvSpPr>
            <p:cNvPr id="22" name="TextBox 21"/>
            <p:cNvSpPr txBox="1"/>
            <p:nvPr/>
          </p:nvSpPr>
          <p:spPr>
            <a:xfrm flipH="1">
              <a:off x="7463788" y="4782888"/>
              <a:ext cx="3432811" cy="172354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lvl="1" indent="-171450"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Schulung:</a:t>
              </a: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Kurse Laienpflege</a:t>
              </a: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Begleitung pflegende Laien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Unterstützung „Senioren engagieren sich“ </a:t>
              </a:r>
            </a:p>
            <a:p>
              <a:pPr marL="1714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Vernetzung durch die Stelle Sozialraumkompetenz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7463788" y="4339317"/>
              <a:ext cx="3200400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Angebote - Bezirksebene</a:t>
              </a:r>
            </a:p>
          </p:txBody>
        </p:sp>
      </p:grpSp>
      <p:sp>
        <p:nvSpPr>
          <p:cNvPr id="56323" name="Oval 36"/>
          <p:cNvSpPr>
            <a:spLocks noChangeArrowheads="1"/>
          </p:cNvSpPr>
          <p:nvPr/>
        </p:nvSpPr>
        <p:spPr bwMode="auto">
          <a:xfrm>
            <a:off x="6870367" y="2449137"/>
            <a:ext cx="929792" cy="92887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5" name="Freeform 215"/>
          <p:cNvSpPr>
            <a:spLocks noEditPoints="1"/>
          </p:cNvSpPr>
          <p:nvPr/>
        </p:nvSpPr>
        <p:spPr bwMode="auto">
          <a:xfrm>
            <a:off x="4683605" y="5143861"/>
            <a:ext cx="345342" cy="500156"/>
          </a:xfrm>
          <a:custGeom>
            <a:avLst/>
            <a:gdLst>
              <a:gd name="T0" fmla="*/ 555 w 1220"/>
              <a:gd name="T1" fmla="*/ 19 h 1767"/>
              <a:gd name="T2" fmla="*/ 33 w 1220"/>
              <a:gd name="T3" fmla="*/ 529 h 1767"/>
              <a:gd name="T4" fmla="*/ 326 w 1220"/>
              <a:gd name="T5" fmla="*/ 1128 h 1767"/>
              <a:gd name="T6" fmla="*/ 387 w 1220"/>
              <a:gd name="T7" fmla="*/ 1234 h 1767"/>
              <a:gd name="T8" fmla="*/ 387 w 1220"/>
              <a:gd name="T9" fmla="*/ 1534 h 1767"/>
              <a:gd name="T10" fmla="*/ 460 w 1220"/>
              <a:gd name="T11" fmla="*/ 1607 h 1767"/>
              <a:gd name="T12" fmla="*/ 467 w 1220"/>
              <a:gd name="T13" fmla="*/ 1607 h 1767"/>
              <a:gd name="T14" fmla="*/ 467 w 1220"/>
              <a:gd name="T15" fmla="*/ 1713 h 1767"/>
              <a:gd name="T16" fmla="*/ 522 w 1220"/>
              <a:gd name="T17" fmla="*/ 1767 h 1767"/>
              <a:gd name="T18" fmla="*/ 725 w 1220"/>
              <a:gd name="T19" fmla="*/ 1767 h 1767"/>
              <a:gd name="T20" fmla="*/ 780 w 1220"/>
              <a:gd name="T21" fmla="*/ 1713 h 1767"/>
              <a:gd name="T22" fmla="*/ 780 w 1220"/>
              <a:gd name="T23" fmla="*/ 1607 h 1767"/>
              <a:gd name="T24" fmla="*/ 787 w 1220"/>
              <a:gd name="T25" fmla="*/ 1607 h 1767"/>
              <a:gd name="T26" fmla="*/ 860 w 1220"/>
              <a:gd name="T27" fmla="*/ 1534 h 1767"/>
              <a:gd name="T28" fmla="*/ 860 w 1220"/>
              <a:gd name="T29" fmla="*/ 1234 h 1767"/>
              <a:gd name="T30" fmla="*/ 920 w 1220"/>
              <a:gd name="T31" fmla="*/ 1128 h 1767"/>
              <a:gd name="T32" fmla="*/ 1220 w 1220"/>
              <a:gd name="T33" fmla="*/ 612 h 1767"/>
              <a:gd name="T34" fmla="*/ 1021 w 1220"/>
              <a:gd name="T35" fmla="*/ 167 h 1767"/>
              <a:gd name="T36" fmla="*/ 555 w 1220"/>
              <a:gd name="T37" fmla="*/ 19 h 1767"/>
              <a:gd name="T38" fmla="*/ 707 w 1220"/>
              <a:gd name="T39" fmla="*/ 1694 h 1767"/>
              <a:gd name="T40" fmla="*/ 540 w 1220"/>
              <a:gd name="T41" fmla="*/ 1694 h 1767"/>
              <a:gd name="T42" fmla="*/ 540 w 1220"/>
              <a:gd name="T43" fmla="*/ 1607 h 1767"/>
              <a:gd name="T44" fmla="*/ 707 w 1220"/>
              <a:gd name="T45" fmla="*/ 1607 h 1767"/>
              <a:gd name="T46" fmla="*/ 707 w 1220"/>
              <a:gd name="T47" fmla="*/ 1694 h 1767"/>
              <a:gd name="T48" fmla="*/ 780 w 1220"/>
              <a:gd name="T49" fmla="*/ 1534 h 1767"/>
              <a:gd name="T50" fmla="*/ 460 w 1220"/>
              <a:gd name="T51" fmla="*/ 1534 h 1767"/>
              <a:gd name="T52" fmla="*/ 460 w 1220"/>
              <a:gd name="T53" fmla="*/ 1448 h 1767"/>
              <a:gd name="T54" fmla="*/ 787 w 1220"/>
              <a:gd name="T55" fmla="*/ 1448 h 1767"/>
              <a:gd name="T56" fmla="*/ 787 w 1220"/>
              <a:gd name="T57" fmla="*/ 1534 h 1767"/>
              <a:gd name="T58" fmla="*/ 780 w 1220"/>
              <a:gd name="T59" fmla="*/ 1534 h 1767"/>
              <a:gd name="T60" fmla="*/ 460 w 1220"/>
              <a:gd name="T61" fmla="*/ 1375 h 1767"/>
              <a:gd name="T62" fmla="*/ 460 w 1220"/>
              <a:gd name="T63" fmla="*/ 1288 h 1767"/>
              <a:gd name="T64" fmla="*/ 787 w 1220"/>
              <a:gd name="T65" fmla="*/ 1288 h 1767"/>
              <a:gd name="T66" fmla="*/ 787 w 1220"/>
              <a:gd name="T67" fmla="*/ 1375 h 1767"/>
              <a:gd name="T68" fmla="*/ 460 w 1220"/>
              <a:gd name="T69" fmla="*/ 1375 h 1767"/>
              <a:gd name="T70" fmla="*/ 972 w 1220"/>
              <a:gd name="T71" fmla="*/ 222 h 1767"/>
              <a:gd name="T72" fmla="*/ 1147 w 1220"/>
              <a:gd name="T73" fmla="*/ 612 h 1767"/>
              <a:gd name="T74" fmla="*/ 884 w 1220"/>
              <a:gd name="T75" fmla="*/ 1065 h 1767"/>
              <a:gd name="T76" fmla="*/ 788 w 1220"/>
              <a:gd name="T77" fmla="*/ 1215 h 1767"/>
              <a:gd name="T78" fmla="*/ 459 w 1220"/>
              <a:gd name="T79" fmla="*/ 1215 h 1767"/>
              <a:gd name="T80" fmla="*/ 363 w 1220"/>
              <a:gd name="T81" fmla="*/ 1065 h 1767"/>
              <a:gd name="T82" fmla="*/ 105 w 1220"/>
              <a:gd name="T83" fmla="*/ 539 h 1767"/>
              <a:gd name="T84" fmla="*/ 563 w 1220"/>
              <a:gd name="T85" fmla="*/ 92 h 1767"/>
              <a:gd name="T86" fmla="*/ 972 w 1220"/>
              <a:gd name="T87" fmla="*/ 222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0" h="1767">
                <a:moveTo>
                  <a:pt x="555" y="19"/>
                </a:moveTo>
                <a:cubicBezTo>
                  <a:pt x="288" y="49"/>
                  <a:pt x="68" y="263"/>
                  <a:pt x="33" y="529"/>
                </a:cubicBezTo>
                <a:cubicBezTo>
                  <a:pt x="0" y="772"/>
                  <a:pt x="116" y="1006"/>
                  <a:pt x="326" y="1128"/>
                </a:cubicBezTo>
                <a:cubicBezTo>
                  <a:pt x="364" y="1149"/>
                  <a:pt x="387" y="1190"/>
                  <a:pt x="387" y="1234"/>
                </a:cubicBezTo>
                <a:cubicBezTo>
                  <a:pt x="387" y="1534"/>
                  <a:pt x="387" y="1534"/>
                  <a:pt x="387" y="1534"/>
                </a:cubicBezTo>
                <a:cubicBezTo>
                  <a:pt x="387" y="1575"/>
                  <a:pt x="420" y="1607"/>
                  <a:pt x="460" y="1607"/>
                </a:cubicBezTo>
                <a:cubicBezTo>
                  <a:pt x="467" y="1607"/>
                  <a:pt x="467" y="1607"/>
                  <a:pt x="467" y="1607"/>
                </a:cubicBezTo>
                <a:cubicBezTo>
                  <a:pt x="467" y="1713"/>
                  <a:pt x="467" y="1713"/>
                  <a:pt x="467" y="1713"/>
                </a:cubicBezTo>
                <a:cubicBezTo>
                  <a:pt x="467" y="1743"/>
                  <a:pt x="492" y="1767"/>
                  <a:pt x="522" y="1767"/>
                </a:cubicBezTo>
                <a:cubicBezTo>
                  <a:pt x="725" y="1767"/>
                  <a:pt x="725" y="1767"/>
                  <a:pt x="725" y="1767"/>
                </a:cubicBezTo>
                <a:cubicBezTo>
                  <a:pt x="755" y="1767"/>
                  <a:pt x="780" y="1743"/>
                  <a:pt x="780" y="1713"/>
                </a:cubicBezTo>
                <a:cubicBezTo>
                  <a:pt x="780" y="1607"/>
                  <a:pt x="780" y="1607"/>
                  <a:pt x="780" y="1607"/>
                </a:cubicBezTo>
                <a:cubicBezTo>
                  <a:pt x="787" y="1607"/>
                  <a:pt x="787" y="1607"/>
                  <a:pt x="787" y="1607"/>
                </a:cubicBezTo>
                <a:cubicBezTo>
                  <a:pt x="827" y="1607"/>
                  <a:pt x="860" y="1575"/>
                  <a:pt x="860" y="1534"/>
                </a:cubicBezTo>
                <a:cubicBezTo>
                  <a:pt x="860" y="1234"/>
                  <a:pt x="860" y="1234"/>
                  <a:pt x="860" y="1234"/>
                </a:cubicBezTo>
                <a:cubicBezTo>
                  <a:pt x="860" y="1190"/>
                  <a:pt x="883" y="1149"/>
                  <a:pt x="920" y="1128"/>
                </a:cubicBezTo>
                <a:cubicBezTo>
                  <a:pt x="1105" y="1022"/>
                  <a:pt x="1220" y="824"/>
                  <a:pt x="1220" y="612"/>
                </a:cubicBezTo>
                <a:cubicBezTo>
                  <a:pt x="1220" y="442"/>
                  <a:pt x="1147" y="280"/>
                  <a:pt x="1021" y="167"/>
                </a:cubicBezTo>
                <a:cubicBezTo>
                  <a:pt x="893" y="53"/>
                  <a:pt x="728" y="0"/>
                  <a:pt x="555" y="19"/>
                </a:cubicBezTo>
                <a:close/>
                <a:moveTo>
                  <a:pt x="707" y="1694"/>
                </a:moveTo>
                <a:cubicBezTo>
                  <a:pt x="540" y="1694"/>
                  <a:pt x="540" y="1694"/>
                  <a:pt x="540" y="1694"/>
                </a:cubicBezTo>
                <a:cubicBezTo>
                  <a:pt x="540" y="1607"/>
                  <a:pt x="540" y="1607"/>
                  <a:pt x="540" y="1607"/>
                </a:cubicBezTo>
                <a:cubicBezTo>
                  <a:pt x="707" y="1607"/>
                  <a:pt x="707" y="1607"/>
                  <a:pt x="707" y="1607"/>
                </a:cubicBezTo>
                <a:lnTo>
                  <a:pt x="707" y="1694"/>
                </a:lnTo>
                <a:close/>
                <a:moveTo>
                  <a:pt x="780" y="1534"/>
                </a:moveTo>
                <a:cubicBezTo>
                  <a:pt x="460" y="1534"/>
                  <a:pt x="460" y="1534"/>
                  <a:pt x="460" y="1534"/>
                </a:cubicBezTo>
                <a:cubicBezTo>
                  <a:pt x="460" y="1448"/>
                  <a:pt x="460" y="1448"/>
                  <a:pt x="460" y="1448"/>
                </a:cubicBezTo>
                <a:cubicBezTo>
                  <a:pt x="787" y="1448"/>
                  <a:pt x="787" y="1448"/>
                  <a:pt x="787" y="1448"/>
                </a:cubicBezTo>
                <a:cubicBezTo>
                  <a:pt x="787" y="1534"/>
                  <a:pt x="787" y="1534"/>
                  <a:pt x="787" y="1534"/>
                </a:cubicBezTo>
                <a:lnTo>
                  <a:pt x="780" y="1534"/>
                </a:lnTo>
                <a:close/>
                <a:moveTo>
                  <a:pt x="460" y="1375"/>
                </a:moveTo>
                <a:cubicBezTo>
                  <a:pt x="460" y="1288"/>
                  <a:pt x="460" y="1288"/>
                  <a:pt x="460" y="1288"/>
                </a:cubicBezTo>
                <a:cubicBezTo>
                  <a:pt x="787" y="1288"/>
                  <a:pt x="787" y="1288"/>
                  <a:pt x="787" y="1288"/>
                </a:cubicBezTo>
                <a:cubicBezTo>
                  <a:pt x="787" y="1375"/>
                  <a:pt x="787" y="1375"/>
                  <a:pt x="787" y="1375"/>
                </a:cubicBezTo>
                <a:lnTo>
                  <a:pt x="460" y="1375"/>
                </a:lnTo>
                <a:close/>
                <a:moveTo>
                  <a:pt x="972" y="222"/>
                </a:moveTo>
                <a:cubicBezTo>
                  <a:pt x="1083" y="321"/>
                  <a:pt x="1147" y="463"/>
                  <a:pt x="1147" y="612"/>
                </a:cubicBezTo>
                <a:cubicBezTo>
                  <a:pt x="1147" y="798"/>
                  <a:pt x="1046" y="971"/>
                  <a:pt x="884" y="1065"/>
                </a:cubicBezTo>
                <a:cubicBezTo>
                  <a:pt x="830" y="1096"/>
                  <a:pt x="794" y="1152"/>
                  <a:pt x="788" y="1215"/>
                </a:cubicBezTo>
                <a:cubicBezTo>
                  <a:pt x="459" y="1215"/>
                  <a:pt x="459" y="1215"/>
                  <a:pt x="459" y="1215"/>
                </a:cubicBezTo>
                <a:cubicBezTo>
                  <a:pt x="453" y="1152"/>
                  <a:pt x="417" y="1096"/>
                  <a:pt x="363" y="1065"/>
                </a:cubicBezTo>
                <a:cubicBezTo>
                  <a:pt x="178" y="958"/>
                  <a:pt x="77" y="752"/>
                  <a:pt x="105" y="539"/>
                </a:cubicBezTo>
                <a:cubicBezTo>
                  <a:pt x="136" y="306"/>
                  <a:pt x="329" y="118"/>
                  <a:pt x="563" y="92"/>
                </a:cubicBezTo>
                <a:cubicBezTo>
                  <a:pt x="715" y="75"/>
                  <a:pt x="860" y="121"/>
                  <a:pt x="972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8200" y="81349"/>
            <a:ext cx="10515601" cy="1505141"/>
            <a:chOff x="838200" y="360751"/>
            <a:chExt cx="10515601" cy="1505141"/>
          </a:xfrm>
          <a:noFill/>
        </p:grpSpPr>
        <p:sp>
          <p:nvSpPr>
            <p:cNvPr id="33" name="TextBox 32"/>
            <p:cNvSpPr txBox="1"/>
            <p:nvPr/>
          </p:nvSpPr>
          <p:spPr>
            <a:xfrm>
              <a:off x="838200" y="788674"/>
              <a:ext cx="10515601" cy="1077218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Beispiel </a:t>
              </a:r>
              <a:r>
                <a:rPr lang="de-DE" sz="32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kumimoji="0" lang="de-DE" sz="3200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   Sorgende Gemeinde </a:t>
              </a:r>
              <a:br>
                <a:rPr kumimoji="0" lang="de-DE" sz="3200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de-DE" sz="3200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im Kontext Pflege ( Teningen)</a:t>
              </a:r>
              <a:endParaRPr kumimoji="0" lang="de-DE" sz="32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2" y="360751"/>
              <a:ext cx="5943596" cy="423321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Kooperationsraum - Arbeitsfelder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A6002E4-4526-D946-B2C4-810F9781A808}"/>
              </a:ext>
            </a:extLst>
          </p:cNvPr>
          <p:cNvGrpSpPr/>
          <p:nvPr/>
        </p:nvGrpSpPr>
        <p:grpSpPr>
          <a:xfrm>
            <a:off x="4319186" y="4928583"/>
            <a:ext cx="979686" cy="931888"/>
            <a:chOff x="3194651" y="1981263"/>
            <a:chExt cx="979686" cy="9318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B8E1C-3377-3F4C-B77A-714F988DA297}"/>
                </a:ext>
              </a:extLst>
            </p:cNvPr>
            <p:cNvSpPr/>
            <p:nvPr/>
          </p:nvSpPr>
          <p:spPr>
            <a:xfrm>
              <a:off x="3194651" y="1981263"/>
              <a:ext cx="979686" cy="9318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1C392FED-83ED-C942-ABFB-F4C0585AF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851" y="2164019"/>
              <a:ext cx="596020" cy="566375"/>
            </a:xfrm>
            <a:custGeom>
              <a:avLst/>
              <a:gdLst>
                <a:gd name="T0" fmla="*/ 643 w 1556"/>
                <a:gd name="T1" fmla="*/ 1024 h 1534"/>
                <a:gd name="T2" fmla="*/ 368 w 1556"/>
                <a:gd name="T3" fmla="*/ 979 h 1534"/>
                <a:gd name="T4" fmla="*/ 459 w 1556"/>
                <a:gd name="T5" fmla="*/ 809 h 1534"/>
                <a:gd name="T6" fmla="*/ 911 w 1556"/>
                <a:gd name="T7" fmla="*/ 809 h 1534"/>
                <a:gd name="T8" fmla="*/ 1177 w 1556"/>
                <a:gd name="T9" fmla="*/ 900 h 1534"/>
                <a:gd name="T10" fmla="*/ 943 w 1556"/>
                <a:gd name="T11" fmla="*/ 979 h 1534"/>
                <a:gd name="T12" fmla="*/ 898 w 1556"/>
                <a:gd name="T13" fmla="*/ 1489 h 1534"/>
                <a:gd name="T14" fmla="*/ 1499 w 1556"/>
                <a:gd name="T15" fmla="*/ 1534 h 1534"/>
                <a:gd name="T16" fmla="*/ 1544 w 1556"/>
                <a:gd name="T17" fmla="*/ 1024 h 1534"/>
                <a:gd name="T18" fmla="*/ 1267 w 1556"/>
                <a:gd name="T19" fmla="*/ 979 h 1534"/>
                <a:gd name="T20" fmla="*/ 1357 w 1556"/>
                <a:gd name="T21" fmla="*/ 815 h 1534"/>
                <a:gd name="T22" fmla="*/ 1542 w 1556"/>
                <a:gd name="T23" fmla="*/ 751 h 1534"/>
                <a:gd name="T24" fmla="*/ 1359 w 1556"/>
                <a:gd name="T25" fmla="*/ 719 h 1534"/>
                <a:gd name="T26" fmla="*/ 911 w 1556"/>
                <a:gd name="T27" fmla="*/ 719 h 1534"/>
                <a:gd name="T28" fmla="*/ 819 w 1556"/>
                <a:gd name="T29" fmla="*/ 555 h 1534"/>
                <a:gd name="T30" fmla="*/ 1099 w 1556"/>
                <a:gd name="T31" fmla="*/ 510 h 1534"/>
                <a:gd name="T32" fmla="*/ 1054 w 1556"/>
                <a:gd name="T33" fmla="*/ 0 h 1534"/>
                <a:gd name="T34" fmla="*/ 454 w 1556"/>
                <a:gd name="T35" fmla="*/ 45 h 1534"/>
                <a:gd name="T36" fmla="*/ 499 w 1556"/>
                <a:gd name="T37" fmla="*/ 555 h 1534"/>
                <a:gd name="T38" fmla="*/ 729 w 1556"/>
                <a:gd name="T39" fmla="*/ 627 h 1534"/>
                <a:gd name="T40" fmla="*/ 460 w 1556"/>
                <a:gd name="T41" fmla="*/ 719 h 1534"/>
                <a:gd name="T42" fmla="*/ 53 w 1556"/>
                <a:gd name="T43" fmla="*/ 712 h 1534"/>
                <a:gd name="T44" fmla="*/ 56 w 1556"/>
                <a:gd name="T45" fmla="*/ 808 h 1534"/>
                <a:gd name="T46" fmla="*/ 278 w 1556"/>
                <a:gd name="T47" fmla="*/ 900 h 1534"/>
                <a:gd name="T48" fmla="*/ 55 w 1556"/>
                <a:gd name="T49" fmla="*/ 979 h 1534"/>
                <a:gd name="T50" fmla="*/ 10 w 1556"/>
                <a:gd name="T51" fmla="*/ 1489 h 1534"/>
                <a:gd name="T52" fmla="*/ 598 w 1556"/>
                <a:gd name="T53" fmla="*/ 1534 h 1534"/>
                <a:gd name="T54" fmla="*/ 1454 w 1556"/>
                <a:gd name="T55" fmla="*/ 1069 h 1534"/>
                <a:gd name="T56" fmla="*/ 988 w 1556"/>
                <a:gd name="T57" fmla="*/ 1444 h 1534"/>
                <a:gd name="T58" fmla="*/ 1454 w 1556"/>
                <a:gd name="T59" fmla="*/ 1069 h 1534"/>
                <a:gd name="T60" fmla="*/ 1222 w 1556"/>
                <a:gd name="T61" fmla="*/ 818 h 1534"/>
                <a:gd name="T62" fmla="*/ 1222 w 1556"/>
                <a:gd name="T63" fmla="*/ 710 h 1534"/>
                <a:gd name="T64" fmla="*/ 544 w 1556"/>
                <a:gd name="T65" fmla="*/ 90 h 1534"/>
                <a:gd name="T66" fmla="*/ 1009 w 1556"/>
                <a:gd name="T67" fmla="*/ 465 h 1534"/>
                <a:gd name="T68" fmla="*/ 828 w 1556"/>
                <a:gd name="T69" fmla="*/ 764 h 1534"/>
                <a:gd name="T70" fmla="*/ 720 w 1556"/>
                <a:gd name="T71" fmla="*/ 764 h 1534"/>
                <a:gd name="T72" fmla="*/ 269 w 1556"/>
                <a:gd name="T73" fmla="*/ 764 h 1534"/>
                <a:gd name="T74" fmla="*/ 323 w 1556"/>
                <a:gd name="T75" fmla="*/ 818 h 1534"/>
                <a:gd name="T76" fmla="*/ 553 w 1556"/>
                <a:gd name="T77" fmla="*/ 1444 h 1534"/>
                <a:gd name="T78" fmla="*/ 100 w 1556"/>
                <a:gd name="T79" fmla="*/ 1069 h 1534"/>
                <a:gd name="T80" fmla="*/ 553 w 1556"/>
                <a:gd name="T81" fmla="*/ 144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6" h="1534">
                  <a:moveTo>
                    <a:pt x="643" y="1489"/>
                  </a:moveTo>
                  <a:cubicBezTo>
                    <a:pt x="643" y="1024"/>
                    <a:pt x="643" y="1024"/>
                    <a:pt x="643" y="1024"/>
                  </a:cubicBezTo>
                  <a:cubicBezTo>
                    <a:pt x="643" y="999"/>
                    <a:pt x="623" y="979"/>
                    <a:pt x="598" y="979"/>
                  </a:cubicBezTo>
                  <a:cubicBezTo>
                    <a:pt x="368" y="979"/>
                    <a:pt x="368" y="979"/>
                    <a:pt x="368" y="979"/>
                  </a:cubicBezTo>
                  <a:cubicBezTo>
                    <a:pt x="368" y="900"/>
                    <a:pt x="368" y="900"/>
                    <a:pt x="368" y="900"/>
                  </a:cubicBezTo>
                  <a:cubicBezTo>
                    <a:pt x="411" y="886"/>
                    <a:pt x="445" y="852"/>
                    <a:pt x="459" y="809"/>
                  </a:cubicBezTo>
                  <a:cubicBezTo>
                    <a:pt x="638" y="809"/>
                    <a:pt x="638" y="809"/>
                    <a:pt x="638" y="809"/>
                  </a:cubicBezTo>
                  <a:cubicBezTo>
                    <a:pt x="682" y="940"/>
                    <a:pt x="867" y="940"/>
                    <a:pt x="911" y="809"/>
                  </a:cubicBezTo>
                  <a:cubicBezTo>
                    <a:pt x="1086" y="809"/>
                    <a:pt x="1086" y="809"/>
                    <a:pt x="1086" y="809"/>
                  </a:cubicBezTo>
                  <a:cubicBezTo>
                    <a:pt x="1100" y="852"/>
                    <a:pt x="1134" y="886"/>
                    <a:pt x="1177" y="900"/>
                  </a:cubicBezTo>
                  <a:cubicBezTo>
                    <a:pt x="1177" y="979"/>
                    <a:pt x="1177" y="979"/>
                    <a:pt x="1177" y="979"/>
                  </a:cubicBezTo>
                  <a:cubicBezTo>
                    <a:pt x="943" y="979"/>
                    <a:pt x="943" y="979"/>
                    <a:pt x="943" y="979"/>
                  </a:cubicBezTo>
                  <a:cubicBezTo>
                    <a:pt x="919" y="979"/>
                    <a:pt x="898" y="999"/>
                    <a:pt x="898" y="1024"/>
                  </a:cubicBezTo>
                  <a:cubicBezTo>
                    <a:pt x="898" y="1489"/>
                    <a:pt x="898" y="1489"/>
                    <a:pt x="898" y="1489"/>
                  </a:cubicBezTo>
                  <a:cubicBezTo>
                    <a:pt x="898" y="1514"/>
                    <a:pt x="919" y="1534"/>
                    <a:pt x="943" y="1534"/>
                  </a:cubicBezTo>
                  <a:cubicBezTo>
                    <a:pt x="1499" y="1534"/>
                    <a:pt x="1499" y="1534"/>
                    <a:pt x="1499" y="1534"/>
                  </a:cubicBezTo>
                  <a:cubicBezTo>
                    <a:pt x="1524" y="1534"/>
                    <a:pt x="1544" y="1514"/>
                    <a:pt x="1544" y="1489"/>
                  </a:cubicBezTo>
                  <a:cubicBezTo>
                    <a:pt x="1544" y="1024"/>
                    <a:pt x="1544" y="1024"/>
                    <a:pt x="1544" y="1024"/>
                  </a:cubicBezTo>
                  <a:cubicBezTo>
                    <a:pt x="1544" y="999"/>
                    <a:pt x="1524" y="979"/>
                    <a:pt x="1499" y="979"/>
                  </a:cubicBezTo>
                  <a:cubicBezTo>
                    <a:pt x="1267" y="979"/>
                    <a:pt x="1267" y="979"/>
                    <a:pt x="1267" y="979"/>
                  </a:cubicBezTo>
                  <a:cubicBezTo>
                    <a:pt x="1267" y="900"/>
                    <a:pt x="1267" y="900"/>
                    <a:pt x="1267" y="900"/>
                  </a:cubicBezTo>
                  <a:cubicBezTo>
                    <a:pt x="1308" y="887"/>
                    <a:pt x="1341" y="855"/>
                    <a:pt x="1357" y="815"/>
                  </a:cubicBezTo>
                  <a:cubicBezTo>
                    <a:pt x="1501" y="815"/>
                    <a:pt x="1501" y="815"/>
                    <a:pt x="1501" y="815"/>
                  </a:cubicBezTo>
                  <a:cubicBezTo>
                    <a:pt x="1533" y="815"/>
                    <a:pt x="1556" y="780"/>
                    <a:pt x="1542" y="751"/>
                  </a:cubicBezTo>
                  <a:cubicBezTo>
                    <a:pt x="1536" y="733"/>
                    <a:pt x="1519" y="719"/>
                    <a:pt x="1499" y="719"/>
                  </a:cubicBezTo>
                  <a:cubicBezTo>
                    <a:pt x="1359" y="719"/>
                    <a:pt x="1359" y="719"/>
                    <a:pt x="1359" y="719"/>
                  </a:cubicBezTo>
                  <a:cubicBezTo>
                    <a:pt x="1315" y="587"/>
                    <a:pt x="1129" y="588"/>
                    <a:pt x="1085" y="719"/>
                  </a:cubicBezTo>
                  <a:cubicBezTo>
                    <a:pt x="911" y="719"/>
                    <a:pt x="911" y="719"/>
                    <a:pt x="911" y="719"/>
                  </a:cubicBezTo>
                  <a:cubicBezTo>
                    <a:pt x="897" y="676"/>
                    <a:pt x="863" y="641"/>
                    <a:pt x="819" y="627"/>
                  </a:cubicBezTo>
                  <a:cubicBezTo>
                    <a:pt x="819" y="555"/>
                    <a:pt x="819" y="555"/>
                    <a:pt x="819" y="555"/>
                  </a:cubicBezTo>
                  <a:cubicBezTo>
                    <a:pt x="1054" y="555"/>
                    <a:pt x="1054" y="555"/>
                    <a:pt x="1054" y="555"/>
                  </a:cubicBezTo>
                  <a:cubicBezTo>
                    <a:pt x="1079" y="555"/>
                    <a:pt x="1099" y="535"/>
                    <a:pt x="1099" y="510"/>
                  </a:cubicBezTo>
                  <a:cubicBezTo>
                    <a:pt x="1099" y="45"/>
                    <a:pt x="1099" y="45"/>
                    <a:pt x="1099" y="45"/>
                  </a:cubicBezTo>
                  <a:cubicBezTo>
                    <a:pt x="1099" y="20"/>
                    <a:pt x="1079" y="0"/>
                    <a:pt x="1054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74" y="0"/>
                    <a:pt x="454" y="20"/>
                    <a:pt x="454" y="45"/>
                  </a:cubicBezTo>
                  <a:cubicBezTo>
                    <a:pt x="454" y="510"/>
                    <a:pt x="454" y="510"/>
                    <a:pt x="454" y="510"/>
                  </a:cubicBezTo>
                  <a:cubicBezTo>
                    <a:pt x="454" y="535"/>
                    <a:pt x="474" y="555"/>
                    <a:pt x="499" y="555"/>
                  </a:cubicBezTo>
                  <a:cubicBezTo>
                    <a:pt x="729" y="555"/>
                    <a:pt x="729" y="555"/>
                    <a:pt x="729" y="555"/>
                  </a:cubicBezTo>
                  <a:cubicBezTo>
                    <a:pt x="729" y="627"/>
                    <a:pt x="729" y="627"/>
                    <a:pt x="729" y="627"/>
                  </a:cubicBezTo>
                  <a:cubicBezTo>
                    <a:pt x="686" y="641"/>
                    <a:pt x="652" y="676"/>
                    <a:pt x="638" y="719"/>
                  </a:cubicBezTo>
                  <a:cubicBezTo>
                    <a:pt x="460" y="719"/>
                    <a:pt x="460" y="719"/>
                    <a:pt x="460" y="719"/>
                  </a:cubicBezTo>
                  <a:cubicBezTo>
                    <a:pt x="417" y="591"/>
                    <a:pt x="237" y="586"/>
                    <a:pt x="188" y="712"/>
                  </a:cubicBezTo>
                  <a:cubicBezTo>
                    <a:pt x="53" y="712"/>
                    <a:pt x="53" y="712"/>
                    <a:pt x="53" y="712"/>
                  </a:cubicBezTo>
                  <a:cubicBezTo>
                    <a:pt x="22" y="712"/>
                    <a:pt x="0" y="748"/>
                    <a:pt x="14" y="776"/>
                  </a:cubicBezTo>
                  <a:cubicBezTo>
                    <a:pt x="19" y="795"/>
                    <a:pt x="36" y="808"/>
                    <a:pt x="56" y="808"/>
                  </a:cubicBezTo>
                  <a:cubicBezTo>
                    <a:pt x="186" y="808"/>
                    <a:pt x="186" y="808"/>
                    <a:pt x="186" y="808"/>
                  </a:cubicBezTo>
                  <a:cubicBezTo>
                    <a:pt x="200" y="852"/>
                    <a:pt x="234" y="886"/>
                    <a:pt x="278" y="900"/>
                  </a:cubicBezTo>
                  <a:cubicBezTo>
                    <a:pt x="278" y="979"/>
                    <a:pt x="278" y="979"/>
                    <a:pt x="278" y="979"/>
                  </a:cubicBezTo>
                  <a:cubicBezTo>
                    <a:pt x="55" y="979"/>
                    <a:pt x="55" y="979"/>
                    <a:pt x="55" y="979"/>
                  </a:cubicBezTo>
                  <a:cubicBezTo>
                    <a:pt x="30" y="979"/>
                    <a:pt x="10" y="999"/>
                    <a:pt x="10" y="1024"/>
                  </a:cubicBezTo>
                  <a:cubicBezTo>
                    <a:pt x="10" y="1489"/>
                    <a:pt x="10" y="1489"/>
                    <a:pt x="10" y="1489"/>
                  </a:cubicBezTo>
                  <a:cubicBezTo>
                    <a:pt x="10" y="1514"/>
                    <a:pt x="30" y="1534"/>
                    <a:pt x="55" y="1534"/>
                  </a:cubicBezTo>
                  <a:cubicBezTo>
                    <a:pt x="598" y="1534"/>
                    <a:pt x="598" y="1534"/>
                    <a:pt x="598" y="1534"/>
                  </a:cubicBezTo>
                  <a:cubicBezTo>
                    <a:pt x="623" y="1534"/>
                    <a:pt x="643" y="1514"/>
                    <a:pt x="643" y="1489"/>
                  </a:cubicBezTo>
                  <a:close/>
                  <a:moveTo>
                    <a:pt x="1454" y="1069"/>
                  </a:moveTo>
                  <a:cubicBezTo>
                    <a:pt x="1454" y="1444"/>
                    <a:pt x="1454" y="1444"/>
                    <a:pt x="1454" y="1444"/>
                  </a:cubicBezTo>
                  <a:cubicBezTo>
                    <a:pt x="988" y="1444"/>
                    <a:pt x="988" y="1444"/>
                    <a:pt x="988" y="1444"/>
                  </a:cubicBezTo>
                  <a:cubicBezTo>
                    <a:pt x="988" y="1069"/>
                    <a:pt x="988" y="1069"/>
                    <a:pt x="988" y="1069"/>
                  </a:cubicBezTo>
                  <a:lnTo>
                    <a:pt x="1454" y="1069"/>
                  </a:lnTo>
                  <a:close/>
                  <a:moveTo>
                    <a:pt x="1222" y="710"/>
                  </a:moveTo>
                  <a:cubicBezTo>
                    <a:pt x="1294" y="713"/>
                    <a:pt x="1294" y="815"/>
                    <a:pt x="1222" y="818"/>
                  </a:cubicBezTo>
                  <a:cubicBezTo>
                    <a:pt x="1192" y="818"/>
                    <a:pt x="1168" y="794"/>
                    <a:pt x="1168" y="764"/>
                  </a:cubicBezTo>
                  <a:cubicBezTo>
                    <a:pt x="1168" y="734"/>
                    <a:pt x="1192" y="710"/>
                    <a:pt x="1222" y="710"/>
                  </a:cubicBezTo>
                  <a:close/>
                  <a:moveTo>
                    <a:pt x="544" y="465"/>
                  </a:moveTo>
                  <a:cubicBezTo>
                    <a:pt x="544" y="90"/>
                    <a:pt x="544" y="90"/>
                    <a:pt x="544" y="90"/>
                  </a:cubicBezTo>
                  <a:cubicBezTo>
                    <a:pt x="1009" y="90"/>
                    <a:pt x="1009" y="90"/>
                    <a:pt x="1009" y="90"/>
                  </a:cubicBezTo>
                  <a:cubicBezTo>
                    <a:pt x="1009" y="465"/>
                    <a:pt x="1009" y="465"/>
                    <a:pt x="1009" y="465"/>
                  </a:cubicBezTo>
                  <a:lnTo>
                    <a:pt x="544" y="465"/>
                  </a:lnTo>
                  <a:close/>
                  <a:moveTo>
                    <a:pt x="828" y="764"/>
                  </a:moveTo>
                  <a:cubicBezTo>
                    <a:pt x="828" y="794"/>
                    <a:pt x="804" y="818"/>
                    <a:pt x="774" y="818"/>
                  </a:cubicBezTo>
                  <a:cubicBezTo>
                    <a:pt x="745" y="818"/>
                    <a:pt x="720" y="794"/>
                    <a:pt x="720" y="764"/>
                  </a:cubicBezTo>
                  <a:cubicBezTo>
                    <a:pt x="723" y="692"/>
                    <a:pt x="825" y="692"/>
                    <a:pt x="828" y="764"/>
                  </a:cubicBezTo>
                  <a:close/>
                  <a:moveTo>
                    <a:pt x="269" y="764"/>
                  </a:moveTo>
                  <a:cubicBezTo>
                    <a:pt x="272" y="692"/>
                    <a:pt x="374" y="692"/>
                    <a:pt x="377" y="764"/>
                  </a:cubicBezTo>
                  <a:cubicBezTo>
                    <a:pt x="377" y="794"/>
                    <a:pt x="353" y="818"/>
                    <a:pt x="323" y="818"/>
                  </a:cubicBezTo>
                  <a:cubicBezTo>
                    <a:pt x="293" y="818"/>
                    <a:pt x="269" y="794"/>
                    <a:pt x="269" y="764"/>
                  </a:cubicBezTo>
                  <a:close/>
                  <a:moveTo>
                    <a:pt x="553" y="1444"/>
                  </a:moveTo>
                  <a:cubicBezTo>
                    <a:pt x="100" y="1444"/>
                    <a:pt x="100" y="1444"/>
                    <a:pt x="100" y="1444"/>
                  </a:cubicBezTo>
                  <a:cubicBezTo>
                    <a:pt x="100" y="1069"/>
                    <a:pt x="100" y="1069"/>
                    <a:pt x="100" y="1069"/>
                  </a:cubicBezTo>
                  <a:cubicBezTo>
                    <a:pt x="553" y="1069"/>
                    <a:pt x="553" y="1069"/>
                    <a:pt x="553" y="1069"/>
                  </a:cubicBezTo>
                  <a:lnTo>
                    <a:pt x="553" y="14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D9BB2AE-D1F9-9146-B6F4-B88BED0458A3}"/>
              </a:ext>
            </a:extLst>
          </p:cNvPr>
          <p:cNvSpPr/>
          <p:nvPr/>
        </p:nvSpPr>
        <p:spPr>
          <a:xfrm>
            <a:off x="4366433" y="2350654"/>
            <a:ext cx="979686" cy="93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0C02EA2-BF72-7247-B18B-773F6B54AC53}"/>
              </a:ext>
            </a:extLst>
          </p:cNvPr>
          <p:cNvGrpSpPr/>
          <p:nvPr/>
        </p:nvGrpSpPr>
        <p:grpSpPr>
          <a:xfrm>
            <a:off x="4574133" y="2580241"/>
            <a:ext cx="3226026" cy="3279054"/>
            <a:chOff x="4574133" y="2580241"/>
            <a:chExt cx="3226026" cy="3279054"/>
          </a:xfrm>
        </p:grpSpPr>
        <p:sp>
          <p:nvSpPr>
            <p:cNvPr id="56322" name="Oval 35"/>
            <p:cNvSpPr>
              <a:spLocks noChangeArrowheads="1"/>
            </p:cNvSpPr>
            <p:nvPr/>
          </p:nvSpPr>
          <p:spPr bwMode="auto">
            <a:xfrm>
              <a:off x="6870367" y="4928583"/>
              <a:ext cx="929792" cy="9307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D1B31D37-7A91-2F4A-871E-B140F4A55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33" y="2580241"/>
              <a:ext cx="564286" cy="533390"/>
            </a:xfrm>
            <a:custGeom>
              <a:avLst/>
              <a:gdLst>
                <a:gd name="T0" fmla="*/ 1595 w 1640"/>
                <a:gd name="T1" fmla="*/ 180 h 1589"/>
                <a:gd name="T2" fmla="*/ 1418 w 1640"/>
                <a:gd name="T3" fmla="*/ 2 h 1589"/>
                <a:gd name="T4" fmla="*/ 1261 w 1640"/>
                <a:gd name="T5" fmla="*/ 261 h 1589"/>
                <a:gd name="T6" fmla="*/ 1033 w 1640"/>
                <a:gd name="T7" fmla="*/ 456 h 1589"/>
                <a:gd name="T8" fmla="*/ 666 w 1640"/>
                <a:gd name="T9" fmla="*/ 471 h 1589"/>
                <a:gd name="T10" fmla="*/ 352 w 1640"/>
                <a:gd name="T11" fmla="*/ 206 h 1589"/>
                <a:gd name="T12" fmla="*/ 211 w 1640"/>
                <a:gd name="T13" fmla="*/ 1 h 1589"/>
                <a:gd name="T14" fmla="*/ 59 w 1640"/>
                <a:gd name="T15" fmla="*/ 153 h 1589"/>
                <a:gd name="T16" fmla="*/ 297 w 1640"/>
                <a:gd name="T17" fmla="*/ 277 h 1589"/>
                <a:gd name="T18" fmla="*/ 609 w 1640"/>
                <a:gd name="T19" fmla="*/ 540 h 1589"/>
                <a:gd name="T20" fmla="*/ 578 w 1640"/>
                <a:gd name="T21" fmla="*/ 767 h 1589"/>
                <a:gd name="T22" fmla="*/ 373 w 1640"/>
                <a:gd name="T23" fmla="*/ 884 h 1589"/>
                <a:gd name="T24" fmla="*/ 239 w 1640"/>
                <a:gd name="T25" fmla="*/ 823 h 1589"/>
                <a:gd name="T26" fmla="*/ 239 w 1640"/>
                <a:gd name="T27" fmla="*/ 1183 h 1589"/>
                <a:gd name="T28" fmla="*/ 414 w 1640"/>
                <a:gd name="T29" fmla="*/ 964 h 1589"/>
                <a:gd name="T30" fmla="*/ 615 w 1640"/>
                <a:gd name="T31" fmla="*/ 849 h 1589"/>
                <a:gd name="T32" fmla="*/ 778 w 1640"/>
                <a:gd name="T33" fmla="*/ 970 h 1589"/>
                <a:gd name="T34" fmla="*/ 766 w 1640"/>
                <a:gd name="T35" fmla="*/ 1232 h 1589"/>
                <a:gd name="T36" fmla="*/ 649 w 1640"/>
                <a:gd name="T37" fmla="*/ 1383 h 1589"/>
                <a:gd name="T38" fmla="*/ 959 w 1640"/>
                <a:gd name="T39" fmla="*/ 1383 h 1589"/>
                <a:gd name="T40" fmla="*/ 856 w 1640"/>
                <a:gd name="T41" fmla="*/ 1237 h 1589"/>
                <a:gd name="T42" fmla="*/ 867 w 1640"/>
                <a:gd name="T43" fmla="*/ 981 h 1589"/>
                <a:gd name="T44" fmla="*/ 1108 w 1640"/>
                <a:gd name="T45" fmla="*/ 840 h 1589"/>
                <a:gd name="T46" fmla="*/ 1323 w 1640"/>
                <a:gd name="T47" fmla="*/ 942 h 1589"/>
                <a:gd name="T48" fmla="*/ 1458 w 1640"/>
                <a:gd name="T49" fmla="*/ 1101 h 1589"/>
                <a:gd name="T50" fmla="*/ 1458 w 1640"/>
                <a:gd name="T51" fmla="*/ 826 h 1589"/>
                <a:gd name="T52" fmla="*/ 1365 w 1640"/>
                <a:gd name="T53" fmla="*/ 863 h 1589"/>
                <a:gd name="T54" fmla="*/ 1142 w 1640"/>
                <a:gd name="T55" fmla="*/ 757 h 1589"/>
                <a:gd name="T56" fmla="*/ 1096 w 1640"/>
                <a:gd name="T57" fmla="*/ 521 h 1589"/>
                <a:gd name="T58" fmla="*/ 1321 w 1640"/>
                <a:gd name="T59" fmla="*/ 328 h 1589"/>
                <a:gd name="T60" fmla="*/ 1595 w 1640"/>
                <a:gd name="T61" fmla="*/ 180 h 1589"/>
                <a:gd name="T62" fmla="*/ 1418 w 1640"/>
                <a:gd name="T63" fmla="*/ 92 h 1589"/>
                <a:gd name="T64" fmla="*/ 1505 w 1640"/>
                <a:gd name="T65" fmla="*/ 180 h 1589"/>
                <a:gd name="T66" fmla="*/ 1330 w 1640"/>
                <a:gd name="T67" fmla="*/ 180 h 1589"/>
                <a:gd name="T68" fmla="*/ 1418 w 1640"/>
                <a:gd name="T69" fmla="*/ 92 h 1589"/>
                <a:gd name="T70" fmla="*/ 261 w 1640"/>
                <a:gd name="T71" fmla="*/ 187 h 1589"/>
                <a:gd name="T72" fmla="*/ 261 w 1640"/>
                <a:gd name="T73" fmla="*/ 187 h 1589"/>
                <a:gd name="T74" fmla="*/ 258 w 1640"/>
                <a:gd name="T75" fmla="*/ 192 h 1589"/>
                <a:gd name="T76" fmla="*/ 149 w 1640"/>
                <a:gd name="T77" fmla="*/ 153 h 1589"/>
                <a:gd name="T78" fmla="*/ 211 w 1640"/>
                <a:gd name="T79" fmla="*/ 91 h 1589"/>
                <a:gd name="T80" fmla="*/ 261 w 1640"/>
                <a:gd name="T81" fmla="*/ 187 h 1589"/>
                <a:gd name="T82" fmla="*/ 239 w 1640"/>
                <a:gd name="T83" fmla="*/ 1093 h 1589"/>
                <a:gd name="T84" fmla="*/ 149 w 1640"/>
                <a:gd name="T85" fmla="*/ 1003 h 1589"/>
                <a:gd name="T86" fmla="*/ 329 w 1640"/>
                <a:gd name="T87" fmla="*/ 1003 h 1589"/>
                <a:gd name="T88" fmla="*/ 239 w 1640"/>
                <a:gd name="T89" fmla="*/ 1093 h 1589"/>
                <a:gd name="T90" fmla="*/ 869 w 1640"/>
                <a:gd name="T91" fmla="*/ 1383 h 1589"/>
                <a:gd name="T92" fmla="*/ 804 w 1640"/>
                <a:gd name="T93" fmla="*/ 1448 h 1589"/>
                <a:gd name="T94" fmla="*/ 739 w 1640"/>
                <a:gd name="T95" fmla="*/ 1383 h 1589"/>
                <a:gd name="T96" fmla="*/ 869 w 1640"/>
                <a:gd name="T97" fmla="*/ 1383 h 1589"/>
                <a:gd name="T98" fmla="*/ 859 w 1640"/>
                <a:gd name="T99" fmla="*/ 891 h 1589"/>
                <a:gd name="T100" fmla="*/ 657 w 1640"/>
                <a:gd name="T101" fmla="*/ 690 h 1589"/>
                <a:gd name="T102" fmla="*/ 1060 w 1640"/>
                <a:gd name="T103" fmla="*/ 690 h 1589"/>
                <a:gd name="T104" fmla="*/ 859 w 1640"/>
                <a:gd name="T105" fmla="*/ 891 h 1589"/>
                <a:gd name="T106" fmla="*/ 1416 w 1640"/>
                <a:gd name="T107" fmla="*/ 942 h 1589"/>
                <a:gd name="T108" fmla="*/ 1417 w 1640"/>
                <a:gd name="T109" fmla="*/ 940 h 1589"/>
                <a:gd name="T110" fmla="*/ 1505 w 1640"/>
                <a:gd name="T111" fmla="*/ 964 h 1589"/>
                <a:gd name="T112" fmla="*/ 1458 w 1640"/>
                <a:gd name="T113" fmla="*/ 1011 h 1589"/>
                <a:gd name="T114" fmla="*/ 1416 w 1640"/>
                <a:gd name="T115" fmla="*/ 942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0" h="1589">
                  <a:moveTo>
                    <a:pt x="1595" y="180"/>
                  </a:moveTo>
                  <a:cubicBezTo>
                    <a:pt x="1595" y="82"/>
                    <a:pt x="1516" y="2"/>
                    <a:pt x="1418" y="2"/>
                  </a:cubicBezTo>
                  <a:cubicBezTo>
                    <a:pt x="1286" y="1"/>
                    <a:pt x="1199" y="146"/>
                    <a:pt x="1261" y="261"/>
                  </a:cubicBezTo>
                  <a:cubicBezTo>
                    <a:pt x="1033" y="456"/>
                    <a:pt x="1033" y="456"/>
                    <a:pt x="1033" y="456"/>
                  </a:cubicBezTo>
                  <a:cubicBezTo>
                    <a:pt x="928" y="374"/>
                    <a:pt x="764" y="381"/>
                    <a:pt x="666" y="471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90" y="109"/>
                    <a:pt x="315" y="0"/>
                    <a:pt x="211" y="1"/>
                  </a:cubicBezTo>
                  <a:cubicBezTo>
                    <a:pt x="127" y="1"/>
                    <a:pt x="59" y="69"/>
                    <a:pt x="59" y="153"/>
                  </a:cubicBezTo>
                  <a:cubicBezTo>
                    <a:pt x="59" y="274"/>
                    <a:pt x="199" y="347"/>
                    <a:pt x="297" y="277"/>
                  </a:cubicBezTo>
                  <a:cubicBezTo>
                    <a:pt x="609" y="540"/>
                    <a:pt x="609" y="540"/>
                    <a:pt x="609" y="540"/>
                  </a:cubicBezTo>
                  <a:cubicBezTo>
                    <a:pt x="569" y="604"/>
                    <a:pt x="556" y="692"/>
                    <a:pt x="578" y="767"/>
                  </a:cubicBezTo>
                  <a:cubicBezTo>
                    <a:pt x="373" y="884"/>
                    <a:pt x="373" y="884"/>
                    <a:pt x="373" y="884"/>
                  </a:cubicBezTo>
                  <a:cubicBezTo>
                    <a:pt x="340" y="847"/>
                    <a:pt x="292" y="823"/>
                    <a:pt x="239" y="823"/>
                  </a:cubicBezTo>
                  <a:cubicBezTo>
                    <a:pt x="0" y="833"/>
                    <a:pt x="0" y="1173"/>
                    <a:pt x="239" y="1183"/>
                  </a:cubicBezTo>
                  <a:cubicBezTo>
                    <a:pt x="352" y="1184"/>
                    <a:pt x="440" y="1074"/>
                    <a:pt x="414" y="964"/>
                  </a:cubicBezTo>
                  <a:cubicBezTo>
                    <a:pt x="615" y="849"/>
                    <a:pt x="615" y="849"/>
                    <a:pt x="615" y="849"/>
                  </a:cubicBezTo>
                  <a:cubicBezTo>
                    <a:pt x="652" y="907"/>
                    <a:pt x="710" y="950"/>
                    <a:pt x="778" y="970"/>
                  </a:cubicBezTo>
                  <a:cubicBezTo>
                    <a:pt x="766" y="1232"/>
                    <a:pt x="766" y="1232"/>
                    <a:pt x="766" y="1232"/>
                  </a:cubicBezTo>
                  <a:cubicBezTo>
                    <a:pt x="699" y="1249"/>
                    <a:pt x="649" y="1310"/>
                    <a:pt x="649" y="1383"/>
                  </a:cubicBezTo>
                  <a:cubicBezTo>
                    <a:pt x="657" y="1589"/>
                    <a:pt x="951" y="1589"/>
                    <a:pt x="959" y="1383"/>
                  </a:cubicBezTo>
                  <a:cubicBezTo>
                    <a:pt x="959" y="1316"/>
                    <a:pt x="916" y="1258"/>
                    <a:pt x="856" y="1237"/>
                  </a:cubicBezTo>
                  <a:cubicBezTo>
                    <a:pt x="867" y="981"/>
                    <a:pt x="867" y="981"/>
                    <a:pt x="867" y="981"/>
                  </a:cubicBezTo>
                  <a:cubicBezTo>
                    <a:pt x="969" y="978"/>
                    <a:pt x="1058" y="922"/>
                    <a:pt x="1108" y="840"/>
                  </a:cubicBezTo>
                  <a:cubicBezTo>
                    <a:pt x="1323" y="942"/>
                    <a:pt x="1323" y="942"/>
                    <a:pt x="1323" y="942"/>
                  </a:cubicBezTo>
                  <a:cubicBezTo>
                    <a:pt x="1309" y="1024"/>
                    <a:pt x="1375" y="1101"/>
                    <a:pt x="1458" y="1101"/>
                  </a:cubicBezTo>
                  <a:cubicBezTo>
                    <a:pt x="1640" y="1093"/>
                    <a:pt x="1640" y="834"/>
                    <a:pt x="1458" y="826"/>
                  </a:cubicBezTo>
                  <a:cubicBezTo>
                    <a:pt x="1422" y="826"/>
                    <a:pt x="1390" y="840"/>
                    <a:pt x="1365" y="863"/>
                  </a:cubicBezTo>
                  <a:cubicBezTo>
                    <a:pt x="1142" y="757"/>
                    <a:pt x="1142" y="757"/>
                    <a:pt x="1142" y="757"/>
                  </a:cubicBezTo>
                  <a:cubicBezTo>
                    <a:pt x="1162" y="677"/>
                    <a:pt x="1143" y="585"/>
                    <a:pt x="1096" y="521"/>
                  </a:cubicBezTo>
                  <a:cubicBezTo>
                    <a:pt x="1321" y="328"/>
                    <a:pt x="1321" y="328"/>
                    <a:pt x="1321" y="328"/>
                  </a:cubicBezTo>
                  <a:cubicBezTo>
                    <a:pt x="1437" y="405"/>
                    <a:pt x="1596" y="319"/>
                    <a:pt x="1595" y="180"/>
                  </a:cubicBezTo>
                  <a:close/>
                  <a:moveTo>
                    <a:pt x="1418" y="92"/>
                  </a:moveTo>
                  <a:cubicBezTo>
                    <a:pt x="1466" y="92"/>
                    <a:pt x="1505" y="131"/>
                    <a:pt x="1505" y="180"/>
                  </a:cubicBezTo>
                  <a:cubicBezTo>
                    <a:pt x="1500" y="295"/>
                    <a:pt x="1335" y="295"/>
                    <a:pt x="1330" y="180"/>
                  </a:cubicBezTo>
                  <a:cubicBezTo>
                    <a:pt x="1330" y="131"/>
                    <a:pt x="1370" y="92"/>
                    <a:pt x="1418" y="92"/>
                  </a:cubicBezTo>
                  <a:close/>
                  <a:moveTo>
                    <a:pt x="261" y="187"/>
                  </a:moveTo>
                  <a:cubicBezTo>
                    <a:pt x="261" y="187"/>
                    <a:pt x="261" y="187"/>
                    <a:pt x="261" y="187"/>
                  </a:cubicBezTo>
                  <a:cubicBezTo>
                    <a:pt x="260" y="189"/>
                    <a:pt x="259" y="190"/>
                    <a:pt x="258" y="192"/>
                  </a:cubicBezTo>
                  <a:cubicBezTo>
                    <a:pt x="222" y="236"/>
                    <a:pt x="150" y="210"/>
                    <a:pt x="149" y="153"/>
                  </a:cubicBezTo>
                  <a:cubicBezTo>
                    <a:pt x="149" y="119"/>
                    <a:pt x="177" y="91"/>
                    <a:pt x="211" y="91"/>
                  </a:cubicBezTo>
                  <a:cubicBezTo>
                    <a:pt x="259" y="91"/>
                    <a:pt x="289" y="148"/>
                    <a:pt x="261" y="187"/>
                  </a:cubicBezTo>
                  <a:close/>
                  <a:moveTo>
                    <a:pt x="239" y="1093"/>
                  </a:moveTo>
                  <a:cubicBezTo>
                    <a:pt x="189" y="1093"/>
                    <a:pt x="149" y="1053"/>
                    <a:pt x="149" y="1003"/>
                  </a:cubicBezTo>
                  <a:cubicBezTo>
                    <a:pt x="154" y="884"/>
                    <a:pt x="324" y="884"/>
                    <a:pt x="329" y="1003"/>
                  </a:cubicBezTo>
                  <a:cubicBezTo>
                    <a:pt x="329" y="1053"/>
                    <a:pt x="288" y="1093"/>
                    <a:pt x="239" y="1093"/>
                  </a:cubicBezTo>
                  <a:close/>
                  <a:moveTo>
                    <a:pt x="869" y="1383"/>
                  </a:moveTo>
                  <a:cubicBezTo>
                    <a:pt x="869" y="1419"/>
                    <a:pt x="840" y="1448"/>
                    <a:pt x="804" y="1448"/>
                  </a:cubicBezTo>
                  <a:cubicBezTo>
                    <a:pt x="768" y="1448"/>
                    <a:pt x="739" y="1419"/>
                    <a:pt x="739" y="1383"/>
                  </a:cubicBezTo>
                  <a:cubicBezTo>
                    <a:pt x="742" y="1296"/>
                    <a:pt x="866" y="1296"/>
                    <a:pt x="869" y="1383"/>
                  </a:cubicBezTo>
                  <a:close/>
                  <a:moveTo>
                    <a:pt x="859" y="891"/>
                  </a:moveTo>
                  <a:cubicBezTo>
                    <a:pt x="748" y="891"/>
                    <a:pt x="657" y="801"/>
                    <a:pt x="657" y="690"/>
                  </a:cubicBezTo>
                  <a:cubicBezTo>
                    <a:pt x="668" y="423"/>
                    <a:pt x="1049" y="423"/>
                    <a:pt x="1060" y="690"/>
                  </a:cubicBezTo>
                  <a:cubicBezTo>
                    <a:pt x="1060" y="801"/>
                    <a:pt x="970" y="891"/>
                    <a:pt x="859" y="891"/>
                  </a:cubicBezTo>
                  <a:close/>
                  <a:moveTo>
                    <a:pt x="1416" y="942"/>
                  </a:moveTo>
                  <a:cubicBezTo>
                    <a:pt x="1417" y="941"/>
                    <a:pt x="1417" y="941"/>
                    <a:pt x="1417" y="940"/>
                  </a:cubicBezTo>
                  <a:cubicBezTo>
                    <a:pt x="1441" y="899"/>
                    <a:pt x="1505" y="915"/>
                    <a:pt x="1505" y="964"/>
                  </a:cubicBezTo>
                  <a:cubicBezTo>
                    <a:pt x="1505" y="990"/>
                    <a:pt x="1484" y="1011"/>
                    <a:pt x="1458" y="1011"/>
                  </a:cubicBezTo>
                  <a:cubicBezTo>
                    <a:pt x="1423" y="1011"/>
                    <a:pt x="1400" y="972"/>
                    <a:pt x="1416" y="9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46" name="Freeform 28">
            <a:extLst>
              <a:ext uri="{FF2B5EF4-FFF2-40B4-BE49-F238E27FC236}">
                <a16:creationId xmlns:a16="http://schemas.microsoft.com/office/drawing/2014/main" id="{CE853EED-5CB8-9845-9DA8-6EBC72BBEF7E}"/>
              </a:ext>
            </a:extLst>
          </p:cNvPr>
          <p:cNvSpPr>
            <a:spLocks noEditPoints="1"/>
          </p:cNvSpPr>
          <p:nvPr/>
        </p:nvSpPr>
        <p:spPr bwMode="auto">
          <a:xfrm>
            <a:off x="7051680" y="5093992"/>
            <a:ext cx="567166" cy="533391"/>
          </a:xfrm>
          <a:custGeom>
            <a:avLst/>
            <a:gdLst>
              <a:gd name="T0" fmla="*/ 430 w 477"/>
              <a:gd name="T1" fmla="*/ 61 h 477"/>
              <a:gd name="T2" fmla="*/ 309 w 477"/>
              <a:gd name="T3" fmla="*/ 61 h 477"/>
              <a:gd name="T4" fmla="*/ 267 w 477"/>
              <a:gd name="T5" fmla="*/ 129 h 477"/>
              <a:gd name="T6" fmla="*/ 210 w 477"/>
              <a:gd name="T7" fmla="*/ 129 h 477"/>
              <a:gd name="T8" fmla="*/ 168 w 477"/>
              <a:gd name="T9" fmla="*/ 61 h 477"/>
              <a:gd name="T10" fmla="*/ 46 w 477"/>
              <a:gd name="T11" fmla="*/ 61 h 477"/>
              <a:gd name="T12" fmla="*/ 0 w 477"/>
              <a:gd name="T13" fmla="*/ 164 h 477"/>
              <a:gd name="T14" fmla="*/ 41 w 477"/>
              <a:gd name="T15" fmla="*/ 477 h 477"/>
              <a:gd name="T16" fmla="*/ 84 w 477"/>
              <a:gd name="T17" fmla="*/ 435 h 477"/>
              <a:gd name="T18" fmla="*/ 112 w 477"/>
              <a:gd name="T19" fmla="*/ 315 h 477"/>
              <a:gd name="T20" fmla="*/ 152 w 477"/>
              <a:gd name="T21" fmla="*/ 477 h 477"/>
              <a:gd name="T22" fmla="*/ 183 w 477"/>
              <a:gd name="T23" fmla="*/ 465 h 477"/>
              <a:gd name="T24" fmla="*/ 195 w 477"/>
              <a:gd name="T25" fmla="*/ 268 h 477"/>
              <a:gd name="T26" fmla="*/ 238 w 477"/>
              <a:gd name="T27" fmla="*/ 299 h 477"/>
              <a:gd name="T28" fmla="*/ 281 w 477"/>
              <a:gd name="T29" fmla="*/ 268 h 477"/>
              <a:gd name="T30" fmla="*/ 294 w 477"/>
              <a:gd name="T31" fmla="*/ 465 h 477"/>
              <a:gd name="T32" fmla="*/ 365 w 477"/>
              <a:gd name="T33" fmla="*/ 434 h 477"/>
              <a:gd name="T34" fmla="*/ 393 w 477"/>
              <a:gd name="T35" fmla="*/ 315 h 477"/>
              <a:gd name="T36" fmla="*/ 406 w 477"/>
              <a:gd name="T37" fmla="*/ 465 h 477"/>
              <a:gd name="T38" fmla="*/ 436 w 477"/>
              <a:gd name="T39" fmla="*/ 477 h 477"/>
              <a:gd name="T40" fmla="*/ 477 w 477"/>
              <a:gd name="T41" fmla="*/ 164 h 477"/>
              <a:gd name="T42" fmla="*/ 370 w 477"/>
              <a:gd name="T43" fmla="*/ 28 h 477"/>
              <a:gd name="T44" fmla="*/ 370 w 477"/>
              <a:gd name="T45" fmla="*/ 93 h 477"/>
              <a:gd name="T46" fmla="*/ 370 w 477"/>
              <a:gd name="T47" fmla="*/ 28 h 477"/>
              <a:gd name="T48" fmla="*/ 140 w 477"/>
              <a:gd name="T49" fmla="*/ 61 h 477"/>
              <a:gd name="T50" fmla="*/ 74 w 477"/>
              <a:gd name="T51" fmla="*/ 61 h 477"/>
              <a:gd name="T52" fmla="*/ 206 w 477"/>
              <a:gd name="T53" fmla="*/ 232 h 477"/>
              <a:gd name="T54" fmla="*/ 178 w 477"/>
              <a:gd name="T55" fmla="*/ 206 h 477"/>
              <a:gd name="T56" fmla="*/ 168 w 477"/>
              <a:gd name="T57" fmla="*/ 435 h 477"/>
              <a:gd name="T58" fmla="*/ 153 w 477"/>
              <a:gd name="T59" fmla="*/ 449 h 477"/>
              <a:gd name="T60" fmla="*/ 140 w 477"/>
              <a:gd name="T61" fmla="*/ 301 h 477"/>
              <a:gd name="T62" fmla="*/ 70 w 477"/>
              <a:gd name="T63" fmla="*/ 287 h 477"/>
              <a:gd name="T64" fmla="*/ 56 w 477"/>
              <a:gd name="T65" fmla="*/ 435 h 477"/>
              <a:gd name="T66" fmla="*/ 41 w 477"/>
              <a:gd name="T67" fmla="*/ 449 h 477"/>
              <a:gd name="T68" fmla="*/ 28 w 477"/>
              <a:gd name="T69" fmla="*/ 164 h 477"/>
              <a:gd name="T70" fmla="*/ 149 w 477"/>
              <a:gd name="T71" fmla="*/ 122 h 477"/>
              <a:gd name="T72" fmla="*/ 221 w 477"/>
              <a:gd name="T73" fmla="*/ 205 h 477"/>
              <a:gd name="T74" fmla="*/ 449 w 477"/>
              <a:gd name="T75" fmla="*/ 434 h 477"/>
              <a:gd name="T76" fmla="*/ 425 w 477"/>
              <a:gd name="T77" fmla="*/ 445 h 477"/>
              <a:gd name="T78" fmla="*/ 421 w 477"/>
              <a:gd name="T79" fmla="*/ 301 h 477"/>
              <a:gd name="T80" fmla="*/ 351 w 477"/>
              <a:gd name="T81" fmla="*/ 287 h 477"/>
              <a:gd name="T82" fmla="*/ 337 w 477"/>
              <a:gd name="T83" fmla="*/ 434 h 477"/>
              <a:gd name="T84" fmla="*/ 313 w 477"/>
              <a:gd name="T85" fmla="*/ 445 h 477"/>
              <a:gd name="T86" fmla="*/ 309 w 477"/>
              <a:gd name="T87" fmla="*/ 220 h 477"/>
              <a:gd name="T88" fmla="*/ 283 w 477"/>
              <a:gd name="T89" fmla="*/ 212 h 477"/>
              <a:gd name="T90" fmla="*/ 238 w 477"/>
              <a:gd name="T91" fmla="*/ 271 h 477"/>
              <a:gd name="T92" fmla="*/ 227 w 477"/>
              <a:gd name="T93" fmla="*/ 251 h 477"/>
              <a:gd name="T94" fmla="*/ 291 w 477"/>
              <a:gd name="T95" fmla="*/ 143 h 477"/>
              <a:gd name="T96" fmla="*/ 407 w 477"/>
              <a:gd name="T97" fmla="*/ 122 h 477"/>
              <a:gd name="T98" fmla="*/ 449 w 477"/>
              <a:gd name="T99" fmla="*/ 43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7" h="477">
                <a:moveTo>
                  <a:pt x="419" y="95"/>
                </a:moveTo>
                <a:cubicBezTo>
                  <a:pt x="426" y="85"/>
                  <a:pt x="430" y="73"/>
                  <a:pt x="430" y="61"/>
                </a:cubicBezTo>
                <a:cubicBezTo>
                  <a:pt x="430" y="27"/>
                  <a:pt x="403" y="0"/>
                  <a:pt x="370" y="0"/>
                </a:cubicBezTo>
                <a:cubicBezTo>
                  <a:pt x="336" y="0"/>
                  <a:pt x="309" y="27"/>
                  <a:pt x="309" y="61"/>
                </a:cubicBezTo>
                <a:cubicBezTo>
                  <a:pt x="309" y="73"/>
                  <a:pt x="313" y="85"/>
                  <a:pt x="320" y="95"/>
                </a:cubicBezTo>
                <a:cubicBezTo>
                  <a:pt x="298" y="97"/>
                  <a:pt x="278" y="110"/>
                  <a:pt x="267" y="129"/>
                </a:cubicBezTo>
                <a:cubicBezTo>
                  <a:pt x="238" y="178"/>
                  <a:pt x="238" y="178"/>
                  <a:pt x="238" y="178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199" y="110"/>
                  <a:pt x="179" y="97"/>
                  <a:pt x="157" y="95"/>
                </a:cubicBezTo>
                <a:cubicBezTo>
                  <a:pt x="164" y="85"/>
                  <a:pt x="168" y="73"/>
                  <a:pt x="168" y="61"/>
                </a:cubicBezTo>
                <a:cubicBezTo>
                  <a:pt x="168" y="27"/>
                  <a:pt x="140" y="0"/>
                  <a:pt x="107" y="0"/>
                </a:cubicBezTo>
                <a:cubicBezTo>
                  <a:pt x="74" y="0"/>
                  <a:pt x="46" y="27"/>
                  <a:pt x="46" y="61"/>
                </a:cubicBezTo>
                <a:cubicBezTo>
                  <a:pt x="46" y="73"/>
                  <a:pt x="50" y="85"/>
                  <a:pt x="57" y="95"/>
                </a:cubicBezTo>
                <a:cubicBezTo>
                  <a:pt x="25" y="101"/>
                  <a:pt x="0" y="130"/>
                  <a:pt x="0" y="16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57"/>
                  <a:pt x="18" y="476"/>
                  <a:pt x="41" y="477"/>
                </a:cubicBezTo>
                <a:cubicBezTo>
                  <a:pt x="52" y="477"/>
                  <a:pt x="63" y="473"/>
                  <a:pt x="71" y="465"/>
                </a:cubicBezTo>
                <a:cubicBezTo>
                  <a:pt x="79" y="457"/>
                  <a:pt x="84" y="446"/>
                  <a:pt x="84" y="435"/>
                </a:cubicBezTo>
                <a:cubicBezTo>
                  <a:pt x="84" y="315"/>
                  <a:pt x="84" y="315"/>
                  <a:pt x="84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12" y="434"/>
                  <a:pt x="112" y="434"/>
                  <a:pt x="112" y="434"/>
                </a:cubicBezTo>
                <a:cubicBezTo>
                  <a:pt x="112" y="457"/>
                  <a:pt x="130" y="476"/>
                  <a:pt x="152" y="477"/>
                </a:cubicBezTo>
                <a:cubicBezTo>
                  <a:pt x="153" y="477"/>
                  <a:pt x="153" y="477"/>
                  <a:pt x="154" y="477"/>
                </a:cubicBezTo>
                <a:cubicBezTo>
                  <a:pt x="165" y="477"/>
                  <a:pt x="175" y="473"/>
                  <a:pt x="183" y="465"/>
                </a:cubicBezTo>
                <a:cubicBezTo>
                  <a:pt x="191" y="457"/>
                  <a:pt x="195" y="446"/>
                  <a:pt x="195" y="435"/>
                </a:cubicBezTo>
                <a:cubicBezTo>
                  <a:pt x="195" y="268"/>
                  <a:pt x="195" y="268"/>
                  <a:pt x="195" y="268"/>
                </a:cubicBezTo>
                <a:cubicBezTo>
                  <a:pt x="195" y="268"/>
                  <a:pt x="201" y="277"/>
                  <a:pt x="203" y="280"/>
                </a:cubicBezTo>
                <a:cubicBezTo>
                  <a:pt x="212" y="294"/>
                  <a:pt x="224" y="299"/>
                  <a:pt x="238" y="299"/>
                </a:cubicBezTo>
                <a:cubicBezTo>
                  <a:pt x="253" y="299"/>
                  <a:pt x="266" y="292"/>
                  <a:pt x="273" y="280"/>
                </a:cubicBezTo>
                <a:cubicBezTo>
                  <a:pt x="281" y="268"/>
                  <a:pt x="281" y="268"/>
                  <a:pt x="281" y="268"/>
                </a:cubicBezTo>
                <a:cubicBezTo>
                  <a:pt x="281" y="435"/>
                  <a:pt x="281" y="435"/>
                  <a:pt x="281" y="435"/>
                </a:cubicBezTo>
                <a:cubicBezTo>
                  <a:pt x="281" y="446"/>
                  <a:pt x="286" y="457"/>
                  <a:pt x="294" y="465"/>
                </a:cubicBezTo>
                <a:cubicBezTo>
                  <a:pt x="302" y="473"/>
                  <a:pt x="313" y="477"/>
                  <a:pt x="324" y="477"/>
                </a:cubicBezTo>
                <a:cubicBezTo>
                  <a:pt x="347" y="476"/>
                  <a:pt x="365" y="457"/>
                  <a:pt x="365" y="434"/>
                </a:cubicBezTo>
                <a:cubicBezTo>
                  <a:pt x="365" y="315"/>
                  <a:pt x="365" y="315"/>
                  <a:pt x="365" y="315"/>
                </a:cubicBezTo>
                <a:cubicBezTo>
                  <a:pt x="393" y="315"/>
                  <a:pt x="393" y="315"/>
                  <a:pt x="393" y="31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46"/>
                  <a:pt x="397" y="457"/>
                  <a:pt x="406" y="465"/>
                </a:cubicBezTo>
                <a:cubicBezTo>
                  <a:pt x="414" y="473"/>
                  <a:pt x="424" y="477"/>
                  <a:pt x="435" y="477"/>
                </a:cubicBezTo>
                <a:cubicBezTo>
                  <a:pt x="435" y="477"/>
                  <a:pt x="436" y="477"/>
                  <a:pt x="436" y="477"/>
                </a:cubicBezTo>
                <a:cubicBezTo>
                  <a:pt x="458" y="476"/>
                  <a:pt x="477" y="457"/>
                  <a:pt x="477" y="434"/>
                </a:cubicBezTo>
                <a:cubicBezTo>
                  <a:pt x="477" y="164"/>
                  <a:pt x="477" y="164"/>
                  <a:pt x="477" y="164"/>
                </a:cubicBezTo>
                <a:cubicBezTo>
                  <a:pt x="477" y="130"/>
                  <a:pt x="452" y="101"/>
                  <a:pt x="419" y="95"/>
                </a:cubicBezTo>
                <a:close/>
                <a:moveTo>
                  <a:pt x="370" y="28"/>
                </a:moveTo>
                <a:cubicBezTo>
                  <a:pt x="388" y="28"/>
                  <a:pt x="402" y="43"/>
                  <a:pt x="402" y="61"/>
                </a:cubicBezTo>
                <a:cubicBezTo>
                  <a:pt x="402" y="79"/>
                  <a:pt x="388" y="93"/>
                  <a:pt x="370" y="93"/>
                </a:cubicBezTo>
                <a:cubicBezTo>
                  <a:pt x="352" y="93"/>
                  <a:pt x="337" y="79"/>
                  <a:pt x="337" y="61"/>
                </a:cubicBezTo>
                <a:cubicBezTo>
                  <a:pt x="337" y="43"/>
                  <a:pt x="352" y="28"/>
                  <a:pt x="370" y="28"/>
                </a:cubicBezTo>
                <a:close/>
                <a:moveTo>
                  <a:pt x="107" y="28"/>
                </a:moveTo>
                <a:cubicBezTo>
                  <a:pt x="125" y="28"/>
                  <a:pt x="140" y="43"/>
                  <a:pt x="140" y="61"/>
                </a:cubicBezTo>
                <a:cubicBezTo>
                  <a:pt x="140" y="79"/>
                  <a:pt x="125" y="93"/>
                  <a:pt x="107" y="93"/>
                </a:cubicBezTo>
                <a:cubicBezTo>
                  <a:pt x="89" y="93"/>
                  <a:pt x="74" y="79"/>
                  <a:pt x="74" y="61"/>
                </a:cubicBezTo>
                <a:cubicBezTo>
                  <a:pt x="74" y="43"/>
                  <a:pt x="89" y="28"/>
                  <a:pt x="107" y="28"/>
                </a:cubicBezTo>
                <a:close/>
                <a:moveTo>
                  <a:pt x="206" y="232"/>
                </a:moveTo>
                <a:cubicBezTo>
                  <a:pt x="193" y="212"/>
                  <a:pt x="193" y="212"/>
                  <a:pt x="193" y="212"/>
                </a:cubicBezTo>
                <a:cubicBezTo>
                  <a:pt x="190" y="207"/>
                  <a:pt x="184" y="205"/>
                  <a:pt x="178" y="206"/>
                </a:cubicBezTo>
                <a:cubicBezTo>
                  <a:pt x="172" y="208"/>
                  <a:pt x="168" y="214"/>
                  <a:pt x="168" y="220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68" y="439"/>
                  <a:pt x="166" y="442"/>
                  <a:pt x="163" y="445"/>
                </a:cubicBezTo>
                <a:cubicBezTo>
                  <a:pt x="161" y="448"/>
                  <a:pt x="157" y="449"/>
                  <a:pt x="153" y="449"/>
                </a:cubicBezTo>
                <a:cubicBezTo>
                  <a:pt x="146" y="449"/>
                  <a:pt x="140" y="442"/>
                  <a:pt x="140" y="434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93"/>
                  <a:pt x="133" y="287"/>
                  <a:pt x="126" y="287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2" y="287"/>
                  <a:pt x="56" y="293"/>
                  <a:pt x="56" y="301"/>
                </a:cubicBezTo>
                <a:cubicBezTo>
                  <a:pt x="56" y="435"/>
                  <a:pt x="56" y="435"/>
                  <a:pt x="56" y="435"/>
                </a:cubicBezTo>
                <a:cubicBezTo>
                  <a:pt x="56" y="439"/>
                  <a:pt x="54" y="442"/>
                  <a:pt x="52" y="445"/>
                </a:cubicBezTo>
                <a:cubicBezTo>
                  <a:pt x="49" y="448"/>
                  <a:pt x="45" y="449"/>
                  <a:pt x="41" y="449"/>
                </a:cubicBezTo>
                <a:cubicBezTo>
                  <a:pt x="34" y="449"/>
                  <a:pt x="28" y="442"/>
                  <a:pt x="28" y="434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41"/>
                  <a:pt x="47" y="122"/>
                  <a:pt x="70" y="122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64" y="122"/>
                  <a:pt x="178" y="130"/>
                  <a:pt x="186" y="143"/>
                </a:cubicBezTo>
                <a:cubicBezTo>
                  <a:pt x="221" y="205"/>
                  <a:pt x="221" y="205"/>
                  <a:pt x="221" y="205"/>
                </a:cubicBezTo>
                <a:lnTo>
                  <a:pt x="206" y="232"/>
                </a:lnTo>
                <a:close/>
                <a:moveTo>
                  <a:pt x="449" y="434"/>
                </a:moveTo>
                <a:cubicBezTo>
                  <a:pt x="449" y="442"/>
                  <a:pt x="443" y="449"/>
                  <a:pt x="435" y="449"/>
                </a:cubicBezTo>
                <a:cubicBezTo>
                  <a:pt x="431" y="449"/>
                  <a:pt x="428" y="448"/>
                  <a:pt x="425" y="445"/>
                </a:cubicBezTo>
                <a:cubicBezTo>
                  <a:pt x="422" y="442"/>
                  <a:pt x="421" y="439"/>
                  <a:pt x="421" y="435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21" y="293"/>
                  <a:pt x="415" y="287"/>
                  <a:pt x="407" y="287"/>
                </a:cubicBezTo>
                <a:cubicBezTo>
                  <a:pt x="351" y="287"/>
                  <a:pt x="351" y="287"/>
                  <a:pt x="351" y="287"/>
                </a:cubicBezTo>
                <a:cubicBezTo>
                  <a:pt x="343" y="287"/>
                  <a:pt x="337" y="293"/>
                  <a:pt x="337" y="301"/>
                </a:cubicBezTo>
                <a:cubicBezTo>
                  <a:pt x="337" y="434"/>
                  <a:pt x="337" y="434"/>
                  <a:pt x="337" y="434"/>
                </a:cubicBezTo>
                <a:cubicBezTo>
                  <a:pt x="337" y="442"/>
                  <a:pt x="331" y="449"/>
                  <a:pt x="323" y="449"/>
                </a:cubicBezTo>
                <a:cubicBezTo>
                  <a:pt x="320" y="449"/>
                  <a:pt x="316" y="448"/>
                  <a:pt x="313" y="445"/>
                </a:cubicBezTo>
                <a:cubicBezTo>
                  <a:pt x="311" y="442"/>
                  <a:pt x="309" y="439"/>
                  <a:pt x="309" y="435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09" y="214"/>
                  <a:pt x="305" y="208"/>
                  <a:pt x="299" y="206"/>
                </a:cubicBezTo>
                <a:cubicBezTo>
                  <a:pt x="293" y="205"/>
                  <a:pt x="287" y="207"/>
                  <a:pt x="283" y="212"/>
                </a:cubicBezTo>
                <a:cubicBezTo>
                  <a:pt x="250" y="265"/>
                  <a:pt x="250" y="265"/>
                  <a:pt x="250" y="265"/>
                </a:cubicBezTo>
                <a:cubicBezTo>
                  <a:pt x="247" y="269"/>
                  <a:pt x="243" y="271"/>
                  <a:pt x="238" y="271"/>
                </a:cubicBezTo>
                <a:cubicBezTo>
                  <a:pt x="234" y="271"/>
                  <a:pt x="229" y="269"/>
                  <a:pt x="227" y="265"/>
                </a:cubicBezTo>
                <a:cubicBezTo>
                  <a:pt x="224" y="261"/>
                  <a:pt x="224" y="255"/>
                  <a:pt x="227" y="251"/>
                </a:cubicBezTo>
                <a:cubicBezTo>
                  <a:pt x="291" y="143"/>
                  <a:pt x="291" y="143"/>
                  <a:pt x="291" y="143"/>
                </a:cubicBezTo>
                <a:cubicBezTo>
                  <a:pt x="291" y="143"/>
                  <a:pt x="291" y="143"/>
                  <a:pt x="291" y="143"/>
                </a:cubicBezTo>
                <a:cubicBezTo>
                  <a:pt x="299" y="130"/>
                  <a:pt x="312" y="122"/>
                  <a:pt x="327" y="122"/>
                </a:cubicBezTo>
                <a:cubicBezTo>
                  <a:pt x="407" y="122"/>
                  <a:pt x="407" y="122"/>
                  <a:pt x="407" y="122"/>
                </a:cubicBezTo>
                <a:cubicBezTo>
                  <a:pt x="430" y="122"/>
                  <a:pt x="449" y="141"/>
                  <a:pt x="449" y="164"/>
                </a:cubicBezTo>
                <a:lnTo>
                  <a:pt x="449" y="4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8" name="Freeform 59">
            <a:extLst>
              <a:ext uri="{FF2B5EF4-FFF2-40B4-BE49-F238E27FC236}">
                <a16:creationId xmlns:a16="http://schemas.microsoft.com/office/drawing/2014/main" id="{6F14005F-CFB3-C445-B64B-D418C5CE42EE}"/>
              </a:ext>
            </a:extLst>
          </p:cNvPr>
          <p:cNvSpPr>
            <a:spLocks noEditPoints="1"/>
          </p:cNvSpPr>
          <p:nvPr/>
        </p:nvSpPr>
        <p:spPr bwMode="auto">
          <a:xfrm>
            <a:off x="7051680" y="2604390"/>
            <a:ext cx="562403" cy="548354"/>
          </a:xfrm>
          <a:custGeom>
            <a:avLst/>
            <a:gdLst>
              <a:gd name="T0" fmla="*/ 1243 w 1578"/>
              <a:gd name="T1" fmla="*/ 407 h 1551"/>
              <a:gd name="T2" fmla="*/ 1243 w 1578"/>
              <a:gd name="T3" fmla="*/ 0 h 1551"/>
              <a:gd name="T4" fmla="*/ 1357 w 1578"/>
              <a:gd name="T5" fmla="*/ 203 h 1551"/>
              <a:gd name="T6" fmla="*/ 1129 w 1578"/>
              <a:gd name="T7" fmla="*/ 203 h 1551"/>
              <a:gd name="T8" fmla="*/ 1357 w 1578"/>
              <a:gd name="T9" fmla="*/ 203 h 1551"/>
              <a:gd name="T10" fmla="*/ 585 w 1578"/>
              <a:gd name="T11" fmla="*/ 203 h 1551"/>
              <a:gd name="T12" fmla="*/ 992 w 1578"/>
              <a:gd name="T13" fmla="*/ 203 h 1551"/>
              <a:gd name="T14" fmla="*/ 789 w 1578"/>
              <a:gd name="T15" fmla="*/ 317 h 1551"/>
              <a:gd name="T16" fmla="*/ 789 w 1578"/>
              <a:gd name="T17" fmla="*/ 90 h 1551"/>
              <a:gd name="T18" fmla="*/ 789 w 1578"/>
              <a:gd name="T19" fmla="*/ 317 h 1551"/>
              <a:gd name="T20" fmla="*/ 1578 w 1578"/>
              <a:gd name="T21" fmla="*/ 637 h 1551"/>
              <a:gd name="T22" fmla="*/ 1475 w 1578"/>
              <a:gd name="T23" fmla="*/ 1063 h 1551"/>
              <a:gd name="T24" fmla="*/ 1313 w 1578"/>
              <a:gd name="T25" fmla="*/ 1551 h 1551"/>
              <a:gd name="T26" fmla="*/ 1090 w 1578"/>
              <a:gd name="T27" fmla="*/ 1506 h 1551"/>
              <a:gd name="T28" fmla="*/ 1313 w 1578"/>
              <a:gd name="T29" fmla="*/ 1461 h 1551"/>
              <a:gd name="T30" fmla="*/ 1385 w 1578"/>
              <a:gd name="T31" fmla="*/ 1035 h 1551"/>
              <a:gd name="T32" fmla="*/ 1488 w 1578"/>
              <a:gd name="T33" fmla="*/ 888 h 1551"/>
              <a:gd name="T34" fmla="*/ 1376 w 1578"/>
              <a:gd name="T35" fmla="*/ 525 h 1551"/>
              <a:gd name="T36" fmla="*/ 1163 w 1578"/>
              <a:gd name="T37" fmla="*/ 480 h 1551"/>
              <a:gd name="T38" fmla="*/ 1376 w 1578"/>
              <a:gd name="T39" fmla="*/ 436 h 1551"/>
              <a:gd name="T40" fmla="*/ 941 w 1578"/>
              <a:gd name="T41" fmla="*/ 435 h 1551"/>
              <a:gd name="T42" fmla="*/ 435 w 1578"/>
              <a:gd name="T43" fmla="*/ 637 h 1551"/>
              <a:gd name="T44" fmla="*/ 538 w 1578"/>
              <a:gd name="T45" fmla="*/ 1063 h 1551"/>
              <a:gd name="T46" fmla="*/ 700 w 1578"/>
              <a:gd name="T47" fmla="*/ 1550 h 1551"/>
              <a:gd name="T48" fmla="*/ 1039 w 1578"/>
              <a:gd name="T49" fmla="*/ 1389 h 1551"/>
              <a:gd name="T50" fmla="*/ 1142 w 1578"/>
              <a:gd name="T51" fmla="*/ 888 h 1551"/>
              <a:gd name="T52" fmla="*/ 1053 w 1578"/>
              <a:gd name="T53" fmla="*/ 888 h 1551"/>
              <a:gd name="T54" fmla="*/ 950 w 1578"/>
              <a:gd name="T55" fmla="*/ 1035 h 1551"/>
              <a:gd name="T56" fmla="*/ 878 w 1578"/>
              <a:gd name="T57" fmla="*/ 1461 h 1551"/>
              <a:gd name="T58" fmla="*/ 628 w 1578"/>
              <a:gd name="T59" fmla="*/ 1389 h 1551"/>
              <a:gd name="T60" fmla="*/ 599 w 1578"/>
              <a:gd name="T61" fmla="*/ 993 h 1551"/>
              <a:gd name="T62" fmla="*/ 524 w 1578"/>
              <a:gd name="T63" fmla="*/ 637 h 1551"/>
              <a:gd name="T64" fmla="*/ 941 w 1578"/>
              <a:gd name="T65" fmla="*/ 525 h 1551"/>
              <a:gd name="T66" fmla="*/ 1053 w 1578"/>
              <a:gd name="T67" fmla="*/ 888 h 1551"/>
              <a:gd name="T68" fmla="*/ 334 w 1578"/>
              <a:gd name="T69" fmla="*/ 0 h 1551"/>
              <a:gd name="T70" fmla="*/ 334 w 1578"/>
              <a:gd name="T71" fmla="*/ 407 h 1551"/>
              <a:gd name="T72" fmla="*/ 220 w 1578"/>
              <a:gd name="T73" fmla="*/ 203 h 1551"/>
              <a:gd name="T74" fmla="*/ 448 w 1578"/>
              <a:gd name="T75" fmla="*/ 203 h 1551"/>
              <a:gd name="T76" fmla="*/ 220 w 1578"/>
              <a:gd name="T77" fmla="*/ 203 h 1551"/>
              <a:gd name="T78" fmla="*/ 103 w 1578"/>
              <a:gd name="T79" fmla="*/ 1063 h 1551"/>
              <a:gd name="T80" fmla="*/ 0 w 1578"/>
              <a:gd name="T81" fmla="*/ 637 h 1551"/>
              <a:gd name="T82" fmla="*/ 369 w 1578"/>
              <a:gd name="T83" fmla="*/ 435 h 1551"/>
              <a:gd name="T84" fmla="*/ 369 w 1578"/>
              <a:gd name="T85" fmla="*/ 525 h 1551"/>
              <a:gd name="T86" fmla="*/ 90 w 1578"/>
              <a:gd name="T87" fmla="*/ 637 h 1551"/>
              <a:gd name="T88" fmla="*/ 163 w 1578"/>
              <a:gd name="T89" fmla="*/ 993 h 1551"/>
              <a:gd name="T90" fmla="*/ 192 w 1578"/>
              <a:gd name="T91" fmla="*/ 1388 h 1551"/>
              <a:gd name="T92" fmla="*/ 442 w 1578"/>
              <a:gd name="T93" fmla="*/ 1460 h 1551"/>
              <a:gd name="T94" fmla="*/ 442 w 1578"/>
              <a:gd name="T95" fmla="*/ 1550 h 1551"/>
              <a:gd name="T96" fmla="*/ 103 w 1578"/>
              <a:gd name="T97" fmla="*/ 1388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78" h="1551">
                <a:moveTo>
                  <a:pt x="1040" y="203"/>
                </a:moveTo>
                <a:cubicBezTo>
                  <a:pt x="1040" y="315"/>
                  <a:pt x="1131" y="407"/>
                  <a:pt x="1243" y="407"/>
                </a:cubicBezTo>
                <a:cubicBezTo>
                  <a:pt x="1355" y="407"/>
                  <a:pt x="1446" y="315"/>
                  <a:pt x="1446" y="203"/>
                </a:cubicBezTo>
                <a:cubicBezTo>
                  <a:pt x="1446" y="91"/>
                  <a:pt x="1355" y="0"/>
                  <a:pt x="1243" y="0"/>
                </a:cubicBezTo>
                <a:cubicBezTo>
                  <a:pt x="1131" y="0"/>
                  <a:pt x="1040" y="91"/>
                  <a:pt x="1040" y="203"/>
                </a:cubicBezTo>
                <a:close/>
                <a:moveTo>
                  <a:pt x="1357" y="203"/>
                </a:moveTo>
                <a:cubicBezTo>
                  <a:pt x="1357" y="266"/>
                  <a:pt x="1306" y="317"/>
                  <a:pt x="1243" y="317"/>
                </a:cubicBezTo>
                <a:cubicBezTo>
                  <a:pt x="1180" y="317"/>
                  <a:pt x="1129" y="266"/>
                  <a:pt x="1129" y="203"/>
                </a:cubicBezTo>
                <a:cubicBezTo>
                  <a:pt x="1129" y="141"/>
                  <a:pt x="1180" y="90"/>
                  <a:pt x="1243" y="90"/>
                </a:cubicBezTo>
                <a:cubicBezTo>
                  <a:pt x="1306" y="90"/>
                  <a:pt x="1357" y="141"/>
                  <a:pt x="1357" y="203"/>
                </a:cubicBezTo>
                <a:close/>
                <a:moveTo>
                  <a:pt x="789" y="0"/>
                </a:moveTo>
                <a:cubicBezTo>
                  <a:pt x="676" y="0"/>
                  <a:pt x="585" y="91"/>
                  <a:pt x="585" y="203"/>
                </a:cubicBezTo>
                <a:cubicBezTo>
                  <a:pt x="585" y="315"/>
                  <a:pt x="676" y="407"/>
                  <a:pt x="789" y="407"/>
                </a:cubicBezTo>
                <a:cubicBezTo>
                  <a:pt x="901" y="407"/>
                  <a:pt x="992" y="315"/>
                  <a:pt x="992" y="203"/>
                </a:cubicBezTo>
                <a:cubicBezTo>
                  <a:pt x="992" y="91"/>
                  <a:pt x="901" y="0"/>
                  <a:pt x="789" y="0"/>
                </a:cubicBezTo>
                <a:close/>
                <a:moveTo>
                  <a:pt x="789" y="317"/>
                </a:moveTo>
                <a:cubicBezTo>
                  <a:pt x="726" y="317"/>
                  <a:pt x="675" y="266"/>
                  <a:pt x="675" y="203"/>
                </a:cubicBezTo>
                <a:cubicBezTo>
                  <a:pt x="675" y="141"/>
                  <a:pt x="726" y="90"/>
                  <a:pt x="789" y="90"/>
                </a:cubicBezTo>
                <a:cubicBezTo>
                  <a:pt x="851" y="90"/>
                  <a:pt x="902" y="141"/>
                  <a:pt x="902" y="203"/>
                </a:cubicBezTo>
                <a:cubicBezTo>
                  <a:pt x="902" y="266"/>
                  <a:pt x="851" y="317"/>
                  <a:pt x="789" y="317"/>
                </a:cubicBezTo>
                <a:close/>
                <a:moveTo>
                  <a:pt x="1376" y="436"/>
                </a:moveTo>
                <a:cubicBezTo>
                  <a:pt x="1487" y="436"/>
                  <a:pt x="1578" y="526"/>
                  <a:pt x="1578" y="637"/>
                </a:cubicBezTo>
                <a:cubicBezTo>
                  <a:pt x="1578" y="888"/>
                  <a:pt x="1578" y="888"/>
                  <a:pt x="1578" y="888"/>
                </a:cubicBezTo>
                <a:cubicBezTo>
                  <a:pt x="1578" y="960"/>
                  <a:pt x="1538" y="1028"/>
                  <a:pt x="1475" y="1063"/>
                </a:cubicBezTo>
                <a:cubicBezTo>
                  <a:pt x="1475" y="1390"/>
                  <a:pt x="1475" y="1390"/>
                  <a:pt x="1475" y="1390"/>
                </a:cubicBezTo>
                <a:cubicBezTo>
                  <a:pt x="1475" y="1479"/>
                  <a:pt x="1402" y="1551"/>
                  <a:pt x="1313" y="1551"/>
                </a:cubicBezTo>
                <a:cubicBezTo>
                  <a:pt x="1135" y="1551"/>
                  <a:pt x="1135" y="1551"/>
                  <a:pt x="1135" y="1551"/>
                </a:cubicBezTo>
                <a:cubicBezTo>
                  <a:pt x="1110" y="1551"/>
                  <a:pt x="1090" y="1531"/>
                  <a:pt x="1090" y="1506"/>
                </a:cubicBezTo>
                <a:cubicBezTo>
                  <a:pt x="1090" y="1482"/>
                  <a:pt x="1110" y="1461"/>
                  <a:pt x="1135" y="1461"/>
                </a:cubicBezTo>
                <a:cubicBezTo>
                  <a:pt x="1313" y="1461"/>
                  <a:pt x="1313" y="1461"/>
                  <a:pt x="1313" y="1461"/>
                </a:cubicBezTo>
                <a:cubicBezTo>
                  <a:pt x="1353" y="1461"/>
                  <a:pt x="1385" y="1429"/>
                  <a:pt x="1385" y="1389"/>
                </a:cubicBezTo>
                <a:cubicBezTo>
                  <a:pt x="1385" y="1035"/>
                  <a:pt x="1385" y="1035"/>
                  <a:pt x="1385" y="1035"/>
                </a:cubicBezTo>
                <a:cubicBezTo>
                  <a:pt x="1385" y="1017"/>
                  <a:pt x="1397" y="1000"/>
                  <a:pt x="1414" y="993"/>
                </a:cubicBezTo>
                <a:cubicBezTo>
                  <a:pt x="1458" y="977"/>
                  <a:pt x="1488" y="935"/>
                  <a:pt x="1488" y="888"/>
                </a:cubicBezTo>
                <a:cubicBezTo>
                  <a:pt x="1488" y="638"/>
                  <a:pt x="1488" y="638"/>
                  <a:pt x="1488" y="638"/>
                </a:cubicBezTo>
                <a:cubicBezTo>
                  <a:pt x="1488" y="576"/>
                  <a:pt x="1438" y="525"/>
                  <a:pt x="1376" y="525"/>
                </a:cubicBezTo>
                <a:cubicBezTo>
                  <a:pt x="1207" y="525"/>
                  <a:pt x="1207" y="525"/>
                  <a:pt x="1207" y="525"/>
                </a:cubicBezTo>
                <a:cubicBezTo>
                  <a:pt x="1183" y="525"/>
                  <a:pt x="1163" y="505"/>
                  <a:pt x="1163" y="480"/>
                </a:cubicBezTo>
                <a:cubicBezTo>
                  <a:pt x="1163" y="456"/>
                  <a:pt x="1183" y="436"/>
                  <a:pt x="1207" y="436"/>
                </a:cubicBezTo>
                <a:lnTo>
                  <a:pt x="1376" y="436"/>
                </a:lnTo>
                <a:close/>
                <a:moveTo>
                  <a:pt x="1142" y="637"/>
                </a:moveTo>
                <a:cubicBezTo>
                  <a:pt x="1142" y="526"/>
                  <a:pt x="1052" y="435"/>
                  <a:pt x="941" y="435"/>
                </a:cubicBezTo>
                <a:cubicBezTo>
                  <a:pt x="636" y="435"/>
                  <a:pt x="636" y="435"/>
                  <a:pt x="636" y="435"/>
                </a:cubicBezTo>
                <a:cubicBezTo>
                  <a:pt x="525" y="435"/>
                  <a:pt x="435" y="526"/>
                  <a:pt x="435" y="637"/>
                </a:cubicBezTo>
                <a:cubicBezTo>
                  <a:pt x="435" y="888"/>
                  <a:pt x="435" y="888"/>
                  <a:pt x="435" y="888"/>
                </a:cubicBezTo>
                <a:cubicBezTo>
                  <a:pt x="435" y="960"/>
                  <a:pt x="474" y="1028"/>
                  <a:pt x="538" y="1063"/>
                </a:cubicBezTo>
                <a:cubicBezTo>
                  <a:pt x="538" y="1389"/>
                  <a:pt x="538" y="1389"/>
                  <a:pt x="538" y="1389"/>
                </a:cubicBezTo>
                <a:cubicBezTo>
                  <a:pt x="538" y="1478"/>
                  <a:pt x="611" y="1550"/>
                  <a:pt x="700" y="1550"/>
                </a:cubicBezTo>
                <a:cubicBezTo>
                  <a:pt x="878" y="1550"/>
                  <a:pt x="878" y="1550"/>
                  <a:pt x="878" y="1550"/>
                </a:cubicBezTo>
                <a:cubicBezTo>
                  <a:pt x="967" y="1550"/>
                  <a:pt x="1039" y="1478"/>
                  <a:pt x="1039" y="1389"/>
                </a:cubicBezTo>
                <a:cubicBezTo>
                  <a:pt x="1039" y="1063"/>
                  <a:pt x="1039" y="1063"/>
                  <a:pt x="1039" y="1063"/>
                </a:cubicBezTo>
                <a:cubicBezTo>
                  <a:pt x="1103" y="1028"/>
                  <a:pt x="1142" y="960"/>
                  <a:pt x="1142" y="888"/>
                </a:cubicBezTo>
                <a:lnTo>
                  <a:pt x="1142" y="637"/>
                </a:lnTo>
                <a:close/>
                <a:moveTo>
                  <a:pt x="1053" y="888"/>
                </a:moveTo>
                <a:cubicBezTo>
                  <a:pt x="1053" y="934"/>
                  <a:pt x="1024" y="976"/>
                  <a:pt x="980" y="993"/>
                </a:cubicBezTo>
                <a:cubicBezTo>
                  <a:pt x="962" y="999"/>
                  <a:pt x="950" y="1016"/>
                  <a:pt x="950" y="1035"/>
                </a:cubicBezTo>
                <a:cubicBezTo>
                  <a:pt x="950" y="1389"/>
                  <a:pt x="950" y="1389"/>
                  <a:pt x="950" y="1389"/>
                </a:cubicBezTo>
                <a:cubicBezTo>
                  <a:pt x="950" y="1428"/>
                  <a:pt x="918" y="1461"/>
                  <a:pt x="878" y="1461"/>
                </a:cubicBezTo>
                <a:cubicBezTo>
                  <a:pt x="700" y="1461"/>
                  <a:pt x="700" y="1461"/>
                  <a:pt x="700" y="1461"/>
                </a:cubicBezTo>
                <a:cubicBezTo>
                  <a:pt x="660" y="1461"/>
                  <a:pt x="628" y="1428"/>
                  <a:pt x="628" y="1389"/>
                </a:cubicBezTo>
                <a:cubicBezTo>
                  <a:pt x="628" y="1035"/>
                  <a:pt x="628" y="1035"/>
                  <a:pt x="628" y="1035"/>
                </a:cubicBezTo>
                <a:cubicBezTo>
                  <a:pt x="628" y="1016"/>
                  <a:pt x="616" y="999"/>
                  <a:pt x="599" y="993"/>
                </a:cubicBezTo>
                <a:cubicBezTo>
                  <a:pt x="554" y="977"/>
                  <a:pt x="524" y="934"/>
                  <a:pt x="524" y="888"/>
                </a:cubicBezTo>
                <a:cubicBezTo>
                  <a:pt x="524" y="637"/>
                  <a:pt x="524" y="637"/>
                  <a:pt x="524" y="637"/>
                </a:cubicBezTo>
                <a:cubicBezTo>
                  <a:pt x="524" y="575"/>
                  <a:pt x="575" y="525"/>
                  <a:pt x="637" y="525"/>
                </a:cubicBezTo>
                <a:cubicBezTo>
                  <a:pt x="941" y="525"/>
                  <a:pt x="941" y="525"/>
                  <a:pt x="941" y="525"/>
                </a:cubicBezTo>
                <a:cubicBezTo>
                  <a:pt x="1003" y="525"/>
                  <a:pt x="1053" y="575"/>
                  <a:pt x="1053" y="637"/>
                </a:cubicBezTo>
                <a:lnTo>
                  <a:pt x="1053" y="888"/>
                </a:lnTo>
                <a:close/>
                <a:moveTo>
                  <a:pt x="538" y="203"/>
                </a:moveTo>
                <a:cubicBezTo>
                  <a:pt x="538" y="91"/>
                  <a:pt x="446" y="0"/>
                  <a:pt x="334" y="0"/>
                </a:cubicBezTo>
                <a:cubicBezTo>
                  <a:pt x="222" y="0"/>
                  <a:pt x="131" y="91"/>
                  <a:pt x="131" y="203"/>
                </a:cubicBezTo>
                <a:cubicBezTo>
                  <a:pt x="131" y="315"/>
                  <a:pt x="222" y="407"/>
                  <a:pt x="334" y="407"/>
                </a:cubicBezTo>
                <a:cubicBezTo>
                  <a:pt x="446" y="407"/>
                  <a:pt x="538" y="315"/>
                  <a:pt x="538" y="203"/>
                </a:cubicBezTo>
                <a:close/>
                <a:moveTo>
                  <a:pt x="220" y="203"/>
                </a:moveTo>
                <a:cubicBezTo>
                  <a:pt x="220" y="141"/>
                  <a:pt x="271" y="90"/>
                  <a:pt x="334" y="90"/>
                </a:cubicBezTo>
                <a:cubicBezTo>
                  <a:pt x="397" y="90"/>
                  <a:pt x="448" y="141"/>
                  <a:pt x="448" y="203"/>
                </a:cubicBezTo>
                <a:cubicBezTo>
                  <a:pt x="448" y="266"/>
                  <a:pt x="397" y="317"/>
                  <a:pt x="334" y="317"/>
                </a:cubicBezTo>
                <a:cubicBezTo>
                  <a:pt x="271" y="317"/>
                  <a:pt x="220" y="266"/>
                  <a:pt x="220" y="203"/>
                </a:cubicBezTo>
                <a:close/>
                <a:moveTo>
                  <a:pt x="103" y="1388"/>
                </a:moveTo>
                <a:cubicBezTo>
                  <a:pt x="103" y="1063"/>
                  <a:pt x="103" y="1063"/>
                  <a:pt x="103" y="1063"/>
                </a:cubicBezTo>
                <a:cubicBezTo>
                  <a:pt x="39" y="1027"/>
                  <a:pt x="0" y="960"/>
                  <a:pt x="0" y="88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525"/>
                  <a:pt x="90" y="435"/>
                  <a:pt x="201" y="435"/>
                </a:cubicBezTo>
                <a:cubicBezTo>
                  <a:pt x="369" y="435"/>
                  <a:pt x="369" y="435"/>
                  <a:pt x="369" y="435"/>
                </a:cubicBezTo>
                <a:cubicBezTo>
                  <a:pt x="394" y="435"/>
                  <a:pt x="414" y="455"/>
                  <a:pt x="414" y="480"/>
                </a:cubicBezTo>
                <a:cubicBezTo>
                  <a:pt x="414" y="505"/>
                  <a:pt x="394" y="525"/>
                  <a:pt x="369" y="525"/>
                </a:cubicBezTo>
                <a:cubicBezTo>
                  <a:pt x="202" y="525"/>
                  <a:pt x="202" y="525"/>
                  <a:pt x="202" y="525"/>
                </a:cubicBezTo>
                <a:cubicBezTo>
                  <a:pt x="140" y="525"/>
                  <a:pt x="90" y="575"/>
                  <a:pt x="90" y="637"/>
                </a:cubicBezTo>
                <a:cubicBezTo>
                  <a:pt x="90" y="888"/>
                  <a:pt x="90" y="888"/>
                  <a:pt x="90" y="888"/>
                </a:cubicBezTo>
                <a:cubicBezTo>
                  <a:pt x="90" y="934"/>
                  <a:pt x="119" y="976"/>
                  <a:pt x="163" y="993"/>
                </a:cubicBezTo>
                <a:cubicBezTo>
                  <a:pt x="181" y="999"/>
                  <a:pt x="192" y="1016"/>
                  <a:pt x="192" y="1035"/>
                </a:cubicBezTo>
                <a:cubicBezTo>
                  <a:pt x="192" y="1388"/>
                  <a:pt x="192" y="1388"/>
                  <a:pt x="192" y="1388"/>
                </a:cubicBezTo>
                <a:cubicBezTo>
                  <a:pt x="192" y="1428"/>
                  <a:pt x="225" y="1460"/>
                  <a:pt x="264" y="1460"/>
                </a:cubicBezTo>
                <a:cubicBezTo>
                  <a:pt x="442" y="1460"/>
                  <a:pt x="442" y="1460"/>
                  <a:pt x="442" y="1460"/>
                </a:cubicBezTo>
                <a:cubicBezTo>
                  <a:pt x="467" y="1460"/>
                  <a:pt x="487" y="1481"/>
                  <a:pt x="487" y="1505"/>
                </a:cubicBezTo>
                <a:cubicBezTo>
                  <a:pt x="487" y="1530"/>
                  <a:pt x="467" y="1550"/>
                  <a:pt x="442" y="1550"/>
                </a:cubicBezTo>
                <a:cubicBezTo>
                  <a:pt x="264" y="1550"/>
                  <a:pt x="264" y="1550"/>
                  <a:pt x="264" y="1550"/>
                </a:cubicBezTo>
                <a:cubicBezTo>
                  <a:pt x="175" y="1550"/>
                  <a:pt x="103" y="1478"/>
                  <a:pt x="103" y="1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02A5010-E173-38E3-384E-AE73FCB5919A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Kurse Laienpflege</a:t>
            </a:r>
            <a:endParaRPr kumimoji="0" lang="de-DE" sz="1800" b="0" i="0" u="none" strike="noStrike" kern="1200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563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30"/>
          <p:cNvSpPr>
            <a:spLocks/>
          </p:cNvSpPr>
          <p:nvPr/>
        </p:nvSpPr>
        <p:spPr bwMode="auto">
          <a:xfrm>
            <a:off x="4375286" y="2377402"/>
            <a:ext cx="2028805" cy="1776814"/>
          </a:xfrm>
          <a:custGeom>
            <a:avLst/>
            <a:gdLst>
              <a:gd name="T0" fmla="*/ 1350 w 1350"/>
              <a:gd name="T1" fmla="*/ 0 h 1182"/>
              <a:gd name="T2" fmla="*/ 942 w 1350"/>
              <a:gd name="T3" fmla="*/ 0 h 1182"/>
              <a:gd name="T4" fmla="*/ 646 w 1350"/>
              <a:gd name="T5" fmla="*/ 683 h 1182"/>
              <a:gd name="T6" fmla="*/ 0 w 1350"/>
              <a:gd name="T7" fmla="*/ 978 h 1182"/>
              <a:gd name="T8" fmla="*/ 689 w 1350"/>
              <a:gd name="T9" fmla="*/ 1182 h 1182"/>
              <a:gd name="T10" fmla="*/ 944 w 1350"/>
              <a:gd name="T11" fmla="*/ 981 h 1182"/>
              <a:gd name="T12" fmla="*/ 1350 w 1350"/>
              <a:gd name="T13" fmla="*/ 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1182">
                <a:moveTo>
                  <a:pt x="1350" y="0"/>
                </a:moveTo>
                <a:cubicBezTo>
                  <a:pt x="942" y="0"/>
                  <a:pt x="942" y="0"/>
                  <a:pt x="942" y="0"/>
                </a:cubicBezTo>
                <a:cubicBezTo>
                  <a:pt x="934" y="248"/>
                  <a:pt x="836" y="494"/>
                  <a:pt x="646" y="683"/>
                </a:cubicBezTo>
                <a:cubicBezTo>
                  <a:pt x="466" y="863"/>
                  <a:pt x="235" y="961"/>
                  <a:pt x="0" y="978"/>
                </a:cubicBezTo>
                <a:cubicBezTo>
                  <a:pt x="247" y="984"/>
                  <a:pt x="483" y="1055"/>
                  <a:pt x="689" y="1182"/>
                </a:cubicBezTo>
                <a:cubicBezTo>
                  <a:pt x="780" y="1126"/>
                  <a:pt x="866" y="1058"/>
                  <a:pt x="944" y="981"/>
                </a:cubicBezTo>
                <a:cubicBezTo>
                  <a:pt x="1206" y="719"/>
                  <a:pt x="1350" y="370"/>
                  <a:pt x="1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4319186" y="3846125"/>
            <a:ext cx="1776814" cy="2029725"/>
          </a:xfrm>
          <a:custGeom>
            <a:avLst/>
            <a:gdLst>
              <a:gd name="T0" fmla="*/ 0 w 1182"/>
              <a:gd name="T1" fmla="*/ 0 h 1350"/>
              <a:gd name="T2" fmla="*/ 0 w 1182"/>
              <a:gd name="T3" fmla="*/ 407 h 1350"/>
              <a:gd name="T4" fmla="*/ 683 w 1182"/>
              <a:gd name="T5" fmla="*/ 703 h 1350"/>
              <a:gd name="T6" fmla="*/ 977 w 1182"/>
              <a:gd name="T7" fmla="*/ 1350 h 1350"/>
              <a:gd name="T8" fmla="*/ 1182 w 1182"/>
              <a:gd name="T9" fmla="*/ 661 h 1350"/>
              <a:gd name="T10" fmla="*/ 981 w 1182"/>
              <a:gd name="T11" fmla="*/ 406 h 1350"/>
              <a:gd name="T12" fmla="*/ 0 w 1182"/>
              <a:gd name="T13" fmla="*/ 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350">
                <a:moveTo>
                  <a:pt x="0" y="0"/>
                </a:moveTo>
                <a:cubicBezTo>
                  <a:pt x="0" y="407"/>
                  <a:pt x="0" y="407"/>
                  <a:pt x="0" y="407"/>
                </a:cubicBezTo>
                <a:cubicBezTo>
                  <a:pt x="248" y="416"/>
                  <a:pt x="494" y="514"/>
                  <a:pt x="683" y="703"/>
                </a:cubicBezTo>
                <a:cubicBezTo>
                  <a:pt x="863" y="884"/>
                  <a:pt x="961" y="1115"/>
                  <a:pt x="977" y="1350"/>
                </a:cubicBezTo>
                <a:cubicBezTo>
                  <a:pt x="984" y="1103"/>
                  <a:pt x="1055" y="867"/>
                  <a:pt x="1182" y="661"/>
                </a:cubicBezTo>
                <a:cubicBezTo>
                  <a:pt x="1126" y="570"/>
                  <a:pt x="1058" y="484"/>
                  <a:pt x="981" y="406"/>
                </a:cubicBezTo>
                <a:cubicBezTo>
                  <a:pt x="718" y="144"/>
                  <a:pt x="37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5844009" y="4132447"/>
            <a:ext cx="2028805" cy="1776814"/>
          </a:xfrm>
          <a:custGeom>
            <a:avLst/>
            <a:gdLst>
              <a:gd name="T0" fmla="*/ 0 w 1350"/>
              <a:gd name="T1" fmla="*/ 1182 h 1182"/>
              <a:gd name="T2" fmla="*/ 407 w 1350"/>
              <a:gd name="T3" fmla="*/ 1182 h 1182"/>
              <a:gd name="T4" fmla="*/ 703 w 1350"/>
              <a:gd name="T5" fmla="*/ 498 h 1182"/>
              <a:gd name="T6" fmla="*/ 1350 w 1350"/>
              <a:gd name="T7" fmla="*/ 204 h 1182"/>
              <a:gd name="T8" fmla="*/ 661 w 1350"/>
              <a:gd name="T9" fmla="*/ 0 h 1182"/>
              <a:gd name="T10" fmla="*/ 406 w 1350"/>
              <a:gd name="T11" fmla="*/ 201 h 1182"/>
              <a:gd name="T12" fmla="*/ 0 w 1350"/>
              <a:gd name="T13" fmla="*/ 1182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0" h="1182">
                <a:moveTo>
                  <a:pt x="0" y="1182"/>
                </a:moveTo>
                <a:cubicBezTo>
                  <a:pt x="407" y="1182"/>
                  <a:pt x="407" y="1182"/>
                  <a:pt x="407" y="1182"/>
                </a:cubicBezTo>
                <a:cubicBezTo>
                  <a:pt x="415" y="934"/>
                  <a:pt x="514" y="688"/>
                  <a:pt x="703" y="498"/>
                </a:cubicBezTo>
                <a:cubicBezTo>
                  <a:pt x="883" y="318"/>
                  <a:pt x="1114" y="221"/>
                  <a:pt x="1350" y="204"/>
                </a:cubicBezTo>
                <a:cubicBezTo>
                  <a:pt x="1103" y="198"/>
                  <a:pt x="867" y="127"/>
                  <a:pt x="661" y="0"/>
                </a:cubicBezTo>
                <a:cubicBezTo>
                  <a:pt x="570" y="56"/>
                  <a:pt x="484" y="123"/>
                  <a:pt x="406" y="201"/>
                </a:cubicBezTo>
                <a:cubicBezTo>
                  <a:pt x="144" y="463"/>
                  <a:pt x="0" y="812"/>
                  <a:pt x="0" y="11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6320" name="Freeform 33"/>
          <p:cNvSpPr>
            <a:spLocks/>
          </p:cNvSpPr>
          <p:nvPr/>
        </p:nvSpPr>
        <p:spPr bwMode="auto">
          <a:xfrm>
            <a:off x="6096000" y="2432583"/>
            <a:ext cx="1776814" cy="2029725"/>
          </a:xfrm>
          <a:custGeom>
            <a:avLst/>
            <a:gdLst>
              <a:gd name="T0" fmla="*/ 1182 w 1182"/>
              <a:gd name="T1" fmla="*/ 1350 h 1350"/>
              <a:gd name="T2" fmla="*/ 1182 w 1182"/>
              <a:gd name="T3" fmla="*/ 943 h 1350"/>
              <a:gd name="T4" fmla="*/ 498 w 1182"/>
              <a:gd name="T5" fmla="*/ 646 h 1350"/>
              <a:gd name="T6" fmla="*/ 204 w 1182"/>
              <a:gd name="T7" fmla="*/ 0 h 1350"/>
              <a:gd name="T8" fmla="*/ 0 w 1182"/>
              <a:gd name="T9" fmla="*/ 689 h 1350"/>
              <a:gd name="T10" fmla="*/ 201 w 1182"/>
              <a:gd name="T11" fmla="*/ 944 h 1350"/>
              <a:gd name="T12" fmla="*/ 1182 w 1182"/>
              <a:gd name="T13" fmla="*/ 135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2" h="1350">
                <a:moveTo>
                  <a:pt x="1182" y="1350"/>
                </a:moveTo>
                <a:cubicBezTo>
                  <a:pt x="1182" y="943"/>
                  <a:pt x="1182" y="943"/>
                  <a:pt x="1182" y="943"/>
                </a:cubicBezTo>
                <a:cubicBezTo>
                  <a:pt x="934" y="934"/>
                  <a:pt x="688" y="836"/>
                  <a:pt x="498" y="646"/>
                </a:cubicBezTo>
                <a:cubicBezTo>
                  <a:pt x="318" y="466"/>
                  <a:pt x="220" y="235"/>
                  <a:pt x="204" y="0"/>
                </a:cubicBezTo>
                <a:cubicBezTo>
                  <a:pt x="198" y="247"/>
                  <a:pt x="127" y="483"/>
                  <a:pt x="0" y="689"/>
                </a:cubicBezTo>
                <a:cubicBezTo>
                  <a:pt x="56" y="780"/>
                  <a:pt x="123" y="866"/>
                  <a:pt x="201" y="944"/>
                </a:cubicBezTo>
                <a:cubicBezTo>
                  <a:pt x="463" y="1206"/>
                  <a:pt x="812" y="1350"/>
                  <a:pt x="1182" y="13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62250" y="2141707"/>
            <a:ext cx="3200404" cy="2320601"/>
            <a:chOff x="8153397" y="2154297"/>
            <a:chExt cx="3200404" cy="3067359"/>
          </a:xfrm>
        </p:grpSpPr>
        <p:sp>
          <p:nvSpPr>
            <p:cNvPr id="12" name="TextBox 11"/>
            <p:cNvSpPr txBox="1"/>
            <p:nvPr/>
          </p:nvSpPr>
          <p:spPr>
            <a:xfrm flipH="1">
              <a:off x="8153399" y="2550221"/>
              <a:ext cx="3023784" cy="267143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Unterstützung der initiative vor Ort; Vernetzung, Beratung,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Öffentlichkeitsarbeit, Transfer Thema in die Gemeinden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Prozessbegleitung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flipH="1">
              <a:off x="8153397" y="2154297"/>
              <a:ext cx="3200404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Angebot – </a:t>
              </a:r>
              <a:r>
                <a:rPr kumimoji="0" lang="de-DE" b="1" i="0" u="none" strike="noStrike" kern="1200" cap="none" spc="0" normalizeH="0" baseline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Koop.Raum</a:t>
              </a: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153402" y="4297255"/>
            <a:ext cx="3112087" cy="1738392"/>
            <a:chOff x="8153399" y="4426983"/>
            <a:chExt cx="3112087" cy="1738392"/>
          </a:xfrm>
        </p:grpSpPr>
        <p:sp>
          <p:nvSpPr>
            <p:cNvPr id="14" name="TextBox 13"/>
            <p:cNvSpPr txBox="1"/>
            <p:nvPr/>
          </p:nvSpPr>
          <p:spPr>
            <a:xfrm flipH="1">
              <a:off x="8153399" y="4739344"/>
              <a:ext cx="3023780" cy="142603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 Zusammenarbeit mit unterschiedlichen Partnern: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Kommune,</a:t>
              </a: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Sponsoren; Fundraiser, Verein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auf unterschiedlichen Ebenen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flipH="1">
              <a:off x="8241704" y="4426983"/>
              <a:ext cx="3023782" cy="129586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Kooperation extern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08" y="1828801"/>
            <a:ext cx="3200402" cy="2790903"/>
            <a:chOff x="7696197" y="2123437"/>
            <a:chExt cx="3200402" cy="957493"/>
          </a:xfrm>
        </p:grpSpPr>
        <p:sp>
          <p:nvSpPr>
            <p:cNvPr id="19" name="TextBox 18"/>
            <p:cNvSpPr txBox="1"/>
            <p:nvPr/>
          </p:nvSpPr>
          <p:spPr>
            <a:xfrm flipH="1">
              <a:off x="7696198" y="2250282"/>
              <a:ext cx="3200401" cy="83064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Kommune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Verein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Stelle Sozialraumkompetenz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Fundra</a:t>
              </a: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Presse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EA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KGR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Bauamt EOK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696197" y="2123437"/>
              <a:ext cx="2743201" cy="464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Beteiligt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4768" y="5111339"/>
            <a:ext cx="3432811" cy="1189730"/>
            <a:chOff x="7463788" y="4782888"/>
            <a:chExt cx="3432811" cy="531889"/>
          </a:xfrm>
        </p:grpSpPr>
        <p:sp>
          <p:nvSpPr>
            <p:cNvPr id="22" name="TextBox 21"/>
            <p:cNvSpPr txBox="1"/>
            <p:nvPr/>
          </p:nvSpPr>
          <p:spPr>
            <a:xfrm flipH="1">
              <a:off x="7463788" y="4782888"/>
              <a:ext cx="3432811" cy="15135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lvl="1">
                <a:spcAft>
                  <a:spcPts val="400"/>
                </a:spcAft>
                <a:defRPr/>
              </a:pPr>
              <a:endPara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7463788" y="5269058"/>
              <a:ext cx="3200400" cy="4571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323" name="Oval 36"/>
          <p:cNvSpPr>
            <a:spLocks noChangeArrowheads="1"/>
          </p:cNvSpPr>
          <p:nvPr/>
        </p:nvSpPr>
        <p:spPr bwMode="auto">
          <a:xfrm>
            <a:off x="6870367" y="2449137"/>
            <a:ext cx="929792" cy="92887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5" name="Freeform 215"/>
          <p:cNvSpPr>
            <a:spLocks noEditPoints="1"/>
          </p:cNvSpPr>
          <p:nvPr/>
        </p:nvSpPr>
        <p:spPr bwMode="auto">
          <a:xfrm>
            <a:off x="4683605" y="5143861"/>
            <a:ext cx="345342" cy="500156"/>
          </a:xfrm>
          <a:custGeom>
            <a:avLst/>
            <a:gdLst>
              <a:gd name="T0" fmla="*/ 555 w 1220"/>
              <a:gd name="T1" fmla="*/ 19 h 1767"/>
              <a:gd name="T2" fmla="*/ 33 w 1220"/>
              <a:gd name="T3" fmla="*/ 529 h 1767"/>
              <a:gd name="T4" fmla="*/ 326 w 1220"/>
              <a:gd name="T5" fmla="*/ 1128 h 1767"/>
              <a:gd name="T6" fmla="*/ 387 w 1220"/>
              <a:gd name="T7" fmla="*/ 1234 h 1767"/>
              <a:gd name="T8" fmla="*/ 387 w 1220"/>
              <a:gd name="T9" fmla="*/ 1534 h 1767"/>
              <a:gd name="T10" fmla="*/ 460 w 1220"/>
              <a:gd name="T11" fmla="*/ 1607 h 1767"/>
              <a:gd name="T12" fmla="*/ 467 w 1220"/>
              <a:gd name="T13" fmla="*/ 1607 h 1767"/>
              <a:gd name="T14" fmla="*/ 467 w 1220"/>
              <a:gd name="T15" fmla="*/ 1713 h 1767"/>
              <a:gd name="T16" fmla="*/ 522 w 1220"/>
              <a:gd name="T17" fmla="*/ 1767 h 1767"/>
              <a:gd name="T18" fmla="*/ 725 w 1220"/>
              <a:gd name="T19" fmla="*/ 1767 h 1767"/>
              <a:gd name="T20" fmla="*/ 780 w 1220"/>
              <a:gd name="T21" fmla="*/ 1713 h 1767"/>
              <a:gd name="T22" fmla="*/ 780 w 1220"/>
              <a:gd name="T23" fmla="*/ 1607 h 1767"/>
              <a:gd name="T24" fmla="*/ 787 w 1220"/>
              <a:gd name="T25" fmla="*/ 1607 h 1767"/>
              <a:gd name="T26" fmla="*/ 860 w 1220"/>
              <a:gd name="T27" fmla="*/ 1534 h 1767"/>
              <a:gd name="T28" fmla="*/ 860 w 1220"/>
              <a:gd name="T29" fmla="*/ 1234 h 1767"/>
              <a:gd name="T30" fmla="*/ 920 w 1220"/>
              <a:gd name="T31" fmla="*/ 1128 h 1767"/>
              <a:gd name="T32" fmla="*/ 1220 w 1220"/>
              <a:gd name="T33" fmla="*/ 612 h 1767"/>
              <a:gd name="T34" fmla="*/ 1021 w 1220"/>
              <a:gd name="T35" fmla="*/ 167 h 1767"/>
              <a:gd name="T36" fmla="*/ 555 w 1220"/>
              <a:gd name="T37" fmla="*/ 19 h 1767"/>
              <a:gd name="T38" fmla="*/ 707 w 1220"/>
              <a:gd name="T39" fmla="*/ 1694 h 1767"/>
              <a:gd name="T40" fmla="*/ 540 w 1220"/>
              <a:gd name="T41" fmla="*/ 1694 h 1767"/>
              <a:gd name="T42" fmla="*/ 540 w 1220"/>
              <a:gd name="T43" fmla="*/ 1607 h 1767"/>
              <a:gd name="T44" fmla="*/ 707 w 1220"/>
              <a:gd name="T45" fmla="*/ 1607 h 1767"/>
              <a:gd name="T46" fmla="*/ 707 w 1220"/>
              <a:gd name="T47" fmla="*/ 1694 h 1767"/>
              <a:gd name="T48" fmla="*/ 780 w 1220"/>
              <a:gd name="T49" fmla="*/ 1534 h 1767"/>
              <a:gd name="T50" fmla="*/ 460 w 1220"/>
              <a:gd name="T51" fmla="*/ 1534 h 1767"/>
              <a:gd name="T52" fmla="*/ 460 w 1220"/>
              <a:gd name="T53" fmla="*/ 1448 h 1767"/>
              <a:gd name="T54" fmla="*/ 787 w 1220"/>
              <a:gd name="T55" fmla="*/ 1448 h 1767"/>
              <a:gd name="T56" fmla="*/ 787 w 1220"/>
              <a:gd name="T57" fmla="*/ 1534 h 1767"/>
              <a:gd name="T58" fmla="*/ 780 w 1220"/>
              <a:gd name="T59" fmla="*/ 1534 h 1767"/>
              <a:gd name="T60" fmla="*/ 460 w 1220"/>
              <a:gd name="T61" fmla="*/ 1375 h 1767"/>
              <a:gd name="T62" fmla="*/ 460 w 1220"/>
              <a:gd name="T63" fmla="*/ 1288 h 1767"/>
              <a:gd name="T64" fmla="*/ 787 w 1220"/>
              <a:gd name="T65" fmla="*/ 1288 h 1767"/>
              <a:gd name="T66" fmla="*/ 787 w 1220"/>
              <a:gd name="T67" fmla="*/ 1375 h 1767"/>
              <a:gd name="T68" fmla="*/ 460 w 1220"/>
              <a:gd name="T69" fmla="*/ 1375 h 1767"/>
              <a:gd name="T70" fmla="*/ 972 w 1220"/>
              <a:gd name="T71" fmla="*/ 222 h 1767"/>
              <a:gd name="T72" fmla="*/ 1147 w 1220"/>
              <a:gd name="T73" fmla="*/ 612 h 1767"/>
              <a:gd name="T74" fmla="*/ 884 w 1220"/>
              <a:gd name="T75" fmla="*/ 1065 h 1767"/>
              <a:gd name="T76" fmla="*/ 788 w 1220"/>
              <a:gd name="T77" fmla="*/ 1215 h 1767"/>
              <a:gd name="T78" fmla="*/ 459 w 1220"/>
              <a:gd name="T79" fmla="*/ 1215 h 1767"/>
              <a:gd name="T80" fmla="*/ 363 w 1220"/>
              <a:gd name="T81" fmla="*/ 1065 h 1767"/>
              <a:gd name="T82" fmla="*/ 105 w 1220"/>
              <a:gd name="T83" fmla="*/ 539 h 1767"/>
              <a:gd name="T84" fmla="*/ 563 w 1220"/>
              <a:gd name="T85" fmla="*/ 92 h 1767"/>
              <a:gd name="T86" fmla="*/ 972 w 1220"/>
              <a:gd name="T87" fmla="*/ 222 h 1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0" h="1767">
                <a:moveTo>
                  <a:pt x="555" y="19"/>
                </a:moveTo>
                <a:cubicBezTo>
                  <a:pt x="288" y="49"/>
                  <a:pt x="68" y="263"/>
                  <a:pt x="33" y="529"/>
                </a:cubicBezTo>
                <a:cubicBezTo>
                  <a:pt x="0" y="772"/>
                  <a:pt x="116" y="1006"/>
                  <a:pt x="326" y="1128"/>
                </a:cubicBezTo>
                <a:cubicBezTo>
                  <a:pt x="364" y="1149"/>
                  <a:pt x="387" y="1190"/>
                  <a:pt x="387" y="1234"/>
                </a:cubicBezTo>
                <a:cubicBezTo>
                  <a:pt x="387" y="1534"/>
                  <a:pt x="387" y="1534"/>
                  <a:pt x="387" y="1534"/>
                </a:cubicBezTo>
                <a:cubicBezTo>
                  <a:pt x="387" y="1575"/>
                  <a:pt x="420" y="1607"/>
                  <a:pt x="460" y="1607"/>
                </a:cubicBezTo>
                <a:cubicBezTo>
                  <a:pt x="467" y="1607"/>
                  <a:pt x="467" y="1607"/>
                  <a:pt x="467" y="1607"/>
                </a:cubicBezTo>
                <a:cubicBezTo>
                  <a:pt x="467" y="1713"/>
                  <a:pt x="467" y="1713"/>
                  <a:pt x="467" y="1713"/>
                </a:cubicBezTo>
                <a:cubicBezTo>
                  <a:pt x="467" y="1743"/>
                  <a:pt x="492" y="1767"/>
                  <a:pt x="522" y="1767"/>
                </a:cubicBezTo>
                <a:cubicBezTo>
                  <a:pt x="725" y="1767"/>
                  <a:pt x="725" y="1767"/>
                  <a:pt x="725" y="1767"/>
                </a:cubicBezTo>
                <a:cubicBezTo>
                  <a:pt x="755" y="1767"/>
                  <a:pt x="780" y="1743"/>
                  <a:pt x="780" y="1713"/>
                </a:cubicBezTo>
                <a:cubicBezTo>
                  <a:pt x="780" y="1607"/>
                  <a:pt x="780" y="1607"/>
                  <a:pt x="780" y="1607"/>
                </a:cubicBezTo>
                <a:cubicBezTo>
                  <a:pt x="787" y="1607"/>
                  <a:pt x="787" y="1607"/>
                  <a:pt x="787" y="1607"/>
                </a:cubicBezTo>
                <a:cubicBezTo>
                  <a:pt x="827" y="1607"/>
                  <a:pt x="860" y="1575"/>
                  <a:pt x="860" y="1534"/>
                </a:cubicBezTo>
                <a:cubicBezTo>
                  <a:pt x="860" y="1234"/>
                  <a:pt x="860" y="1234"/>
                  <a:pt x="860" y="1234"/>
                </a:cubicBezTo>
                <a:cubicBezTo>
                  <a:pt x="860" y="1190"/>
                  <a:pt x="883" y="1149"/>
                  <a:pt x="920" y="1128"/>
                </a:cubicBezTo>
                <a:cubicBezTo>
                  <a:pt x="1105" y="1022"/>
                  <a:pt x="1220" y="824"/>
                  <a:pt x="1220" y="612"/>
                </a:cubicBezTo>
                <a:cubicBezTo>
                  <a:pt x="1220" y="442"/>
                  <a:pt x="1147" y="280"/>
                  <a:pt x="1021" y="167"/>
                </a:cubicBezTo>
                <a:cubicBezTo>
                  <a:pt x="893" y="53"/>
                  <a:pt x="728" y="0"/>
                  <a:pt x="555" y="19"/>
                </a:cubicBezTo>
                <a:close/>
                <a:moveTo>
                  <a:pt x="707" y="1694"/>
                </a:moveTo>
                <a:cubicBezTo>
                  <a:pt x="540" y="1694"/>
                  <a:pt x="540" y="1694"/>
                  <a:pt x="540" y="1694"/>
                </a:cubicBezTo>
                <a:cubicBezTo>
                  <a:pt x="540" y="1607"/>
                  <a:pt x="540" y="1607"/>
                  <a:pt x="540" y="1607"/>
                </a:cubicBezTo>
                <a:cubicBezTo>
                  <a:pt x="707" y="1607"/>
                  <a:pt x="707" y="1607"/>
                  <a:pt x="707" y="1607"/>
                </a:cubicBezTo>
                <a:lnTo>
                  <a:pt x="707" y="1694"/>
                </a:lnTo>
                <a:close/>
                <a:moveTo>
                  <a:pt x="780" y="1534"/>
                </a:moveTo>
                <a:cubicBezTo>
                  <a:pt x="460" y="1534"/>
                  <a:pt x="460" y="1534"/>
                  <a:pt x="460" y="1534"/>
                </a:cubicBezTo>
                <a:cubicBezTo>
                  <a:pt x="460" y="1448"/>
                  <a:pt x="460" y="1448"/>
                  <a:pt x="460" y="1448"/>
                </a:cubicBezTo>
                <a:cubicBezTo>
                  <a:pt x="787" y="1448"/>
                  <a:pt x="787" y="1448"/>
                  <a:pt x="787" y="1448"/>
                </a:cubicBezTo>
                <a:cubicBezTo>
                  <a:pt x="787" y="1534"/>
                  <a:pt x="787" y="1534"/>
                  <a:pt x="787" y="1534"/>
                </a:cubicBezTo>
                <a:lnTo>
                  <a:pt x="780" y="1534"/>
                </a:lnTo>
                <a:close/>
                <a:moveTo>
                  <a:pt x="460" y="1375"/>
                </a:moveTo>
                <a:cubicBezTo>
                  <a:pt x="460" y="1288"/>
                  <a:pt x="460" y="1288"/>
                  <a:pt x="460" y="1288"/>
                </a:cubicBezTo>
                <a:cubicBezTo>
                  <a:pt x="787" y="1288"/>
                  <a:pt x="787" y="1288"/>
                  <a:pt x="787" y="1288"/>
                </a:cubicBezTo>
                <a:cubicBezTo>
                  <a:pt x="787" y="1375"/>
                  <a:pt x="787" y="1375"/>
                  <a:pt x="787" y="1375"/>
                </a:cubicBezTo>
                <a:lnTo>
                  <a:pt x="460" y="1375"/>
                </a:lnTo>
                <a:close/>
                <a:moveTo>
                  <a:pt x="972" y="222"/>
                </a:moveTo>
                <a:cubicBezTo>
                  <a:pt x="1083" y="321"/>
                  <a:pt x="1147" y="463"/>
                  <a:pt x="1147" y="612"/>
                </a:cubicBezTo>
                <a:cubicBezTo>
                  <a:pt x="1147" y="798"/>
                  <a:pt x="1046" y="971"/>
                  <a:pt x="884" y="1065"/>
                </a:cubicBezTo>
                <a:cubicBezTo>
                  <a:pt x="830" y="1096"/>
                  <a:pt x="794" y="1152"/>
                  <a:pt x="788" y="1215"/>
                </a:cubicBezTo>
                <a:cubicBezTo>
                  <a:pt x="459" y="1215"/>
                  <a:pt x="459" y="1215"/>
                  <a:pt x="459" y="1215"/>
                </a:cubicBezTo>
                <a:cubicBezTo>
                  <a:pt x="453" y="1152"/>
                  <a:pt x="417" y="1096"/>
                  <a:pt x="363" y="1065"/>
                </a:cubicBezTo>
                <a:cubicBezTo>
                  <a:pt x="178" y="958"/>
                  <a:pt x="77" y="752"/>
                  <a:pt x="105" y="539"/>
                </a:cubicBezTo>
                <a:cubicBezTo>
                  <a:pt x="136" y="306"/>
                  <a:pt x="329" y="118"/>
                  <a:pt x="563" y="92"/>
                </a:cubicBezTo>
                <a:cubicBezTo>
                  <a:pt x="715" y="75"/>
                  <a:pt x="860" y="121"/>
                  <a:pt x="972" y="2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38200" y="360751"/>
            <a:ext cx="10515601" cy="2243792"/>
            <a:chOff x="838200" y="360751"/>
            <a:chExt cx="10515601" cy="2243792"/>
          </a:xfrm>
          <a:noFill/>
        </p:grpSpPr>
        <p:sp>
          <p:nvSpPr>
            <p:cNvPr id="33" name="TextBox 32"/>
            <p:cNvSpPr txBox="1"/>
            <p:nvPr/>
          </p:nvSpPr>
          <p:spPr>
            <a:xfrm>
              <a:off x="838200" y="556931"/>
              <a:ext cx="10515601" cy="2047612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1" i="0" u="none" strike="noStrike" kern="1200" cap="none" spc="0" normalizeH="0" baseline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Beispiel 3:   Sorgende Gemeinde im Kontext Gemeinde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3600" b="1" dirty="0" err="1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Cafe</a:t>
              </a:r>
              <a:r>
                <a:rPr lang="de-DE" sz="3600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Bohne, Altenbach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0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2" y="360751"/>
              <a:ext cx="5943596" cy="423321"/>
            </a:xfrm>
            <a:prstGeom prst="rect">
              <a:avLst/>
            </a:prstGeom>
            <a:grp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0" i="0" u="none" strike="noStrike" kern="1200" cap="none" spc="0" normalizeH="0" baseline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Kooperationsraum - Arbeitsfelder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A6002E4-4526-D946-B2C4-810F9781A808}"/>
              </a:ext>
            </a:extLst>
          </p:cNvPr>
          <p:cNvGrpSpPr/>
          <p:nvPr/>
        </p:nvGrpSpPr>
        <p:grpSpPr>
          <a:xfrm>
            <a:off x="4319186" y="4928583"/>
            <a:ext cx="979686" cy="931888"/>
            <a:chOff x="3194651" y="1981263"/>
            <a:chExt cx="979686" cy="9318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2AB8E1C-3377-3F4C-B77A-714F988DA297}"/>
                </a:ext>
              </a:extLst>
            </p:cNvPr>
            <p:cNvSpPr/>
            <p:nvPr/>
          </p:nvSpPr>
          <p:spPr>
            <a:xfrm>
              <a:off x="3194651" y="1981263"/>
              <a:ext cx="979686" cy="9318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1C392FED-83ED-C942-ABFB-F4C0585AFF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1851" y="2164019"/>
              <a:ext cx="596020" cy="566375"/>
            </a:xfrm>
            <a:custGeom>
              <a:avLst/>
              <a:gdLst>
                <a:gd name="T0" fmla="*/ 643 w 1556"/>
                <a:gd name="T1" fmla="*/ 1024 h 1534"/>
                <a:gd name="T2" fmla="*/ 368 w 1556"/>
                <a:gd name="T3" fmla="*/ 979 h 1534"/>
                <a:gd name="T4" fmla="*/ 459 w 1556"/>
                <a:gd name="T5" fmla="*/ 809 h 1534"/>
                <a:gd name="T6" fmla="*/ 911 w 1556"/>
                <a:gd name="T7" fmla="*/ 809 h 1534"/>
                <a:gd name="T8" fmla="*/ 1177 w 1556"/>
                <a:gd name="T9" fmla="*/ 900 h 1534"/>
                <a:gd name="T10" fmla="*/ 943 w 1556"/>
                <a:gd name="T11" fmla="*/ 979 h 1534"/>
                <a:gd name="T12" fmla="*/ 898 w 1556"/>
                <a:gd name="T13" fmla="*/ 1489 h 1534"/>
                <a:gd name="T14" fmla="*/ 1499 w 1556"/>
                <a:gd name="T15" fmla="*/ 1534 h 1534"/>
                <a:gd name="T16" fmla="*/ 1544 w 1556"/>
                <a:gd name="T17" fmla="*/ 1024 h 1534"/>
                <a:gd name="T18" fmla="*/ 1267 w 1556"/>
                <a:gd name="T19" fmla="*/ 979 h 1534"/>
                <a:gd name="T20" fmla="*/ 1357 w 1556"/>
                <a:gd name="T21" fmla="*/ 815 h 1534"/>
                <a:gd name="T22" fmla="*/ 1542 w 1556"/>
                <a:gd name="T23" fmla="*/ 751 h 1534"/>
                <a:gd name="T24" fmla="*/ 1359 w 1556"/>
                <a:gd name="T25" fmla="*/ 719 h 1534"/>
                <a:gd name="T26" fmla="*/ 911 w 1556"/>
                <a:gd name="T27" fmla="*/ 719 h 1534"/>
                <a:gd name="T28" fmla="*/ 819 w 1556"/>
                <a:gd name="T29" fmla="*/ 555 h 1534"/>
                <a:gd name="T30" fmla="*/ 1099 w 1556"/>
                <a:gd name="T31" fmla="*/ 510 h 1534"/>
                <a:gd name="T32" fmla="*/ 1054 w 1556"/>
                <a:gd name="T33" fmla="*/ 0 h 1534"/>
                <a:gd name="T34" fmla="*/ 454 w 1556"/>
                <a:gd name="T35" fmla="*/ 45 h 1534"/>
                <a:gd name="T36" fmla="*/ 499 w 1556"/>
                <a:gd name="T37" fmla="*/ 555 h 1534"/>
                <a:gd name="T38" fmla="*/ 729 w 1556"/>
                <a:gd name="T39" fmla="*/ 627 h 1534"/>
                <a:gd name="T40" fmla="*/ 460 w 1556"/>
                <a:gd name="T41" fmla="*/ 719 h 1534"/>
                <a:gd name="T42" fmla="*/ 53 w 1556"/>
                <a:gd name="T43" fmla="*/ 712 h 1534"/>
                <a:gd name="T44" fmla="*/ 56 w 1556"/>
                <a:gd name="T45" fmla="*/ 808 h 1534"/>
                <a:gd name="T46" fmla="*/ 278 w 1556"/>
                <a:gd name="T47" fmla="*/ 900 h 1534"/>
                <a:gd name="T48" fmla="*/ 55 w 1556"/>
                <a:gd name="T49" fmla="*/ 979 h 1534"/>
                <a:gd name="T50" fmla="*/ 10 w 1556"/>
                <a:gd name="T51" fmla="*/ 1489 h 1534"/>
                <a:gd name="T52" fmla="*/ 598 w 1556"/>
                <a:gd name="T53" fmla="*/ 1534 h 1534"/>
                <a:gd name="T54" fmla="*/ 1454 w 1556"/>
                <a:gd name="T55" fmla="*/ 1069 h 1534"/>
                <a:gd name="T56" fmla="*/ 988 w 1556"/>
                <a:gd name="T57" fmla="*/ 1444 h 1534"/>
                <a:gd name="T58" fmla="*/ 1454 w 1556"/>
                <a:gd name="T59" fmla="*/ 1069 h 1534"/>
                <a:gd name="T60" fmla="*/ 1222 w 1556"/>
                <a:gd name="T61" fmla="*/ 818 h 1534"/>
                <a:gd name="T62" fmla="*/ 1222 w 1556"/>
                <a:gd name="T63" fmla="*/ 710 h 1534"/>
                <a:gd name="T64" fmla="*/ 544 w 1556"/>
                <a:gd name="T65" fmla="*/ 90 h 1534"/>
                <a:gd name="T66" fmla="*/ 1009 w 1556"/>
                <a:gd name="T67" fmla="*/ 465 h 1534"/>
                <a:gd name="T68" fmla="*/ 828 w 1556"/>
                <a:gd name="T69" fmla="*/ 764 h 1534"/>
                <a:gd name="T70" fmla="*/ 720 w 1556"/>
                <a:gd name="T71" fmla="*/ 764 h 1534"/>
                <a:gd name="T72" fmla="*/ 269 w 1556"/>
                <a:gd name="T73" fmla="*/ 764 h 1534"/>
                <a:gd name="T74" fmla="*/ 323 w 1556"/>
                <a:gd name="T75" fmla="*/ 818 h 1534"/>
                <a:gd name="T76" fmla="*/ 553 w 1556"/>
                <a:gd name="T77" fmla="*/ 1444 h 1534"/>
                <a:gd name="T78" fmla="*/ 100 w 1556"/>
                <a:gd name="T79" fmla="*/ 1069 h 1534"/>
                <a:gd name="T80" fmla="*/ 553 w 1556"/>
                <a:gd name="T81" fmla="*/ 144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56" h="1534">
                  <a:moveTo>
                    <a:pt x="643" y="1489"/>
                  </a:moveTo>
                  <a:cubicBezTo>
                    <a:pt x="643" y="1024"/>
                    <a:pt x="643" y="1024"/>
                    <a:pt x="643" y="1024"/>
                  </a:cubicBezTo>
                  <a:cubicBezTo>
                    <a:pt x="643" y="999"/>
                    <a:pt x="623" y="979"/>
                    <a:pt x="598" y="979"/>
                  </a:cubicBezTo>
                  <a:cubicBezTo>
                    <a:pt x="368" y="979"/>
                    <a:pt x="368" y="979"/>
                    <a:pt x="368" y="979"/>
                  </a:cubicBezTo>
                  <a:cubicBezTo>
                    <a:pt x="368" y="900"/>
                    <a:pt x="368" y="900"/>
                    <a:pt x="368" y="900"/>
                  </a:cubicBezTo>
                  <a:cubicBezTo>
                    <a:pt x="411" y="886"/>
                    <a:pt x="445" y="852"/>
                    <a:pt x="459" y="809"/>
                  </a:cubicBezTo>
                  <a:cubicBezTo>
                    <a:pt x="638" y="809"/>
                    <a:pt x="638" y="809"/>
                    <a:pt x="638" y="809"/>
                  </a:cubicBezTo>
                  <a:cubicBezTo>
                    <a:pt x="682" y="940"/>
                    <a:pt x="867" y="940"/>
                    <a:pt x="911" y="809"/>
                  </a:cubicBezTo>
                  <a:cubicBezTo>
                    <a:pt x="1086" y="809"/>
                    <a:pt x="1086" y="809"/>
                    <a:pt x="1086" y="809"/>
                  </a:cubicBezTo>
                  <a:cubicBezTo>
                    <a:pt x="1100" y="852"/>
                    <a:pt x="1134" y="886"/>
                    <a:pt x="1177" y="900"/>
                  </a:cubicBezTo>
                  <a:cubicBezTo>
                    <a:pt x="1177" y="979"/>
                    <a:pt x="1177" y="979"/>
                    <a:pt x="1177" y="979"/>
                  </a:cubicBezTo>
                  <a:cubicBezTo>
                    <a:pt x="943" y="979"/>
                    <a:pt x="943" y="979"/>
                    <a:pt x="943" y="979"/>
                  </a:cubicBezTo>
                  <a:cubicBezTo>
                    <a:pt x="919" y="979"/>
                    <a:pt x="898" y="999"/>
                    <a:pt x="898" y="1024"/>
                  </a:cubicBezTo>
                  <a:cubicBezTo>
                    <a:pt x="898" y="1489"/>
                    <a:pt x="898" y="1489"/>
                    <a:pt x="898" y="1489"/>
                  </a:cubicBezTo>
                  <a:cubicBezTo>
                    <a:pt x="898" y="1514"/>
                    <a:pt x="919" y="1534"/>
                    <a:pt x="943" y="1534"/>
                  </a:cubicBezTo>
                  <a:cubicBezTo>
                    <a:pt x="1499" y="1534"/>
                    <a:pt x="1499" y="1534"/>
                    <a:pt x="1499" y="1534"/>
                  </a:cubicBezTo>
                  <a:cubicBezTo>
                    <a:pt x="1524" y="1534"/>
                    <a:pt x="1544" y="1514"/>
                    <a:pt x="1544" y="1489"/>
                  </a:cubicBezTo>
                  <a:cubicBezTo>
                    <a:pt x="1544" y="1024"/>
                    <a:pt x="1544" y="1024"/>
                    <a:pt x="1544" y="1024"/>
                  </a:cubicBezTo>
                  <a:cubicBezTo>
                    <a:pt x="1544" y="999"/>
                    <a:pt x="1524" y="979"/>
                    <a:pt x="1499" y="979"/>
                  </a:cubicBezTo>
                  <a:cubicBezTo>
                    <a:pt x="1267" y="979"/>
                    <a:pt x="1267" y="979"/>
                    <a:pt x="1267" y="979"/>
                  </a:cubicBezTo>
                  <a:cubicBezTo>
                    <a:pt x="1267" y="900"/>
                    <a:pt x="1267" y="900"/>
                    <a:pt x="1267" y="900"/>
                  </a:cubicBezTo>
                  <a:cubicBezTo>
                    <a:pt x="1308" y="887"/>
                    <a:pt x="1341" y="855"/>
                    <a:pt x="1357" y="815"/>
                  </a:cubicBezTo>
                  <a:cubicBezTo>
                    <a:pt x="1501" y="815"/>
                    <a:pt x="1501" y="815"/>
                    <a:pt x="1501" y="815"/>
                  </a:cubicBezTo>
                  <a:cubicBezTo>
                    <a:pt x="1533" y="815"/>
                    <a:pt x="1556" y="780"/>
                    <a:pt x="1542" y="751"/>
                  </a:cubicBezTo>
                  <a:cubicBezTo>
                    <a:pt x="1536" y="733"/>
                    <a:pt x="1519" y="719"/>
                    <a:pt x="1499" y="719"/>
                  </a:cubicBezTo>
                  <a:cubicBezTo>
                    <a:pt x="1359" y="719"/>
                    <a:pt x="1359" y="719"/>
                    <a:pt x="1359" y="719"/>
                  </a:cubicBezTo>
                  <a:cubicBezTo>
                    <a:pt x="1315" y="587"/>
                    <a:pt x="1129" y="588"/>
                    <a:pt x="1085" y="719"/>
                  </a:cubicBezTo>
                  <a:cubicBezTo>
                    <a:pt x="911" y="719"/>
                    <a:pt x="911" y="719"/>
                    <a:pt x="911" y="719"/>
                  </a:cubicBezTo>
                  <a:cubicBezTo>
                    <a:pt x="897" y="676"/>
                    <a:pt x="863" y="641"/>
                    <a:pt x="819" y="627"/>
                  </a:cubicBezTo>
                  <a:cubicBezTo>
                    <a:pt x="819" y="555"/>
                    <a:pt x="819" y="555"/>
                    <a:pt x="819" y="555"/>
                  </a:cubicBezTo>
                  <a:cubicBezTo>
                    <a:pt x="1054" y="555"/>
                    <a:pt x="1054" y="555"/>
                    <a:pt x="1054" y="555"/>
                  </a:cubicBezTo>
                  <a:cubicBezTo>
                    <a:pt x="1079" y="555"/>
                    <a:pt x="1099" y="535"/>
                    <a:pt x="1099" y="510"/>
                  </a:cubicBezTo>
                  <a:cubicBezTo>
                    <a:pt x="1099" y="45"/>
                    <a:pt x="1099" y="45"/>
                    <a:pt x="1099" y="45"/>
                  </a:cubicBezTo>
                  <a:cubicBezTo>
                    <a:pt x="1099" y="20"/>
                    <a:pt x="1079" y="0"/>
                    <a:pt x="1054" y="0"/>
                  </a:cubicBezTo>
                  <a:cubicBezTo>
                    <a:pt x="499" y="0"/>
                    <a:pt x="499" y="0"/>
                    <a:pt x="499" y="0"/>
                  </a:cubicBezTo>
                  <a:cubicBezTo>
                    <a:pt x="474" y="0"/>
                    <a:pt x="454" y="20"/>
                    <a:pt x="454" y="45"/>
                  </a:cubicBezTo>
                  <a:cubicBezTo>
                    <a:pt x="454" y="510"/>
                    <a:pt x="454" y="510"/>
                    <a:pt x="454" y="510"/>
                  </a:cubicBezTo>
                  <a:cubicBezTo>
                    <a:pt x="454" y="535"/>
                    <a:pt x="474" y="555"/>
                    <a:pt x="499" y="555"/>
                  </a:cubicBezTo>
                  <a:cubicBezTo>
                    <a:pt x="729" y="555"/>
                    <a:pt x="729" y="555"/>
                    <a:pt x="729" y="555"/>
                  </a:cubicBezTo>
                  <a:cubicBezTo>
                    <a:pt x="729" y="627"/>
                    <a:pt x="729" y="627"/>
                    <a:pt x="729" y="627"/>
                  </a:cubicBezTo>
                  <a:cubicBezTo>
                    <a:pt x="686" y="641"/>
                    <a:pt x="652" y="676"/>
                    <a:pt x="638" y="719"/>
                  </a:cubicBezTo>
                  <a:cubicBezTo>
                    <a:pt x="460" y="719"/>
                    <a:pt x="460" y="719"/>
                    <a:pt x="460" y="719"/>
                  </a:cubicBezTo>
                  <a:cubicBezTo>
                    <a:pt x="417" y="591"/>
                    <a:pt x="237" y="586"/>
                    <a:pt x="188" y="712"/>
                  </a:cubicBezTo>
                  <a:cubicBezTo>
                    <a:pt x="53" y="712"/>
                    <a:pt x="53" y="712"/>
                    <a:pt x="53" y="712"/>
                  </a:cubicBezTo>
                  <a:cubicBezTo>
                    <a:pt x="22" y="712"/>
                    <a:pt x="0" y="748"/>
                    <a:pt x="14" y="776"/>
                  </a:cubicBezTo>
                  <a:cubicBezTo>
                    <a:pt x="19" y="795"/>
                    <a:pt x="36" y="808"/>
                    <a:pt x="56" y="808"/>
                  </a:cubicBezTo>
                  <a:cubicBezTo>
                    <a:pt x="186" y="808"/>
                    <a:pt x="186" y="808"/>
                    <a:pt x="186" y="808"/>
                  </a:cubicBezTo>
                  <a:cubicBezTo>
                    <a:pt x="200" y="852"/>
                    <a:pt x="234" y="886"/>
                    <a:pt x="278" y="900"/>
                  </a:cubicBezTo>
                  <a:cubicBezTo>
                    <a:pt x="278" y="979"/>
                    <a:pt x="278" y="979"/>
                    <a:pt x="278" y="979"/>
                  </a:cubicBezTo>
                  <a:cubicBezTo>
                    <a:pt x="55" y="979"/>
                    <a:pt x="55" y="979"/>
                    <a:pt x="55" y="979"/>
                  </a:cubicBezTo>
                  <a:cubicBezTo>
                    <a:pt x="30" y="979"/>
                    <a:pt x="10" y="999"/>
                    <a:pt x="10" y="1024"/>
                  </a:cubicBezTo>
                  <a:cubicBezTo>
                    <a:pt x="10" y="1489"/>
                    <a:pt x="10" y="1489"/>
                    <a:pt x="10" y="1489"/>
                  </a:cubicBezTo>
                  <a:cubicBezTo>
                    <a:pt x="10" y="1514"/>
                    <a:pt x="30" y="1534"/>
                    <a:pt x="55" y="1534"/>
                  </a:cubicBezTo>
                  <a:cubicBezTo>
                    <a:pt x="598" y="1534"/>
                    <a:pt x="598" y="1534"/>
                    <a:pt x="598" y="1534"/>
                  </a:cubicBezTo>
                  <a:cubicBezTo>
                    <a:pt x="623" y="1534"/>
                    <a:pt x="643" y="1514"/>
                    <a:pt x="643" y="1489"/>
                  </a:cubicBezTo>
                  <a:close/>
                  <a:moveTo>
                    <a:pt x="1454" y="1069"/>
                  </a:moveTo>
                  <a:cubicBezTo>
                    <a:pt x="1454" y="1444"/>
                    <a:pt x="1454" y="1444"/>
                    <a:pt x="1454" y="1444"/>
                  </a:cubicBezTo>
                  <a:cubicBezTo>
                    <a:pt x="988" y="1444"/>
                    <a:pt x="988" y="1444"/>
                    <a:pt x="988" y="1444"/>
                  </a:cubicBezTo>
                  <a:cubicBezTo>
                    <a:pt x="988" y="1069"/>
                    <a:pt x="988" y="1069"/>
                    <a:pt x="988" y="1069"/>
                  </a:cubicBezTo>
                  <a:lnTo>
                    <a:pt x="1454" y="1069"/>
                  </a:lnTo>
                  <a:close/>
                  <a:moveTo>
                    <a:pt x="1222" y="710"/>
                  </a:moveTo>
                  <a:cubicBezTo>
                    <a:pt x="1294" y="713"/>
                    <a:pt x="1294" y="815"/>
                    <a:pt x="1222" y="818"/>
                  </a:cubicBezTo>
                  <a:cubicBezTo>
                    <a:pt x="1192" y="818"/>
                    <a:pt x="1168" y="794"/>
                    <a:pt x="1168" y="764"/>
                  </a:cubicBezTo>
                  <a:cubicBezTo>
                    <a:pt x="1168" y="734"/>
                    <a:pt x="1192" y="710"/>
                    <a:pt x="1222" y="710"/>
                  </a:cubicBezTo>
                  <a:close/>
                  <a:moveTo>
                    <a:pt x="544" y="465"/>
                  </a:moveTo>
                  <a:cubicBezTo>
                    <a:pt x="544" y="90"/>
                    <a:pt x="544" y="90"/>
                    <a:pt x="544" y="90"/>
                  </a:cubicBezTo>
                  <a:cubicBezTo>
                    <a:pt x="1009" y="90"/>
                    <a:pt x="1009" y="90"/>
                    <a:pt x="1009" y="90"/>
                  </a:cubicBezTo>
                  <a:cubicBezTo>
                    <a:pt x="1009" y="465"/>
                    <a:pt x="1009" y="465"/>
                    <a:pt x="1009" y="465"/>
                  </a:cubicBezTo>
                  <a:lnTo>
                    <a:pt x="544" y="465"/>
                  </a:lnTo>
                  <a:close/>
                  <a:moveTo>
                    <a:pt x="828" y="764"/>
                  </a:moveTo>
                  <a:cubicBezTo>
                    <a:pt x="828" y="794"/>
                    <a:pt x="804" y="818"/>
                    <a:pt x="774" y="818"/>
                  </a:cubicBezTo>
                  <a:cubicBezTo>
                    <a:pt x="745" y="818"/>
                    <a:pt x="720" y="794"/>
                    <a:pt x="720" y="764"/>
                  </a:cubicBezTo>
                  <a:cubicBezTo>
                    <a:pt x="723" y="692"/>
                    <a:pt x="825" y="692"/>
                    <a:pt x="828" y="764"/>
                  </a:cubicBezTo>
                  <a:close/>
                  <a:moveTo>
                    <a:pt x="269" y="764"/>
                  </a:moveTo>
                  <a:cubicBezTo>
                    <a:pt x="272" y="692"/>
                    <a:pt x="374" y="692"/>
                    <a:pt x="377" y="764"/>
                  </a:cubicBezTo>
                  <a:cubicBezTo>
                    <a:pt x="377" y="794"/>
                    <a:pt x="353" y="818"/>
                    <a:pt x="323" y="818"/>
                  </a:cubicBezTo>
                  <a:cubicBezTo>
                    <a:pt x="293" y="818"/>
                    <a:pt x="269" y="794"/>
                    <a:pt x="269" y="764"/>
                  </a:cubicBezTo>
                  <a:close/>
                  <a:moveTo>
                    <a:pt x="553" y="1444"/>
                  </a:moveTo>
                  <a:cubicBezTo>
                    <a:pt x="100" y="1444"/>
                    <a:pt x="100" y="1444"/>
                    <a:pt x="100" y="1444"/>
                  </a:cubicBezTo>
                  <a:cubicBezTo>
                    <a:pt x="100" y="1069"/>
                    <a:pt x="100" y="1069"/>
                    <a:pt x="100" y="1069"/>
                  </a:cubicBezTo>
                  <a:cubicBezTo>
                    <a:pt x="553" y="1069"/>
                    <a:pt x="553" y="1069"/>
                    <a:pt x="553" y="1069"/>
                  </a:cubicBezTo>
                  <a:lnTo>
                    <a:pt x="553" y="14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D9BB2AE-D1F9-9146-B6F4-B88BED0458A3}"/>
              </a:ext>
            </a:extLst>
          </p:cNvPr>
          <p:cNvSpPr/>
          <p:nvPr/>
        </p:nvSpPr>
        <p:spPr>
          <a:xfrm>
            <a:off x="4366433" y="2350654"/>
            <a:ext cx="979686" cy="931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0C02EA2-BF72-7247-B18B-773F6B54AC53}"/>
              </a:ext>
            </a:extLst>
          </p:cNvPr>
          <p:cNvGrpSpPr/>
          <p:nvPr/>
        </p:nvGrpSpPr>
        <p:grpSpPr>
          <a:xfrm>
            <a:off x="4574133" y="2580241"/>
            <a:ext cx="3226026" cy="3279054"/>
            <a:chOff x="4574133" y="2580241"/>
            <a:chExt cx="3226026" cy="3279054"/>
          </a:xfrm>
        </p:grpSpPr>
        <p:sp>
          <p:nvSpPr>
            <p:cNvPr id="56322" name="Oval 35"/>
            <p:cNvSpPr>
              <a:spLocks noChangeArrowheads="1"/>
            </p:cNvSpPr>
            <p:nvPr/>
          </p:nvSpPr>
          <p:spPr bwMode="auto">
            <a:xfrm>
              <a:off x="6870367" y="4928583"/>
              <a:ext cx="929792" cy="9307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  <p:sp>
          <p:nvSpPr>
            <p:cNvPr id="42" name="Freeform 52">
              <a:extLst>
                <a:ext uri="{FF2B5EF4-FFF2-40B4-BE49-F238E27FC236}">
                  <a16:creationId xmlns:a16="http://schemas.microsoft.com/office/drawing/2014/main" id="{D1B31D37-7A91-2F4A-871E-B140F4A55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133" y="2580241"/>
              <a:ext cx="564286" cy="533390"/>
            </a:xfrm>
            <a:custGeom>
              <a:avLst/>
              <a:gdLst>
                <a:gd name="T0" fmla="*/ 1595 w 1640"/>
                <a:gd name="T1" fmla="*/ 180 h 1589"/>
                <a:gd name="T2" fmla="*/ 1418 w 1640"/>
                <a:gd name="T3" fmla="*/ 2 h 1589"/>
                <a:gd name="T4" fmla="*/ 1261 w 1640"/>
                <a:gd name="T5" fmla="*/ 261 h 1589"/>
                <a:gd name="T6" fmla="*/ 1033 w 1640"/>
                <a:gd name="T7" fmla="*/ 456 h 1589"/>
                <a:gd name="T8" fmla="*/ 666 w 1640"/>
                <a:gd name="T9" fmla="*/ 471 h 1589"/>
                <a:gd name="T10" fmla="*/ 352 w 1640"/>
                <a:gd name="T11" fmla="*/ 206 h 1589"/>
                <a:gd name="T12" fmla="*/ 211 w 1640"/>
                <a:gd name="T13" fmla="*/ 1 h 1589"/>
                <a:gd name="T14" fmla="*/ 59 w 1640"/>
                <a:gd name="T15" fmla="*/ 153 h 1589"/>
                <a:gd name="T16" fmla="*/ 297 w 1640"/>
                <a:gd name="T17" fmla="*/ 277 h 1589"/>
                <a:gd name="T18" fmla="*/ 609 w 1640"/>
                <a:gd name="T19" fmla="*/ 540 h 1589"/>
                <a:gd name="T20" fmla="*/ 578 w 1640"/>
                <a:gd name="T21" fmla="*/ 767 h 1589"/>
                <a:gd name="T22" fmla="*/ 373 w 1640"/>
                <a:gd name="T23" fmla="*/ 884 h 1589"/>
                <a:gd name="T24" fmla="*/ 239 w 1640"/>
                <a:gd name="T25" fmla="*/ 823 h 1589"/>
                <a:gd name="T26" fmla="*/ 239 w 1640"/>
                <a:gd name="T27" fmla="*/ 1183 h 1589"/>
                <a:gd name="T28" fmla="*/ 414 w 1640"/>
                <a:gd name="T29" fmla="*/ 964 h 1589"/>
                <a:gd name="T30" fmla="*/ 615 w 1640"/>
                <a:gd name="T31" fmla="*/ 849 h 1589"/>
                <a:gd name="T32" fmla="*/ 778 w 1640"/>
                <a:gd name="T33" fmla="*/ 970 h 1589"/>
                <a:gd name="T34" fmla="*/ 766 w 1640"/>
                <a:gd name="T35" fmla="*/ 1232 h 1589"/>
                <a:gd name="T36" fmla="*/ 649 w 1640"/>
                <a:gd name="T37" fmla="*/ 1383 h 1589"/>
                <a:gd name="T38" fmla="*/ 959 w 1640"/>
                <a:gd name="T39" fmla="*/ 1383 h 1589"/>
                <a:gd name="T40" fmla="*/ 856 w 1640"/>
                <a:gd name="T41" fmla="*/ 1237 h 1589"/>
                <a:gd name="T42" fmla="*/ 867 w 1640"/>
                <a:gd name="T43" fmla="*/ 981 h 1589"/>
                <a:gd name="T44" fmla="*/ 1108 w 1640"/>
                <a:gd name="T45" fmla="*/ 840 h 1589"/>
                <a:gd name="T46" fmla="*/ 1323 w 1640"/>
                <a:gd name="T47" fmla="*/ 942 h 1589"/>
                <a:gd name="T48" fmla="*/ 1458 w 1640"/>
                <a:gd name="T49" fmla="*/ 1101 h 1589"/>
                <a:gd name="T50" fmla="*/ 1458 w 1640"/>
                <a:gd name="T51" fmla="*/ 826 h 1589"/>
                <a:gd name="T52" fmla="*/ 1365 w 1640"/>
                <a:gd name="T53" fmla="*/ 863 h 1589"/>
                <a:gd name="T54" fmla="*/ 1142 w 1640"/>
                <a:gd name="T55" fmla="*/ 757 h 1589"/>
                <a:gd name="T56" fmla="*/ 1096 w 1640"/>
                <a:gd name="T57" fmla="*/ 521 h 1589"/>
                <a:gd name="T58" fmla="*/ 1321 w 1640"/>
                <a:gd name="T59" fmla="*/ 328 h 1589"/>
                <a:gd name="T60" fmla="*/ 1595 w 1640"/>
                <a:gd name="T61" fmla="*/ 180 h 1589"/>
                <a:gd name="T62" fmla="*/ 1418 w 1640"/>
                <a:gd name="T63" fmla="*/ 92 h 1589"/>
                <a:gd name="T64" fmla="*/ 1505 w 1640"/>
                <a:gd name="T65" fmla="*/ 180 h 1589"/>
                <a:gd name="T66" fmla="*/ 1330 w 1640"/>
                <a:gd name="T67" fmla="*/ 180 h 1589"/>
                <a:gd name="T68" fmla="*/ 1418 w 1640"/>
                <a:gd name="T69" fmla="*/ 92 h 1589"/>
                <a:gd name="T70" fmla="*/ 261 w 1640"/>
                <a:gd name="T71" fmla="*/ 187 h 1589"/>
                <a:gd name="T72" fmla="*/ 261 w 1640"/>
                <a:gd name="T73" fmla="*/ 187 h 1589"/>
                <a:gd name="T74" fmla="*/ 258 w 1640"/>
                <a:gd name="T75" fmla="*/ 192 h 1589"/>
                <a:gd name="T76" fmla="*/ 149 w 1640"/>
                <a:gd name="T77" fmla="*/ 153 h 1589"/>
                <a:gd name="T78" fmla="*/ 211 w 1640"/>
                <a:gd name="T79" fmla="*/ 91 h 1589"/>
                <a:gd name="T80" fmla="*/ 261 w 1640"/>
                <a:gd name="T81" fmla="*/ 187 h 1589"/>
                <a:gd name="T82" fmla="*/ 239 w 1640"/>
                <a:gd name="T83" fmla="*/ 1093 h 1589"/>
                <a:gd name="T84" fmla="*/ 149 w 1640"/>
                <a:gd name="T85" fmla="*/ 1003 h 1589"/>
                <a:gd name="T86" fmla="*/ 329 w 1640"/>
                <a:gd name="T87" fmla="*/ 1003 h 1589"/>
                <a:gd name="T88" fmla="*/ 239 w 1640"/>
                <a:gd name="T89" fmla="*/ 1093 h 1589"/>
                <a:gd name="T90" fmla="*/ 869 w 1640"/>
                <a:gd name="T91" fmla="*/ 1383 h 1589"/>
                <a:gd name="T92" fmla="*/ 804 w 1640"/>
                <a:gd name="T93" fmla="*/ 1448 h 1589"/>
                <a:gd name="T94" fmla="*/ 739 w 1640"/>
                <a:gd name="T95" fmla="*/ 1383 h 1589"/>
                <a:gd name="T96" fmla="*/ 869 w 1640"/>
                <a:gd name="T97" fmla="*/ 1383 h 1589"/>
                <a:gd name="T98" fmla="*/ 859 w 1640"/>
                <a:gd name="T99" fmla="*/ 891 h 1589"/>
                <a:gd name="T100" fmla="*/ 657 w 1640"/>
                <a:gd name="T101" fmla="*/ 690 h 1589"/>
                <a:gd name="T102" fmla="*/ 1060 w 1640"/>
                <a:gd name="T103" fmla="*/ 690 h 1589"/>
                <a:gd name="T104" fmla="*/ 859 w 1640"/>
                <a:gd name="T105" fmla="*/ 891 h 1589"/>
                <a:gd name="T106" fmla="*/ 1416 w 1640"/>
                <a:gd name="T107" fmla="*/ 942 h 1589"/>
                <a:gd name="T108" fmla="*/ 1417 w 1640"/>
                <a:gd name="T109" fmla="*/ 940 h 1589"/>
                <a:gd name="T110" fmla="*/ 1505 w 1640"/>
                <a:gd name="T111" fmla="*/ 964 h 1589"/>
                <a:gd name="T112" fmla="*/ 1458 w 1640"/>
                <a:gd name="T113" fmla="*/ 1011 h 1589"/>
                <a:gd name="T114" fmla="*/ 1416 w 1640"/>
                <a:gd name="T115" fmla="*/ 942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40" h="1589">
                  <a:moveTo>
                    <a:pt x="1595" y="180"/>
                  </a:moveTo>
                  <a:cubicBezTo>
                    <a:pt x="1595" y="82"/>
                    <a:pt x="1516" y="2"/>
                    <a:pt x="1418" y="2"/>
                  </a:cubicBezTo>
                  <a:cubicBezTo>
                    <a:pt x="1286" y="1"/>
                    <a:pt x="1199" y="146"/>
                    <a:pt x="1261" y="261"/>
                  </a:cubicBezTo>
                  <a:cubicBezTo>
                    <a:pt x="1033" y="456"/>
                    <a:pt x="1033" y="456"/>
                    <a:pt x="1033" y="456"/>
                  </a:cubicBezTo>
                  <a:cubicBezTo>
                    <a:pt x="928" y="374"/>
                    <a:pt x="764" y="381"/>
                    <a:pt x="666" y="471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90" y="109"/>
                    <a:pt x="315" y="0"/>
                    <a:pt x="211" y="1"/>
                  </a:cubicBezTo>
                  <a:cubicBezTo>
                    <a:pt x="127" y="1"/>
                    <a:pt x="59" y="69"/>
                    <a:pt x="59" y="153"/>
                  </a:cubicBezTo>
                  <a:cubicBezTo>
                    <a:pt x="59" y="274"/>
                    <a:pt x="199" y="347"/>
                    <a:pt x="297" y="277"/>
                  </a:cubicBezTo>
                  <a:cubicBezTo>
                    <a:pt x="609" y="540"/>
                    <a:pt x="609" y="540"/>
                    <a:pt x="609" y="540"/>
                  </a:cubicBezTo>
                  <a:cubicBezTo>
                    <a:pt x="569" y="604"/>
                    <a:pt x="556" y="692"/>
                    <a:pt x="578" y="767"/>
                  </a:cubicBezTo>
                  <a:cubicBezTo>
                    <a:pt x="373" y="884"/>
                    <a:pt x="373" y="884"/>
                    <a:pt x="373" y="884"/>
                  </a:cubicBezTo>
                  <a:cubicBezTo>
                    <a:pt x="340" y="847"/>
                    <a:pt x="292" y="823"/>
                    <a:pt x="239" y="823"/>
                  </a:cubicBezTo>
                  <a:cubicBezTo>
                    <a:pt x="0" y="833"/>
                    <a:pt x="0" y="1173"/>
                    <a:pt x="239" y="1183"/>
                  </a:cubicBezTo>
                  <a:cubicBezTo>
                    <a:pt x="352" y="1184"/>
                    <a:pt x="440" y="1074"/>
                    <a:pt x="414" y="964"/>
                  </a:cubicBezTo>
                  <a:cubicBezTo>
                    <a:pt x="615" y="849"/>
                    <a:pt x="615" y="849"/>
                    <a:pt x="615" y="849"/>
                  </a:cubicBezTo>
                  <a:cubicBezTo>
                    <a:pt x="652" y="907"/>
                    <a:pt x="710" y="950"/>
                    <a:pt x="778" y="970"/>
                  </a:cubicBezTo>
                  <a:cubicBezTo>
                    <a:pt x="766" y="1232"/>
                    <a:pt x="766" y="1232"/>
                    <a:pt x="766" y="1232"/>
                  </a:cubicBezTo>
                  <a:cubicBezTo>
                    <a:pt x="699" y="1249"/>
                    <a:pt x="649" y="1310"/>
                    <a:pt x="649" y="1383"/>
                  </a:cubicBezTo>
                  <a:cubicBezTo>
                    <a:pt x="657" y="1589"/>
                    <a:pt x="951" y="1589"/>
                    <a:pt x="959" y="1383"/>
                  </a:cubicBezTo>
                  <a:cubicBezTo>
                    <a:pt x="959" y="1316"/>
                    <a:pt x="916" y="1258"/>
                    <a:pt x="856" y="1237"/>
                  </a:cubicBezTo>
                  <a:cubicBezTo>
                    <a:pt x="867" y="981"/>
                    <a:pt x="867" y="981"/>
                    <a:pt x="867" y="981"/>
                  </a:cubicBezTo>
                  <a:cubicBezTo>
                    <a:pt x="969" y="978"/>
                    <a:pt x="1058" y="922"/>
                    <a:pt x="1108" y="840"/>
                  </a:cubicBezTo>
                  <a:cubicBezTo>
                    <a:pt x="1323" y="942"/>
                    <a:pt x="1323" y="942"/>
                    <a:pt x="1323" y="942"/>
                  </a:cubicBezTo>
                  <a:cubicBezTo>
                    <a:pt x="1309" y="1024"/>
                    <a:pt x="1375" y="1101"/>
                    <a:pt x="1458" y="1101"/>
                  </a:cubicBezTo>
                  <a:cubicBezTo>
                    <a:pt x="1640" y="1093"/>
                    <a:pt x="1640" y="834"/>
                    <a:pt x="1458" y="826"/>
                  </a:cubicBezTo>
                  <a:cubicBezTo>
                    <a:pt x="1422" y="826"/>
                    <a:pt x="1390" y="840"/>
                    <a:pt x="1365" y="863"/>
                  </a:cubicBezTo>
                  <a:cubicBezTo>
                    <a:pt x="1142" y="757"/>
                    <a:pt x="1142" y="757"/>
                    <a:pt x="1142" y="757"/>
                  </a:cubicBezTo>
                  <a:cubicBezTo>
                    <a:pt x="1162" y="677"/>
                    <a:pt x="1143" y="585"/>
                    <a:pt x="1096" y="521"/>
                  </a:cubicBezTo>
                  <a:cubicBezTo>
                    <a:pt x="1321" y="328"/>
                    <a:pt x="1321" y="328"/>
                    <a:pt x="1321" y="328"/>
                  </a:cubicBezTo>
                  <a:cubicBezTo>
                    <a:pt x="1437" y="405"/>
                    <a:pt x="1596" y="319"/>
                    <a:pt x="1595" y="180"/>
                  </a:cubicBezTo>
                  <a:close/>
                  <a:moveTo>
                    <a:pt x="1418" y="92"/>
                  </a:moveTo>
                  <a:cubicBezTo>
                    <a:pt x="1466" y="92"/>
                    <a:pt x="1505" y="131"/>
                    <a:pt x="1505" y="180"/>
                  </a:cubicBezTo>
                  <a:cubicBezTo>
                    <a:pt x="1500" y="295"/>
                    <a:pt x="1335" y="295"/>
                    <a:pt x="1330" y="180"/>
                  </a:cubicBezTo>
                  <a:cubicBezTo>
                    <a:pt x="1330" y="131"/>
                    <a:pt x="1370" y="92"/>
                    <a:pt x="1418" y="92"/>
                  </a:cubicBezTo>
                  <a:close/>
                  <a:moveTo>
                    <a:pt x="261" y="187"/>
                  </a:moveTo>
                  <a:cubicBezTo>
                    <a:pt x="261" y="187"/>
                    <a:pt x="261" y="187"/>
                    <a:pt x="261" y="187"/>
                  </a:cubicBezTo>
                  <a:cubicBezTo>
                    <a:pt x="260" y="189"/>
                    <a:pt x="259" y="190"/>
                    <a:pt x="258" y="192"/>
                  </a:cubicBezTo>
                  <a:cubicBezTo>
                    <a:pt x="222" y="236"/>
                    <a:pt x="150" y="210"/>
                    <a:pt x="149" y="153"/>
                  </a:cubicBezTo>
                  <a:cubicBezTo>
                    <a:pt x="149" y="119"/>
                    <a:pt x="177" y="91"/>
                    <a:pt x="211" y="91"/>
                  </a:cubicBezTo>
                  <a:cubicBezTo>
                    <a:pt x="259" y="91"/>
                    <a:pt x="289" y="148"/>
                    <a:pt x="261" y="187"/>
                  </a:cubicBezTo>
                  <a:close/>
                  <a:moveTo>
                    <a:pt x="239" y="1093"/>
                  </a:moveTo>
                  <a:cubicBezTo>
                    <a:pt x="189" y="1093"/>
                    <a:pt x="149" y="1053"/>
                    <a:pt x="149" y="1003"/>
                  </a:cubicBezTo>
                  <a:cubicBezTo>
                    <a:pt x="154" y="884"/>
                    <a:pt x="324" y="884"/>
                    <a:pt x="329" y="1003"/>
                  </a:cubicBezTo>
                  <a:cubicBezTo>
                    <a:pt x="329" y="1053"/>
                    <a:pt x="288" y="1093"/>
                    <a:pt x="239" y="1093"/>
                  </a:cubicBezTo>
                  <a:close/>
                  <a:moveTo>
                    <a:pt x="869" y="1383"/>
                  </a:moveTo>
                  <a:cubicBezTo>
                    <a:pt x="869" y="1419"/>
                    <a:pt x="840" y="1448"/>
                    <a:pt x="804" y="1448"/>
                  </a:cubicBezTo>
                  <a:cubicBezTo>
                    <a:pt x="768" y="1448"/>
                    <a:pt x="739" y="1419"/>
                    <a:pt x="739" y="1383"/>
                  </a:cubicBezTo>
                  <a:cubicBezTo>
                    <a:pt x="742" y="1296"/>
                    <a:pt x="866" y="1296"/>
                    <a:pt x="869" y="1383"/>
                  </a:cubicBezTo>
                  <a:close/>
                  <a:moveTo>
                    <a:pt x="859" y="891"/>
                  </a:moveTo>
                  <a:cubicBezTo>
                    <a:pt x="748" y="891"/>
                    <a:pt x="657" y="801"/>
                    <a:pt x="657" y="690"/>
                  </a:cubicBezTo>
                  <a:cubicBezTo>
                    <a:pt x="668" y="423"/>
                    <a:pt x="1049" y="423"/>
                    <a:pt x="1060" y="690"/>
                  </a:cubicBezTo>
                  <a:cubicBezTo>
                    <a:pt x="1060" y="801"/>
                    <a:pt x="970" y="891"/>
                    <a:pt x="859" y="891"/>
                  </a:cubicBezTo>
                  <a:close/>
                  <a:moveTo>
                    <a:pt x="1416" y="942"/>
                  </a:moveTo>
                  <a:cubicBezTo>
                    <a:pt x="1417" y="941"/>
                    <a:pt x="1417" y="941"/>
                    <a:pt x="1417" y="940"/>
                  </a:cubicBezTo>
                  <a:cubicBezTo>
                    <a:pt x="1441" y="899"/>
                    <a:pt x="1505" y="915"/>
                    <a:pt x="1505" y="964"/>
                  </a:cubicBezTo>
                  <a:cubicBezTo>
                    <a:pt x="1505" y="990"/>
                    <a:pt x="1484" y="1011"/>
                    <a:pt x="1458" y="1011"/>
                  </a:cubicBezTo>
                  <a:cubicBezTo>
                    <a:pt x="1423" y="1011"/>
                    <a:pt x="1400" y="972"/>
                    <a:pt x="1416" y="9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+mn-ea"/>
                <a:cs typeface="+mn-cs"/>
              </a:endParaRPr>
            </a:p>
          </p:txBody>
        </p:sp>
      </p:grpSp>
      <p:sp>
        <p:nvSpPr>
          <p:cNvPr id="46" name="Freeform 28">
            <a:extLst>
              <a:ext uri="{FF2B5EF4-FFF2-40B4-BE49-F238E27FC236}">
                <a16:creationId xmlns:a16="http://schemas.microsoft.com/office/drawing/2014/main" id="{CE853EED-5CB8-9845-9DA8-6EBC72BBEF7E}"/>
              </a:ext>
            </a:extLst>
          </p:cNvPr>
          <p:cNvSpPr>
            <a:spLocks noEditPoints="1"/>
          </p:cNvSpPr>
          <p:nvPr/>
        </p:nvSpPr>
        <p:spPr bwMode="auto">
          <a:xfrm>
            <a:off x="7051680" y="5093992"/>
            <a:ext cx="567166" cy="533391"/>
          </a:xfrm>
          <a:custGeom>
            <a:avLst/>
            <a:gdLst>
              <a:gd name="T0" fmla="*/ 430 w 477"/>
              <a:gd name="T1" fmla="*/ 61 h 477"/>
              <a:gd name="T2" fmla="*/ 309 w 477"/>
              <a:gd name="T3" fmla="*/ 61 h 477"/>
              <a:gd name="T4" fmla="*/ 267 w 477"/>
              <a:gd name="T5" fmla="*/ 129 h 477"/>
              <a:gd name="T6" fmla="*/ 210 w 477"/>
              <a:gd name="T7" fmla="*/ 129 h 477"/>
              <a:gd name="T8" fmla="*/ 168 w 477"/>
              <a:gd name="T9" fmla="*/ 61 h 477"/>
              <a:gd name="T10" fmla="*/ 46 w 477"/>
              <a:gd name="T11" fmla="*/ 61 h 477"/>
              <a:gd name="T12" fmla="*/ 0 w 477"/>
              <a:gd name="T13" fmla="*/ 164 h 477"/>
              <a:gd name="T14" fmla="*/ 41 w 477"/>
              <a:gd name="T15" fmla="*/ 477 h 477"/>
              <a:gd name="T16" fmla="*/ 84 w 477"/>
              <a:gd name="T17" fmla="*/ 435 h 477"/>
              <a:gd name="T18" fmla="*/ 112 w 477"/>
              <a:gd name="T19" fmla="*/ 315 h 477"/>
              <a:gd name="T20" fmla="*/ 152 w 477"/>
              <a:gd name="T21" fmla="*/ 477 h 477"/>
              <a:gd name="T22" fmla="*/ 183 w 477"/>
              <a:gd name="T23" fmla="*/ 465 h 477"/>
              <a:gd name="T24" fmla="*/ 195 w 477"/>
              <a:gd name="T25" fmla="*/ 268 h 477"/>
              <a:gd name="T26" fmla="*/ 238 w 477"/>
              <a:gd name="T27" fmla="*/ 299 h 477"/>
              <a:gd name="T28" fmla="*/ 281 w 477"/>
              <a:gd name="T29" fmla="*/ 268 h 477"/>
              <a:gd name="T30" fmla="*/ 294 w 477"/>
              <a:gd name="T31" fmla="*/ 465 h 477"/>
              <a:gd name="T32" fmla="*/ 365 w 477"/>
              <a:gd name="T33" fmla="*/ 434 h 477"/>
              <a:gd name="T34" fmla="*/ 393 w 477"/>
              <a:gd name="T35" fmla="*/ 315 h 477"/>
              <a:gd name="T36" fmla="*/ 406 w 477"/>
              <a:gd name="T37" fmla="*/ 465 h 477"/>
              <a:gd name="T38" fmla="*/ 436 w 477"/>
              <a:gd name="T39" fmla="*/ 477 h 477"/>
              <a:gd name="T40" fmla="*/ 477 w 477"/>
              <a:gd name="T41" fmla="*/ 164 h 477"/>
              <a:gd name="T42" fmla="*/ 370 w 477"/>
              <a:gd name="T43" fmla="*/ 28 h 477"/>
              <a:gd name="T44" fmla="*/ 370 w 477"/>
              <a:gd name="T45" fmla="*/ 93 h 477"/>
              <a:gd name="T46" fmla="*/ 370 w 477"/>
              <a:gd name="T47" fmla="*/ 28 h 477"/>
              <a:gd name="T48" fmla="*/ 140 w 477"/>
              <a:gd name="T49" fmla="*/ 61 h 477"/>
              <a:gd name="T50" fmla="*/ 74 w 477"/>
              <a:gd name="T51" fmla="*/ 61 h 477"/>
              <a:gd name="T52" fmla="*/ 206 w 477"/>
              <a:gd name="T53" fmla="*/ 232 h 477"/>
              <a:gd name="T54" fmla="*/ 178 w 477"/>
              <a:gd name="T55" fmla="*/ 206 h 477"/>
              <a:gd name="T56" fmla="*/ 168 w 477"/>
              <a:gd name="T57" fmla="*/ 435 h 477"/>
              <a:gd name="T58" fmla="*/ 153 w 477"/>
              <a:gd name="T59" fmla="*/ 449 h 477"/>
              <a:gd name="T60" fmla="*/ 140 w 477"/>
              <a:gd name="T61" fmla="*/ 301 h 477"/>
              <a:gd name="T62" fmla="*/ 70 w 477"/>
              <a:gd name="T63" fmla="*/ 287 h 477"/>
              <a:gd name="T64" fmla="*/ 56 w 477"/>
              <a:gd name="T65" fmla="*/ 435 h 477"/>
              <a:gd name="T66" fmla="*/ 41 w 477"/>
              <a:gd name="T67" fmla="*/ 449 h 477"/>
              <a:gd name="T68" fmla="*/ 28 w 477"/>
              <a:gd name="T69" fmla="*/ 164 h 477"/>
              <a:gd name="T70" fmla="*/ 149 w 477"/>
              <a:gd name="T71" fmla="*/ 122 h 477"/>
              <a:gd name="T72" fmla="*/ 221 w 477"/>
              <a:gd name="T73" fmla="*/ 205 h 477"/>
              <a:gd name="T74" fmla="*/ 449 w 477"/>
              <a:gd name="T75" fmla="*/ 434 h 477"/>
              <a:gd name="T76" fmla="*/ 425 w 477"/>
              <a:gd name="T77" fmla="*/ 445 h 477"/>
              <a:gd name="T78" fmla="*/ 421 w 477"/>
              <a:gd name="T79" fmla="*/ 301 h 477"/>
              <a:gd name="T80" fmla="*/ 351 w 477"/>
              <a:gd name="T81" fmla="*/ 287 h 477"/>
              <a:gd name="T82" fmla="*/ 337 w 477"/>
              <a:gd name="T83" fmla="*/ 434 h 477"/>
              <a:gd name="T84" fmla="*/ 313 w 477"/>
              <a:gd name="T85" fmla="*/ 445 h 477"/>
              <a:gd name="T86" fmla="*/ 309 w 477"/>
              <a:gd name="T87" fmla="*/ 220 h 477"/>
              <a:gd name="T88" fmla="*/ 283 w 477"/>
              <a:gd name="T89" fmla="*/ 212 h 477"/>
              <a:gd name="T90" fmla="*/ 238 w 477"/>
              <a:gd name="T91" fmla="*/ 271 h 477"/>
              <a:gd name="T92" fmla="*/ 227 w 477"/>
              <a:gd name="T93" fmla="*/ 251 h 477"/>
              <a:gd name="T94" fmla="*/ 291 w 477"/>
              <a:gd name="T95" fmla="*/ 143 h 477"/>
              <a:gd name="T96" fmla="*/ 407 w 477"/>
              <a:gd name="T97" fmla="*/ 122 h 477"/>
              <a:gd name="T98" fmla="*/ 449 w 477"/>
              <a:gd name="T99" fmla="*/ 434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77" h="477">
                <a:moveTo>
                  <a:pt x="419" y="95"/>
                </a:moveTo>
                <a:cubicBezTo>
                  <a:pt x="426" y="85"/>
                  <a:pt x="430" y="73"/>
                  <a:pt x="430" y="61"/>
                </a:cubicBezTo>
                <a:cubicBezTo>
                  <a:pt x="430" y="27"/>
                  <a:pt x="403" y="0"/>
                  <a:pt x="370" y="0"/>
                </a:cubicBezTo>
                <a:cubicBezTo>
                  <a:pt x="336" y="0"/>
                  <a:pt x="309" y="27"/>
                  <a:pt x="309" y="61"/>
                </a:cubicBezTo>
                <a:cubicBezTo>
                  <a:pt x="309" y="73"/>
                  <a:pt x="313" y="85"/>
                  <a:pt x="320" y="95"/>
                </a:cubicBezTo>
                <a:cubicBezTo>
                  <a:pt x="298" y="97"/>
                  <a:pt x="278" y="110"/>
                  <a:pt x="267" y="129"/>
                </a:cubicBezTo>
                <a:cubicBezTo>
                  <a:pt x="238" y="178"/>
                  <a:pt x="238" y="178"/>
                  <a:pt x="238" y="178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199" y="110"/>
                  <a:pt x="179" y="97"/>
                  <a:pt x="157" y="95"/>
                </a:cubicBezTo>
                <a:cubicBezTo>
                  <a:pt x="164" y="85"/>
                  <a:pt x="168" y="73"/>
                  <a:pt x="168" y="61"/>
                </a:cubicBezTo>
                <a:cubicBezTo>
                  <a:pt x="168" y="27"/>
                  <a:pt x="140" y="0"/>
                  <a:pt x="107" y="0"/>
                </a:cubicBezTo>
                <a:cubicBezTo>
                  <a:pt x="74" y="0"/>
                  <a:pt x="46" y="27"/>
                  <a:pt x="46" y="61"/>
                </a:cubicBezTo>
                <a:cubicBezTo>
                  <a:pt x="46" y="73"/>
                  <a:pt x="50" y="85"/>
                  <a:pt x="57" y="95"/>
                </a:cubicBezTo>
                <a:cubicBezTo>
                  <a:pt x="25" y="101"/>
                  <a:pt x="0" y="130"/>
                  <a:pt x="0" y="16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57"/>
                  <a:pt x="18" y="476"/>
                  <a:pt x="41" y="477"/>
                </a:cubicBezTo>
                <a:cubicBezTo>
                  <a:pt x="52" y="477"/>
                  <a:pt x="63" y="473"/>
                  <a:pt x="71" y="465"/>
                </a:cubicBezTo>
                <a:cubicBezTo>
                  <a:pt x="79" y="457"/>
                  <a:pt x="84" y="446"/>
                  <a:pt x="84" y="435"/>
                </a:cubicBezTo>
                <a:cubicBezTo>
                  <a:pt x="84" y="315"/>
                  <a:pt x="84" y="315"/>
                  <a:pt x="84" y="315"/>
                </a:cubicBezTo>
                <a:cubicBezTo>
                  <a:pt x="112" y="315"/>
                  <a:pt x="112" y="315"/>
                  <a:pt x="112" y="315"/>
                </a:cubicBezTo>
                <a:cubicBezTo>
                  <a:pt x="112" y="434"/>
                  <a:pt x="112" y="434"/>
                  <a:pt x="112" y="434"/>
                </a:cubicBezTo>
                <a:cubicBezTo>
                  <a:pt x="112" y="457"/>
                  <a:pt x="130" y="476"/>
                  <a:pt x="152" y="477"/>
                </a:cubicBezTo>
                <a:cubicBezTo>
                  <a:pt x="153" y="477"/>
                  <a:pt x="153" y="477"/>
                  <a:pt x="154" y="477"/>
                </a:cubicBezTo>
                <a:cubicBezTo>
                  <a:pt x="165" y="477"/>
                  <a:pt x="175" y="473"/>
                  <a:pt x="183" y="465"/>
                </a:cubicBezTo>
                <a:cubicBezTo>
                  <a:pt x="191" y="457"/>
                  <a:pt x="195" y="446"/>
                  <a:pt x="195" y="435"/>
                </a:cubicBezTo>
                <a:cubicBezTo>
                  <a:pt x="195" y="268"/>
                  <a:pt x="195" y="268"/>
                  <a:pt x="195" y="268"/>
                </a:cubicBezTo>
                <a:cubicBezTo>
                  <a:pt x="195" y="268"/>
                  <a:pt x="201" y="277"/>
                  <a:pt x="203" y="280"/>
                </a:cubicBezTo>
                <a:cubicBezTo>
                  <a:pt x="212" y="294"/>
                  <a:pt x="224" y="299"/>
                  <a:pt x="238" y="299"/>
                </a:cubicBezTo>
                <a:cubicBezTo>
                  <a:pt x="253" y="299"/>
                  <a:pt x="266" y="292"/>
                  <a:pt x="273" y="280"/>
                </a:cubicBezTo>
                <a:cubicBezTo>
                  <a:pt x="281" y="268"/>
                  <a:pt x="281" y="268"/>
                  <a:pt x="281" y="268"/>
                </a:cubicBezTo>
                <a:cubicBezTo>
                  <a:pt x="281" y="435"/>
                  <a:pt x="281" y="435"/>
                  <a:pt x="281" y="435"/>
                </a:cubicBezTo>
                <a:cubicBezTo>
                  <a:pt x="281" y="446"/>
                  <a:pt x="286" y="457"/>
                  <a:pt x="294" y="465"/>
                </a:cubicBezTo>
                <a:cubicBezTo>
                  <a:pt x="302" y="473"/>
                  <a:pt x="313" y="477"/>
                  <a:pt x="324" y="477"/>
                </a:cubicBezTo>
                <a:cubicBezTo>
                  <a:pt x="347" y="476"/>
                  <a:pt x="365" y="457"/>
                  <a:pt x="365" y="434"/>
                </a:cubicBezTo>
                <a:cubicBezTo>
                  <a:pt x="365" y="315"/>
                  <a:pt x="365" y="315"/>
                  <a:pt x="365" y="315"/>
                </a:cubicBezTo>
                <a:cubicBezTo>
                  <a:pt x="393" y="315"/>
                  <a:pt x="393" y="315"/>
                  <a:pt x="393" y="315"/>
                </a:cubicBezTo>
                <a:cubicBezTo>
                  <a:pt x="393" y="435"/>
                  <a:pt x="393" y="435"/>
                  <a:pt x="393" y="435"/>
                </a:cubicBezTo>
                <a:cubicBezTo>
                  <a:pt x="393" y="446"/>
                  <a:pt x="397" y="457"/>
                  <a:pt x="406" y="465"/>
                </a:cubicBezTo>
                <a:cubicBezTo>
                  <a:pt x="414" y="473"/>
                  <a:pt x="424" y="477"/>
                  <a:pt x="435" y="477"/>
                </a:cubicBezTo>
                <a:cubicBezTo>
                  <a:pt x="435" y="477"/>
                  <a:pt x="436" y="477"/>
                  <a:pt x="436" y="477"/>
                </a:cubicBezTo>
                <a:cubicBezTo>
                  <a:pt x="458" y="476"/>
                  <a:pt x="477" y="457"/>
                  <a:pt x="477" y="434"/>
                </a:cubicBezTo>
                <a:cubicBezTo>
                  <a:pt x="477" y="164"/>
                  <a:pt x="477" y="164"/>
                  <a:pt x="477" y="164"/>
                </a:cubicBezTo>
                <a:cubicBezTo>
                  <a:pt x="477" y="130"/>
                  <a:pt x="452" y="101"/>
                  <a:pt x="419" y="95"/>
                </a:cubicBezTo>
                <a:close/>
                <a:moveTo>
                  <a:pt x="370" y="28"/>
                </a:moveTo>
                <a:cubicBezTo>
                  <a:pt x="388" y="28"/>
                  <a:pt x="402" y="43"/>
                  <a:pt x="402" y="61"/>
                </a:cubicBezTo>
                <a:cubicBezTo>
                  <a:pt x="402" y="79"/>
                  <a:pt x="388" y="93"/>
                  <a:pt x="370" y="93"/>
                </a:cubicBezTo>
                <a:cubicBezTo>
                  <a:pt x="352" y="93"/>
                  <a:pt x="337" y="79"/>
                  <a:pt x="337" y="61"/>
                </a:cubicBezTo>
                <a:cubicBezTo>
                  <a:pt x="337" y="43"/>
                  <a:pt x="352" y="28"/>
                  <a:pt x="370" y="28"/>
                </a:cubicBezTo>
                <a:close/>
                <a:moveTo>
                  <a:pt x="107" y="28"/>
                </a:moveTo>
                <a:cubicBezTo>
                  <a:pt x="125" y="28"/>
                  <a:pt x="140" y="43"/>
                  <a:pt x="140" y="61"/>
                </a:cubicBezTo>
                <a:cubicBezTo>
                  <a:pt x="140" y="79"/>
                  <a:pt x="125" y="93"/>
                  <a:pt x="107" y="93"/>
                </a:cubicBezTo>
                <a:cubicBezTo>
                  <a:pt x="89" y="93"/>
                  <a:pt x="74" y="79"/>
                  <a:pt x="74" y="61"/>
                </a:cubicBezTo>
                <a:cubicBezTo>
                  <a:pt x="74" y="43"/>
                  <a:pt x="89" y="28"/>
                  <a:pt x="107" y="28"/>
                </a:cubicBezTo>
                <a:close/>
                <a:moveTo>
                  <a:pt x="206" y="232"/>
                </a:moveTo>
                <a:cubicBezTo>
                  <a:pt x="193" y="212"/>
                  <a:pt x="193" y="212"/>
                  <a:pt x="193" y="212"/>
                </a:cubicBezTo>
                <a:cubicBezTo>
                  <a:pt x="190" y="207"/>
                  <a:pt x="184" y="205"/>
                  <a:pt x="178" y="206"/>
                </a:cubicBezTo>
                <a:cubicBezTo>
                  <a:pt x="172" y="208"/>
                  <a:pt x="168" y="214"/>
                  <a:pt x="168" y="220"/>
                </a:cubicBezTo>
                <a:cubicBezTo>
                  <a:pt x="168" y="435"/>
                  <a:pt x="168" y="435"/>
                  <a:pt x="168" y="435"/>
                </a:cubicBezTo>
                <a:cubicBezTo>
                  <a:pt x="168" y="439"/>
                  <a:pt x="166" y="442"/>
                  <a:pt x="163" y="445"/>
                </a:cubicBezTo>
                <a:cubicBezTo>
                  <a:pt x="161" y="448"/>
                  <a:pt x="157" y="449"/>
                  <a:pt x="153" y="449"/>
                </a:cubicBezTo>
                <a:cubicBezTo>
                  <a:pt x="146" y="449"/>
                  <a:pt x="140" y="442"/>
                  <a:pt x="140" y="434"/>
                </a:cubicBezTo>
                <a:cubicBezTo>
                  <a:pt x="140" y="301"/>
                  <a:pt x="140" y="301"/>
                  <a:pt x="140" y="301"/>
                </a:cubicBezTo>
                <a:cubicBezTo>
                  <a:pt x="140" y="293"/>
                  <a:pt x="133" y="287"/>
                  <a:pt x="126" y="287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62" y="287"/>
                  <a:pt x="56" y="293"/>
                  <a:pt x="56" y="301"/>
                </a:cubicBezTo>
                <a:cubicBezTo>
                  <a:pt x="56" y="435"/>
                  <a:pt x="56" y="435"/>
                  <a:pt x="56" y="435"/>
                </a:cubicBezTo>
                <a:cubicBezTo>
                  <a:pt x="56" y="439"/>
                  <a:pt x="54" y="442"/>
                  <a:pt x="52" y="445"/>
                </a:cubicBezTo>
                <a:cubicBezTo>
                  <a:pt x="49" y="448"/>
                  <a:pt x="45" y="449"/>
                  <a:pt x="41" y="449"/>
                </a:cubicBezTo>
                <a:cubicBezTo>
                  <a:pt x="34" y="449"/>
                  <a:pt x="28" y="442"/>
                  <a:pt x="28" y="434"/>
                </a:cubicBezTo>
                <a:cubicBezTo>
                  <a:pt x="28" y="164"/>
                  <a:pt x="28" y="164"/>
                  <a:pt x="28" y="164"/>
                </a:cubicBezTo>
                <a:cubicBezTo>
                  <a:pt x="28" y="141"/>
                  <a:pt x="47" y="122"/>
                  <a:pt x="70" y="122"/>
                </a:cubicBezTo>
                <a:cubicBezTo>
                  <a:pt x="149" y="122"/>
                  <a:pt x="149" y="122"/>
                  <a:pt x="149" y="122"/>
                </a:cubicBezTo>
                <a:cubicBezTo>
                  <a:pt x="164" y="122"/>
                  <a:pt x="178" y="130"/>
                  <a:pt x="186" y="143"/>
                </a:cubicBezTo>
                <a:cubicBezTo>
                  <a:pt x="221" y="205"/>
                  <a:pt x="221" y="205"/>
                  <a:pt x="221" y="205"/>
                </a:cubicBezTo>
                <a:lnTo>
                  <a:pt x="206" y="232"/>
                </a:lnTo>
                <a:close/>
                <a:moveTo>
                  <a:pt x="449" y="434"/>
                </a:moveTo>
                <a:cubicBezTo>
                  <a:pt x="449" y="442"/>
                  <a:pt x="443" y="449"/>
                  <a:pt x="435" y="449"/>
                </a:cubicBezTo>
                <a:cubicBezTo>
                  <a:pt x="431" y="449"/>
                  <a:pt x="428" y="448"/>
                  <a:pt x="425" y="445"/>
                </a:cubicBezTo>
                <a:cubicBezTo>
                  <a:pt x="422" y="442"/>
                  <a:pt x="421" y="439"/>
                  <a:pt x="421" y="435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21" y="293"/>
                  <a:pt x="415" y="287"/>
                  <a:pt x="407" y="287"/>
                </a:cubicBezTo>
                <a:cubicBezTo>
                  <a:pt x="351" y="287"/>
                  <a:pt x="351" y="287"/>
                  <a:pt x="351" y="287"/>
                </a:cubicBezTo>
                <a:cubicBezTo>
                  <a:pt x="343" y="287"/>
                  <a:pt x="337" y="293"/>
                  <a:pt x="337" y="301"/>
                </a:cubicBezTo>
                <a:cubicBezTo>
                  <a:pt x="337" y="434"/>
                  <a:pt x="337" y="434"/>
                  <a:pt x="337" y="434"/>
                </a:cubicBezTo>
                <a:cubicBezTo>
                  <a:pt x="337" y="442"/>
                  <a:pt x="331" y="449"/>
                  <a:pt x="323" y="449"/>
                </a:cubicBezTo>
                <a:cubicBezTo>
                  <a:pt x="320" y="449"/>
                  <a:pt x="316" y="448"/>
                  <a:pt x="313" y="445"/>
                </a:cubicBezTo>
                <a:cubicBezTo>
                  <a:pt x="311" y="442"/>
                  <a:pt x="309" y="439"/>
                  <a:pt x="309" y="435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09" y="214"/>
                  <a:pt x="305" y="208"/>
                  <a:pt x="299" y="206"/>
                </a:cubicBezTo>
                <a:cubicBezTo>
                  <a:pt x="293" y="205"/>
                  <a:pt x="287" y="207"/>
                  <a:pt x="283" y="212"/>
                </a:cubicBezTo>
                <a:cubicBezTo>
                  <a:pt x="250" y="265"/>
                  <a:pt x="250" y="265"/>
                  <a:pt x="250" y="265"/>
                </a:cubicBezTo>
                <a:cubicBezTo>
                  <a:pt x="247" y="269"/>
                  <a:pt x="243" y="271"/>
                  <a:pt x="238" y="271"/>
                </a:cubicBezTo>
                <a:cubicBezTo>
                  <a:pt x="234" y="271"/>
                  <a:pt x="229" y="269"/>
                  <a:pt x="227" y="265"/>
                </a:cubicBezTo>
                <a:cubicBezTo>
                  <a:pt x="224" y="261"/>
                  <a:pt x="224" y="255"/>
                  <a:pt x="227" y="251"/>
                </a:cubicBezTo>
                <a:cubicBezTo>
                  <a:pt x="291" y="143"/>
                  <a:pt x="291" y="143"/>
                  <a:pt x="291" y="143"/>
                </a:cubicBezTo>
                <a:cubicBezTo>
                  <a:pt x="291" y="143"/>
                  <a:pt x="291" y="143"/>
                  <a:pt x="291" y="143"/>
                </a:cubicBezTo>
                <a:cubicBezTo>
                  <a:pt x="299" y="130"/>
                  <a:pt x="312" y="122"/>
                  <a:pt x="327" y="122"/>
                </a:cubicBezTo>
                <a:cubicBezTo>
                  <a:pt x="407" y="122"/>
                  <a:pt x="407" y="122"/>
                  <a:pt x="407" y="122"/>
                </a:cubicBezTo>
                <a:cubicBezTo>
                  <a:pt x="430" y="122"/>
                  <a:pt x="449" y="141"/>
                  <a:pt x="449" y="164"/>
                </a:cubicBezTo>
                <a:lnTo>
                  <a:pt x="449" y="4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8" name="Freeform 59">
            <a:extLst>
              <a:ext uri="{FF2B5EF4-FFF2-40B4-BE49-F238E27FC236}">
                <a16:creationId xmlns:a16="http://schemas.microsoft.com/office/drawing/2014/main" id="{6F14005F-CFB3-C445-B64B-D418C5CE42EE}"/>
              </a:ext>
            </a:extLst>
          </p:cNvPr>
          <p:cNvSpPr>
            <a:spLocks noEditPoints="1"/>
          </p:cNvSpPr>
          <p:nvPr/>
        </p:nvSpPr>
        <p:spPr bwMode="auto">
          <a:xfrm>
            <a:off x="7051680" y="2604390"/>
            <a:ext cx="562403" cy="548354"/>
          </a:xfrm>
          <a:custGeom>
            <a:avLst/>
            <a:gdLst>
              <a:gd name="T0" fmla="*/ 1243 w 1578"/>
              <a:gd name="T1" fmla="*/ 407 h 1551"/>
              <a:gd name="T2" fmla="*/ 1243 w 1578"/>
              <a:gd name="T3" fmla="*/ 0 h 1551"/>
              <a:gd name="T4" fmla="*/ 1357 w 1578"/>
              <a:gd name="T5" fmla="*/ 203 h 1551"/>
              <a:gd name="T6" fmla="*/ 1129 w 1578"/>
              <a:gd name="T7" fmla="*/ 203 h 1551"/>
              <a:gd name="T8" fmla="*/ 1357 w 1578"/>
              <a:gd name="T9" fmla="*/ 203 h 1551"/>
              <a:gd name="T10" fmla="*/ 585 w 1578"/>
              <a:gd name="T11" fmla="*/ 203 h 1551"/>
              <a:gd name="T12" fmla="*/ 992 w 1578"/>
              <a:gd name="T13" fmla="*/ 203 h 1551"/>
              <a:gd name="T14" fmla="*/ 789 w 1578"/>
              <a:gd name="T15" fmla="*/ 317 h 1551"/>
              <a:gd name="T16" fmla="*/ 789 w 1578"/>
              <a:gd name="T17" fmla="*/ 90 h 1551"/>
              <a:gd name="T18" fmla="*/ 789 w 1578"/>
              <a:gd name="T19" fmla="*/ 317 h 1551"/>
              <a:gd name="T20" fmla="*/ 1578 w 1578"/>
              <a:gd name="T21" fmla="*/ 637 h 1551"/>
              <a:gd name="T22" fmla="*/ 1475 w 1578"/>
              <a:gd name="T23" fmla="*/ 1063 h 1551"/>
              <a:gd name="T24" fmla="*/ 1313 w 1578"/>
              <a:gd name="T25" fmla="*/ 1551 h 1551"/>
              <a:gd name="T26" fmla="*/ 1090 w 1578"/>
              <a:gd name="T27" fmla="*/ 1506 h 1551"/>
              <a:gd name="T28" fmla="*/ 1313 w 1578"/>
              <a:gd name="T29" fmla="*/ 1461 h 1551"/>
              <a:gd name="T30" fmla="*/ 1385 w 1578"/>
              <a:gd name="T31" fmla="*/ 1035 h 1551"/>
              <a:gd name="T32" fmla="*/ 1488 w 1578"/>
              <a:gd name="T33" fmla="*/ 888 h 1551"/>
              <a:gd name="T34" fmla="*/ 1376 w 1578"/>
              <a:gd name="T35" fmla="*/ 525 h 1551"/>
              <a:gd name="T36" fmla="*/ 1163 w 1578"/>
              <a:gd name="T37" fmla="*/ 480 h 1551"/>
              <a:gd name="T38" fmla="*/ 1376 w 1578"/>
              <a:gd name="T39" fmla="*/ 436 h 1551"/>
              <a:gd name="T40" fmla="*/ 941 w 1578"/>
              <a:gd name="T41" fmla="*/ 435 h 1551"/>
              <a:gd name="T42" fmla="*/ 435 w 1578"/>
              <a:gd name="T43" fmla="*/ 637 h 1551"/>
              <a:gd name="T44" fmla="*/ 538 w 1578"/>
              <a:gd name="T45" fmla="*/ 1063 h 1551"/>
              <a:gd name="T46" fmla="*/ 700 w 1578"/>
              <a:gd name="T47" fmla="*/ 1550 h 1551"/>
              <a:gd name="T48" fmla="*/ 1039 w 1578"/>
              <a:gd name="T49" fmla="*/ 1389 h 1551"/>
              <a:gd name="T50" fmla="*/ 1142 w 1578"/>
              <a:gd name="T51" fmla="*/ 888 h 1551"/>
              <a:gd name="T52" fmla="*/ 1053 w 1578"/>
              <a:gd name="T53" fmla="*/ 888 h 1551"/>
              <a:gd name="T54" fmla="*/ 950 w 1578"/>
              <a:gd name="T55" fmla="*/ 1035 h 1551"/>
              <a:gd name="T56" fmla="*/ 878 w 1578"/>
              <a:gd name="T57" fmla="*/ 1461 h 1551"/>
              <a:gd name="T58" fmla="*/ 628 w 1578"/>
              <a:gd name="T59" fmla="*/ 1389 h 1551"/>
              <a:gd name="T60" fmla="*/ 599 w 1578"/>
              <a:gd name="T61" fmla="*/ 993 h 1551"/>
              <a:gd name="T62" fmla="*/ 524 w 1578"/>
              <a:gd name="T63" fmla="*/ 637 h 1551"/>
              <a:gd name="T64" fmla="*/ 941 w 1578"/>
              <a:gd name="T65" fmla="*/ 525 h 1551"/>
              <a:gd name="T66" fmla="*/ 1053 w 1578"/>
              <a:gd name="T67" fmla="*/ 888 h 1551"/>
              <a:gd name="T68" fmla="*/ 334 w 1578"/>
              <a:gd name="T69" fmla="*/ 0 h 1551"/>
              <a:gd name="T70" fmla="*/ 334 w 1578"/>
              <a:gd name="T71" fmla="*/ 407 h 1551"/>
              <a:gd name="T72" fmla="*/ 220 w 1578"/>
              <a:gd name="T73" fmla="*/ 203 h 1551"/>
              <a:gd name="T74" fmla="*/ 448 w 1578"/>
              <a:gd name="T75" fmla="*/ 203 h 1551"/>
              <a:gd name="T76" fmla="*/ 220 w 1578"/>
              <a:gd name="T77" fmla="*/ 203 h 1551"/>
              <a:gd name="T78" fmla="*/ 103 w 1578"/>
              <a:gd name="T79" fmla="*/ 1063 h 1551"/>
              <a:gd name="T80" fmla="*/ 0 w 1578"/>
              <a:gd name="T81" fmla="*/ 637 h 1551"/>
              <a:gd name="T82" fmla="*/ 369 w 1578"/>
              <a:gd name="T83" fmla="*/ 435 h 1551"/>
              <a:gd name="T84" fmla="*/ 369 w 1578"/>
              <a:gd name="T85" fmla="*/ 525 h 1551"/>
              <a:gd name="T86" fmla="*/ 90 w 1578"/>
              <a:gd name="T87" fmla="*/ 637 h 1551"/>
              <a:gd name="T88" fmla="*/ 163 w 1578"/>
              <a:gd name="T89" fmla="*/ 993 h 1551"/>
              <a:gd name="T90" fmla="*/ 192 w 1578"/>
              <a:gd name="T91" fmla="*/ 1388 h 1551"/>
              <a:gd name="T92" fmla="*/ 442 w 1578"/>
              <a:gd name="T93" fmla="*/ 1460 h 1551"/>
              <a:gd name="T94" fmla="*/ 442 w 1578"/>
              <a:gd name="T95" fmla="*/ 1550 h 1551"/>
              <a:gd name="T96" fmla="*/ 103 w 1578"/>
              <a:gd name="T97" fmla="*/ 1388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78" h="1551">
                <a:moveTo>
                  <a:pt x="1040" y="203"/>
                </a:moveTo>
                <a:cubicBezTo>
                  <a:pt x="1040" y="315"/>
                  <a:pt x="1131" y="407"/>
                  <a:pt x="1243" y="407"/>
                </a:cubicBezTo>
                <a:cubicBezTo>
                  <a:pt x="1355" y="407"/>
                  <a:pt x="1446" y="315"/>
                  <a:pt x="1446" y="203"/>
                </a:cubicBezTo>
                <a:cubicBezTo>
                  <a:pt x="1446" y="91"/>
                  <a:pt x="1355" y="0"/>
                  <a:pt x="1243" y="0"/>
                </a:cubicBezTo>
                <a:cubicBezTo>
                  <a:pt x="1131" y="0"/>
                  <a:pt x="1040" y="91"/>
                  <a:pt x="1040" y="203"/>
                </a:cubicBezTo>
                <a:close/>
                <a:moveTo>
                  <a:pt x="1357" y="203"/>
                </a:moveTo>
                <a:cubicBezTo>
                  <a:pt x="1357" y="266"/>
                  <a:pt x="1306" y="317"/>
                  <a:pt x="1243" y="317"/>
                </a:cubicBezTo>
                <a:cubicBezTo>
                  <a:pt x="1180" y="317"/>
                  <a:pt x="1129" y="266"/>
                  <a:pt x="1129" y="203"/>
                </a:cubicBezTo>
                <a:cubicBezTo>
                  <a:pt x="1129" y="141"/>
                  <a:pt x="1180" y="90"/>
                  <a:pt x="1243" y="90"/>
                </a:cubicBezTo>
                <a:cubicBezTo>
                  <a:pt x="1306" y="90"/>
                  <a:pt x="1357" y="141"/>
                  <a:pt x="1357" y="203"/>
                </a:cubicBezTo>
                <a:close/>
                <a:moveTo>
                  <a:pt x="789" y="0"/>
                </a:moveTo>
                <a:cubicBezTo>
                  <a:pt x="676" y="0"/>
                  <a:pt x="585" y="91"/>
                  <a:pt x="585" y="203"/>
                </a:cubicBezTo>
                <a:cubicBezTo>
                  <a:pt x="585" y="315"/>
                  <a:pt x="676" y="407"/>
                  <a:pt x="789" y="407"/>
                </a:cubicBezTo>
                <a:cubicBezTo>
                  <a:pt x="901" y="407"/>
                  <a:pt x="992" y="315"/>
                  <a:pt x="992" y="203"/>
                </a:cubicBezTo>
                <a:cubicBezTo>
                  <a:pt x="992" y="91"/>
                  <a:pt x="901" y="0"/>
                  <a:pt x="789" y="0"/>
                </a:cubicBezTo>
                <a:close/>
                <a:moveTo>
                  <a:pt x="789" y="317"/>
                </a:moveTo>
                <a:cubicBezTo>
                  <a:pt x="726" y="317"/>
                  <a:pt x="675" y="266"/>
                  <a:pt x="675" y="203"/>
                </a:cubicBezTo>
                <a:cubicBezTo>
                  <a:pt x="675" y="141"/>
                  <a:pt x="726" y="90"/>
                  <a:pt x="789" y="90"/>
                </a:cubicBezTo>
                <a:cubicBezTo>
                  <a:pt x="851" y="90"/>
                  <a:pt x="902" y="141"/>
                  <a:pt x="902" y="203"/>
                </a:cubicBezTo>
                <a:cubicBezTo>
                  <a:pt x="902" y="266"/>
                  <a:pt x="851" y="317"/>
                  <a:pt x="789" y="317"/>
                </a:cubicBezTo>
                <a:close/>
                <a:moveTo>
                  <a:pt x="1376" y="436"/>
                </a:moveTo>
                <a:cubicBezTo>
                  <a:pt x="1487" y="436"/>
                  <a:pt x="1578" y="526"/>
                  <a:pt x="1578" y="637"/>
                </a:cubicBezTo>
                <a:cubicBezTo>
                  <a:pt x="1578" y="888"/>
                  <a:pt x="1578" y="888"/>
                  <a:pt x="1578" y="888"/>
                </a:cubicBezTo>
                <a:cubicBezTo>
                  <a:pt x="1578" y="960"/>
                  <a:pt x="1538" y="1028"/>
                  <a:pt x="1475" y="1063"/>
                </a:cubicBezTo>
                <a:cubicBezTo>
                  <a:pt x="1475" y="1390"/>
                  <a:pt x="1475" y="1390"/>
                  <a:pt x="1475" y="1390"/>
                </a:cubicBezTo>
                <a:cubicBezTo>
                  <a:pt x="1475" y="1479"/>
                  <a:pt x="1402" y="1551"/>
                  <a:pt x="1313" y="1551"/>
                </a:cubicBezTo>
                <a:cubicBezTo>
                  <a:pt x="1135" y="1551"/>
                  <a:pt x="1135" y="1551"/>
                  <a:pt x="1135" y="1551"/>
                </a:cubicBezTo>
                <a:cubicBezTo>
                  <a:pt x="1110" y="1551"/>
                  <a:pt x="1090" y="1531"/>
                  <a:pt x="1090" y="1506"/>
                </a:cubicBezTo>
                <a:cubicBezTo>
                  <a:pt x="1090" y="1482"/>
                  <a:pt x="1110" y="1461"/>
                  <a:pt x="1135" y="1461"/>
                </a:cubicBezTo>
                <a:cubicBezTo>
                  <a:pt x="1313" y="1461"/>
                  <a:pt x="1313" y="1461"/>
                  <a:pt x="1313" y="1461"/>
                </a:cubicBezTo>
                <a:cubicBezTo>
                  <a:pt x="1353" y="1461"/>
                  <a:pt x="1385" y="1429"/>
                  <a:pt x="1385" y="1389"/>
                </a:cubicBezTo>
                <a:cubicBezTo>
                  <a:pt x="1385" y="1035"/>
                  <a:pt x="1385" y="1035"/>
                  <a:pt x="1385" y="1035"/>
                </a:cubicBezTo>
                <a:cubicBezTo>
                  <a:pt x="1385" y="1017"/>
                  <a:pt x="1397" y="1000"/>
                  <a:pt x="1414" y="993"/>
                </a:cubicBezTo>
                <a:cubicBezTo>
                  <a:pt x="1458" y="977"/>
                  <a:pt x="1488" y="935"/>
                  <a:pt x="1488" y="888"/>
                </a:cubicBezTo>
                <a:cubicBezTo>
                  <a:pt x="1488" y="638"/>
                  <a:pt x="1488" y="638"/>
                  <a:pt x="1488" y="638"/>
                </a:cubicBezTo>
                <a:cubicBezTo>
                  <a:pt x="1488" y="576"/>
                  <a:pt x="1438" y="525"/>
                  <a:pt x="1376" y="525"/>
                </a:cubicBezTo>
                <a:cubicBezTo>
                  <a:pt x="1207" y="525"/>
                  <a:pt x="1207" y="525"/>
                  <a:pt x="1207" y="525"/>
                </a:cubicBezTo>
                <a:cubicBezTo>
                  <a:pt x="1183" y="525"/>
                  <a:pt x="1163" y="505"/>
                  <a:pt x="1163" y="480"/>
                </a:cubicBezTo>
                <a:cubicBezTo>
                  <a:pt x="1163" y="456"/>
                  <a:pt x="1183" y="436"/>
                  <a:pt x="1207" y="436"/>
                </a:cubicBezTo>
                <a:lnTo>
                  <a:pt x="1376" y="436"/>
                </a:lnTo>
                <a:close/>
                <a:moveTo>
                  <a:pt x="1142" y="637"/>
                </a:moveTo>
                <a:cubicBezTo>
                  <a:pt x="1142" y="526"/>
                  <a:pt x="1052" y="435"/>
                  <a:pt x="941" y="435"/>
                </a:cubicBezTo>
                <a:cubicBezTo>
                  <a:pt x="636" y="435"/>
                  <a:pt x="636" y="435"/>
                  <a:pt x="636" y="435"/>
                </a:cubicBezTo>
                <a:cubicBezTo>
                  <a:pt x="525" y="435"/>
                  <a:pt x="435" y="526"/>
                  <a:pt x="435" y="637"/>
                </a:cubicBezTo>
                <a:cubicBezTo>
                  <a:pt x="435" y="888"/>
                  <a:pt x="435" y="888"/>
                  <a:pt x="435" y="888"/>
                </a:cubicBezTo>
                <a:cubicBezTo>
                  <a:pt x="435" y="960"/>
                  <a:pt x="474" y="1028"/>
                  <a:pt x="538" y="1063"/>
                </a:cubicBezTo>
                <a:cubicBezTo>
                  <a:pt x="538" y="1389"/>
                  <a:pt x="538" y="1389"/>
                  <a:pt x="538" y="1389"/>
                </a:cubicBezTo>
                <a:cubicBezTo>
                  <a:pt x="538" y="1478"/>
                  <a:pt x="611" y="1550"/>
                  <a:pt x="700" y="1550"/>
                </a:cubicBezTo>
                <a:cubicBezTo>
                  <a:pt x="878" y="1550"/>
                  <a:pt x="878" y="1550"/>
                  <a:pt x="878" y="1550"/>
                </a:cubicBezTo>
                <a:cubicBezTo>
                  <a:pt x="967" y="1550"/>
                  <a:pt x="1039" y="1478"/>
                  <a:pt x="1039" y="1389"/>
                </a:cubicBezTo>
                <a:cubicBezTo>
                  <a:pt x="1039" y="1063"/>
                  <a:pt x="1039" y="1063"/>
                  <a:pt x="1039" y="1063"/>
                </a:cubicBezTo>
                <a:cubicBezTo>
                  <a:pt x="1103" y="1028"/>
                  <a:pt x="1142" y="960"/>
                  <a:pt x="1142" y="888"/>
                </a:cubicBezTo>
                <a:lnTo>
                  <a:pt x="1142" y="637"/>
                </a:lnTo>
                <a:close/>
                <a:moveTo>
                  <a:pt x="1053" y="888"/>
                </a:moveTo>
                <a:cubicBezTo>
                  <a:pt x="1053" y="934"/>
                  <a:pt x="1024" y="976"/>
                  <a:pt x="980" y="993"/>
                </a:cubicBezTo>
                <a:cubicBezTo>
                  <a:pt x="962" y="999"/>
                  <a:pt x="950" y="1016"/>
                  <a:pt x="950" y="1035"/>
                </a:cubicBezTo>
                <a:cubicBezTo>
                  <a:pt x="950" y="1389"/>
                  <a:pt x="950" y="1389"/>
                  <a:pt x="950" y="1389"/>
                </a:cubicBezTo>
                <a:cubicBezTo>
                  <a:pt x="950" y="1428"/>
                  <a:pt x="918" y="1461"/>
                  <a:pt x="878" y="1461"/>
                </a:cubicBezTo>
                <a:cubicBezTo>
                  <a:pt x="700" y="1461"/>
                  <a:pt x="700" y="1461"/>
                  <a:pt x="700" y="1461"/>
                </a:cubicBezTo>
                <a:cubicBezTo>
                  <a:pt x="660" y="1461"/>
                  <a:pt x="628" y="1428"/>
                  <a:pt x="628" y="1389"/>
                </a:cubicBezTo>
                <a:cubicBezTo>
                  <a:pt x="628" y="1035"/>
                  <a:pt x="628" y="1035"/>
                  <a:pt x="628" y="1035"/>
                </a:cubicBezTo>
                <a:cubicBezTo>
                  <a:pt x="628" y="1016"/>
                  <a:pt x="616" y="999"/>
                  <a:pt x="599" y="993"/>
                </a:cubicBezTo>
                <a:cubicBezTo>
                  <a:pt x="554" y="977"/>
                  <a:pt x="524" y="934"/>
                  <a:pt x="524" y="888"/>
                </a:cubicBezTo>
                <a:cubicBezTo>
                  <a:pt x="524" y="637"/>
                  <a:pt x="524" y="637"/>
                  <a:pt x="524" y="637"/>
                </a:cubicBezTo>
                <a:cubicBezTo>
                  <a:pt x="524" y="575"/>
                  <a:pt x="575" y="525"/>
                  <a:pt x="637" y="525"/>
                </a:cubicBezTo>
                <a:cubicBezTo>
                  <a:pt x="941" y="525"/>
                  <a:pt x="941" y="525"/>
                  <a:pt x="941" y="525"/>
                </a:cubicBezTo>
                <a:cubicBezTo>
                  <a:pt x="1003" y="525"/>
                  <a:pt x="1053" y="575"/>
                  <a:pt x="1053" y="637"/>
                </a:cubicBezTo>
                <a:lnTo>
                  <a:pt x="1053" y="888"/>
                </a:lnTo>
                <a:close/>
                <a:moveTo>
                  <a:pt x="538" y="203"/>
                </a:moveTo>
                <a:cubicBezTo>
                  <a:pt x="538" y="91"/>
                  <a:pt x="446" y="0"/>
                  <a:pt x="334" y="0"/>
                </a:cubicBezTo>
                <a:cubicBezTo>
                  <a:pt x="222" y="0"/>
                  <a:pt x="131" y="91"/>
                  <a:pt x="131" y="203"/>
                </a:cubicBezTo>
                <a:cubicBezTo>
                  <a:pt x="131" y="315"/>
                  <a:pt x="222" y="407"/>
                  <a:pt x="334" y="407"/>
                </a:cubicBezTo>
                <a:cubicBezTo>
                  <a:pt x="446" y="407"/>
                  <a:pt x="538" y="315"/>
                  <a:pt x="538" y="203"/>
                </a:cubicBezTo>
                <a:close/>
                <a:moveTo>
                  <a:pt x="220" y="203"/>
                </a:moveTo>
                <a:cubicBezTo>
                  <a:pt x="220" y="141"/>
                  <a:pt x="271" y="90"/>
                  <a:pt x="334" y="90"/>
                </a:cubicBezTo>
                <a:cubicBezTo>
                  <a:pt x="397" y="90"/>
                  <a:pt x="448" y="141"/>
                  <a:pt x="448" y="203"/>
                </a:cubicBezTo>
                <a:cubicBezTo>
                  <a:pt x="448" y="266"/>
                  <a:pt x="397" y="317"/>
                  <a:pt x="334" y="317"/>
                </a:cubicBezTo>
                <a:cubicBezTo>
                  <a:pt x="271" y="317"/>
                  <a:pt x="220" y="266"/>
                  <a:pt x="220" y="203"/>
                </a:cubicBezTo>
                <a:close/>
                <a:moveTo>
                  <a:pt x="103" y="1388"/>
                </a:moveTo>
                <a:cubicBezTo>
                  <a:pt x="103" y="1063"/>
                  <a:pt x="103" y="1063"/>
                  <a:pt x="103" y="1063"/>
                </a:cubicBezTo>
                <a:cubicBezTo>
                  <a:pt x="39" y="1027"/>
                  <a:pt x="0" y="960"/>
                  <a:pt x="0" y="887"/>
                </a:cubicBezTo>
                <a:cubicBezTo>
                  <a:pt x="0" y="637"/>
                  <a:pt x="0" y="637"/>
                  <a:pt x="0" y="637"/>
                </a:cubicBezTo>
                <a:cubicBezTo>
                  <a:pt x="0" y="525"/>
                  <a:pt x="90" y="435"/>
                  <a:pt x="201" y="435"/>
                </a:cubicBezTo>
                <a:cubicBezTo>
                  <a:pt x="369" y="435"/>
                  <a:pt x="369" y="435"/>
                  <a:pt x="369" y="435"/>
                </a:cubicBezTo>
                <a:cubicBezTo>
                  <a:pt x="394" y="435"/>
                  <a:pt x="414" y="455"/>
                  <a:pt x="414" y="480"/>
                </a:cubicBezTo>
                <a:cubicBezTo>
                  <a:pt x="414" y="505"/>
                  <a:pt x="394" y="525"/>
                  <a:pt x="369" y="525"/>
                </a:cubicBezTo>
                <a:cubicBezTo>
                  <a:pt x="202" y="525"/>
                  <a:pt x="202" y="525"/>
                  <a:pt x="202" y="525"/>
                </a:cubicBezTo>
                <a:cubicBezTo>
                  <a:pt x="140" y="525"/>
                  <a:pt x="90" y="575"/>
                  <a:pt x="90" y="637"/>
                </a:cubicBezTo>
                <a:cubicBezTo>
                  <a:pt x="90" y="888"/>
                  <a:pt x="90" y="888"/>
                  <a:pt x="90" y="888"/>
                </a:cubicBezTo>
                <a:cubicBezTo>
                  <a:pt x="90" y="934"/>
                  <a:pt x="119" y="976"/>
                  <a:pt x="163" y="993"/>
                </a:cubicBezTo>
                <a:cubicBezTo>
                  <a:pt x="181" y="999"/>
                  <a:pt x="192" y="1016"/>
                  <a:pt x="192" y="1035"/>
                </a:cubicBezTo>
                <a:cubicBezTo>
                  <a:pt x="192" y="1388"/>
                  <a:pt x="192" y="1388"/>
                  <a:pt x="192" y="1388"/>
                </a:cubicBezTo>
                <a:cubicBezTo>
                  <a:pt x="192" y="1428"/>
                  <a:pt x="225" y="1460"/>
                  <a:pt x="264" y="1460"/>
                </a:cubicBezTo>
                <a:cubicBezTo>
                  <a:pt x="442" y="1460"/>
                  <a:pt x="442" y="1460"/>
                  <a:pt x="442" y="1460"/>
                </a:cubicBezTo>
                <a:cubicBezTo>
                  <a:pt x="467" y="1460"/>
                  <a:pt x="487" y="1481"/>
                  <a:pt x="487" y="1505"/>
                </a:cubicBezTo>
                <a:cubicBezTo>
                  <a:pt x="487" y="1530"/>
                  <a:pt x="467" y="1550"/>
                  <a:pt x="442" y="1550"/>
                </a:cubicBezTo>
                <a:cubicBezTo>
                  <a:pt x="264" y="1550"/>
                  <a:pt x="264" y="1550"/>
                  <a:pt x="264" y="1550"/>
                </a:cubicBezTo>
                <a:cubicBezTo>
                  <a:pt x="175" y="1550"/>
                  <a:pt x="103" y="1478"/>
                  <a:pt x="103" y="13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6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56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486261"/>
            <a:ext cx="10515601" cy="1016277"/>
            <a:chOff x="838200" y="360751"/>
            <a:chExt cx="10515601" cy="1016277"/>
          </a:xfrm>
        </p:grpSpPr>
        <p:sp>
          <p:nvSpPr>
            <p:cNvPr id="2" name="TextBox 1"/>
            <p:cNvSpPr txBox="1"/>
            <p:nvPr/>
          </p:nvSpPr>
          <p:spPr>
            <a:xfrm>
              <a:off x="838200" y="681453"/>
              <a:ext cx="10515601" cy="69557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DE" sz="3200" b="1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Viel Kraft, Gelassenheit und Erfolg! 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24202" y="360751"/>
              <a:ext cx="5943596" cy="431657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DE">
                  <a:solidFill>
                    <a:schemeClr val="accent5">
                      <a:lumMod val="75000"/>
                    </a:schemeClr>
                  </a:solidFill>
                </a:rPr>
                <a:t>Kooperationsraum</a:t>
              </a:r>
            </a:p>
          </p:txBody>
        </p:sp>
      </p:grp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6B227C51-670F-7340-BCBD-F0EF42AF6A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" b="3265"/>
          <a:stretch/>
        </p:blipFill>
        <p:spPr>
          <a:xfrm>
            <a:off x="1351211" y="2029107"/>
            <a:ext cx="9489577" cy="4180872"/>
          </a:xfrm>
        </p:spPr>
      </p:pic>
    </p:spTree>
    <p:extLst>
      <p:ext uri="{BB962C8B-B14F-4D97-AF65-F5344CB8AC3E}">
        <p14:creationId xmlns:p14="http://schemas.microsoft.com/office/powerpoint/2010/main" val="10591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itch Deck Color 01">
      <a:dk1>
        <a:sysClr val="windowText" lastClr="000000"/>
      </a:dk1>
      <a:lt1>
        <a:sysClr val="window" lastClr="FFFFFF"/>
      </a:lt1>
      <a:dk2>
        <a:srgbClr val="1E1E1E"/>
      </a:dk2>
      <a:lt2>
        <a:srgbClr val="FFFFFF"/>
      </a:lt2>
      <a:accent1>
        <a:srgbClr val="48CAE4"/>
      </a:accent1>
      <a:accent2>
        <a:srgbClr val="00B4D8"/>
      </a:accent2>
      <a:accent3>
        <a:srgbClr val="0096C7"/>
      </a:accent3>
      <a:accent4>
        <a:srgbClr val="0077B6"/>
      </a:accent4>
      <a:accent5>
        <a:srgbClr val="003E8A"/>
      </a:accent5>
      <a:accent6>
        <a:srgbClr val="03045E"/>
      </a:accent6>
      <a:hlink>
        <a:srgbClr val="00A5D0"/>
      </a:hlink>
      <a:folHlink>
        <a:srgbClr val="954F72"/>
      </a:folHlink>
    </a:clrScheme>
    <a:fontScheme name="Custom 16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1200">
            <a:solidFill>
              <a:schemeClr val="tx2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Pitch Deck Color 01">
      <a:dk1>
        <a:sysClr val="windowText" lastClr="000000"/>
      </a:dk1>
      <a:lt1>
        <a:sysClr val="window" lastClr="FFFFFF"/>
      </a:lt1>
      <a:dk2>
        <a:srgbClr val="1E1E1E"/>
      </a:dk2>
      <a:lt2>
        <a:srgbClr val="FFFFFF"/>
      </a:lt2>
      <a:accent1>
        <a:srgbClr val="48CAE4"/>
      </a:accent1>
      <a:accent2>
        <a:srgbClr val="00B4D8"/>
      </a:accent2>
      <a:accent3>
        <a:srgbClr val="0096C7"/>
      </a:accent3>
      <a:accent4>
        <a:srgbClr val="0077B6"/>
      </a:accent4>
      <a:accent5>
        <a:srgbClr val="003E8A"/>
      </a:accent5>
      <a:accent6>
        <a:srgbClr val="03045E"/>
      </a:accent6>
      <a:hlink>
        <a:srgbClr val="00A5D0"/>
      </a:hlink>
      <a:folHlink>
        <a:srgbClr val="954F72"/>
      </a:folHlink>
    </a:clrScheme>
    <a:fontScheme name="Custom 16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1200">
            <a:solidFill>
              <a:schemeClr val="tx2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9B4530B83B6554DB41DD7D34216EE53" ma:contentTypeVersion="15" ma:contentTypeDescription="Ein neues Dokument erstellen." ma:contentTypeScope="" ma:versionID="4aed181c52cbc683697f4f7d12bff032">
  <xsd:schema xmlns:xsd="http://www.w3.org/2001/XMLSchema" xmlns:xs="http://www.w3.org/2001/XMLSchema" xmlns:p="http://schemas.microsoft.com/office/2006/metadata/properties" xmlns:ns2="880d9efa-57f8-4903-a651-9919771fd5d9" xmlns:ns3="e098eae2-4520-4eda-bb6e-93282d37ab01" targetNamespace="http://schemas.microsoft.com/office/2006/metadata/properties" ma:root="true" ma:fieldsID="2fdcffc10a30056a0b771f1f14b0af89" ns2:_="" ns3:_="">
    <xsd:import namespace="880d9efa-57f8-4903-a651-9919771fd5d9"/>
    <xsd:import namespace="e098eae2-4520-4eda-bb6e-93282d37ab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d9efa-57f8-4903-a651-9919771fd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4c930fe5-1d79-4f1e-864d-9c3caa46a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8eae2-4520-4eda-bb6e-93282d37ab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4e14ba8-6114-4c50-933d-4fefaf4d7e42}" ma:internalName="TaxCatchAll" ma:showField="CatchAllData" ma:web="e098eae2-4520-4eda-bb6e-93282d37ab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8eae2-4520-4eda-bb6e-93282d37ab01" xsi:nil="true"/>
    <lcf76f155ced4ddcb4097134ff3c332f xmlns="880d9efa-57f8-4903-a651-9919771fd5d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1A1B7-1010-41B5-9E35-8D1A9099DF36}"/>
</file>

<file path=customXml/itemProps2.xml><?xml version="1.0" encoding="utf-8"?>
<ds:datastoreItem xmlns:ds="http://schemas.openxmlformats.org/officeDocument/2006/customXml" ds:itemID="{94BDE89B-B827-4E61-952E-B298FF447ABB}">
  <ds:schemaRefs>
    <ds:schemaRef ds:uri="http://schemas.microsoft.com/office/2006/documentManagement/types"/>
    <ds:schemaRef ds:uri="3b3aaa16-2e05-4754-9cdc-0eb5586f5f14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c565500-53b8-47eb-8cf0-35656a34853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4BBDD9C-1BE1-4FC6-8551-D8593F51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490</Words>
  <Application>Microsoft Office PowerPoint</Application>
  <PresentationFormat>Breitbild</PresentationFormat>
  <Paragraphs>93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Poppins Light</vt:lpstr>
      <vt:lpstr>Poppins SemiBold</vt:lpstr>
      <vt:lpstr>Trebuchet MS</vt:lpstr>
      <vt:lpstr>Office Theme</vt:lpstr>
      <vt:lpstr>3_Office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Ocvembor</dc:creator>
  <cp:keywords/>
  <dc:description/>
  <cp:lastModifiedBy>Knoell-Herde, Ingrid</cp:lastModifiedBy>
  <cp:revision>3</cp:revision>
  <dcterms:created xsi:type="dcterms:W3CDTF">2020-03-04T08:33:37Z</dcterms:created>
  <dcterms:modified xsi:type="dcterms:W3CDTF">2024-08-07T07:10:17Z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0x01010042EE4630A69F30429AF7BA4AC75FBB1E</vt:lpwstr>
  </property>
  <property fmtid="{D5CDD505-2E9C-101B-9397-08002B2CF9AE}" pid="3" name="MediaServiceImageTags">
    <vt:lpwstr/>
  </property>
</Properties>
</file>