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4"/>
    <p:sldMasterId id="2147483744" r:id="rId5"/>
    <p:sldMasterId id="2147483788" r:id="rId6"/>
    <p:sldMasterId id="2147483753" r:id="rId7"/>
    <p:sldMasterId id="2147483770" r:id="rId8"/>
    <p:sldMasterId id="2147483790" r:id="rId9"/>
  </p:sldMasterIdLst>
  <p:notesMasterIdLst>
    <p:notesMasterId r:id="rId22"/>
  </p:notesMasterIdLst>
  <p:sldIdLst>
    <p:sldId id="265" r:id="rId10"/>
    <p:sldId id="293" r:id="rId11"/>
    <p:sldId id="303" r:id="rId12"/>
    <p:sldId id="294" r:id="rId13"/>
    <p:sldId id="301" r:id="rId14"/>
    <p:sldId id="302" r:id="rId15"/>
    <p:sldId id="296" r:id="rId16"/>
    <p:sldId id="295" r:id="rId17"/>
    <p:sldId id="298" r:id="rId18"/>
    <p:sldId id="297" r:id="rId19"/>
    <p:sldId id="299" r:id="rId20"/>
    <p:sldId id="304" r:id="rId21"/>
  </p:sldIdLst>
  <p:sldSz cx="9144000" cy="5145088"/>
  <p:notesSz cx="6648450" cy="989647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985">
          <p15:clr>
            <a:srgbClr val="A4A3A4"/>
          </p15:clr>
        </p15:guide>
        <p15:guide id="3" orient="horz" pos="577">
          <p15:clr>
            <a:srgbClr val="A4A3A4"/>
          </p15:clr>
        </p15:guide>
        <p15:guide id="4" orient="horz" pos="849">
          <p15:clr>
            <a:srgbClr val="A4A3A4"/>
          </p15:clr>
        </p15:guide>
        <p15:guide id="5" orient="horz" pos="2890">
          <p15:clr>
            <a:srgbClr val="A4A3A4"/>
          </p15:clr>
        </p15:guide>
        <p15:guide id="6" pos="340">
          <p15:clr>
            <a:srgbClr val="A4A3A4"/>
          </p15:clr>
        </p15:guide>
        <p15:guide id="7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80"/>
    <a:srgbClr val="97BF0D"/>
    <a:srgbClr val="DDDDDD"/>
    <a:srgbClr val="4D4D4D"/>
    <a:srgbClr val="9085BA"/>
    <a:srgbClr val="89CCCC"/>
    <a:srgbClr val="78BDDE"/>
    <a:srgbClr val="9AA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2BE84E-254F-1268-E42D-199E7198D05B}" v="223" dt="2024-10-16T09:39:34.225"/>
    <p1510:client id="{AE2C06E8-57B6-4FB1-AECF-AE3CB8216010}" v="133" dt="2024-10-16T12:48:04.466"/>
    <p1510:client id="{F3996D4F-0683-4428-9F9E-BA02BD7F1CB8}" v="2" dt="2024-10-16T12:51:55.3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8" d="100"/>
          <a:sy n="158" d="100"/>
        </p:scale>
        <p:origin x="264" y="138"/>
      </p:cViewPr>
      <p:guideLst>
        <p:guide orient="horz" pos="1620"/>
        <p:guide orient="horz" pos="985"/>
        <p:guide orient="horz" pos="577"/>
        <p:guide orient="horz" pos="849"/>
        <p:guide orient="horz" pos="2890"/>
        <p:guide pos="340"/>
        <p:guide pos="56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BD11CD7-3A02-4E45-C8EB-E6E8E8BD58A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1313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EB5B227-A38F-CA4F-B732-63244F754E8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65550" y="0"/>
            <a:ext cx="2881313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47DBC58B-D41C-C234-9602-6AF21D8925C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" y="742950"/>
            <a:ext cx="6591300" cy="3709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C7C22BA4-23E9-2D89-9B00-F9A465EBDE3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5163" y="4700588"/>
            <a:ext cx="5318125" cy="44529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99DFA8B-6574-DC29-E350-B13B397C9EB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99588"/>
            <a:ext cx="2881313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3D191C04-2AAA-73C6-5EA4-39F0AEE8DE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5550" y="9399588"/>
            <a:ext cx="2881313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F42BE0A7-6B66-4705-91A4-43462741F42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de-D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Die BG</a:t>
            </a:r>
            <a:endParaRPr lang="de-DE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de-D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Der Verunfallte</a:t>
            </a:r>
            <a:endParaRPr lang="de-DE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de-D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Der Arbeitgeber/Führungskraft</a:t>
            </a:r>
            <a:endParaRPr lang="de-DE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de-D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Die Sicherheitsfachkraft =&gt; Nachverfolgung</a:t>
            </a:r>
            <a:endParaRPr lang="de-DE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de-D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Gewerbeaufsicht/Regierungspräsidium</a:t>
            </a:r>
            <a:endParaRPr lang="de-DE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de-D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Die MAV/Betriebsrat</a:t>
            </a:r>
            <a:endParaRPr lang="de-DE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de-D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Statistikerfassung (Stabsstelle Arbeitsschutz)</a:t>
            </a:r>
            <a:endParaRPr lang="de-DE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2BE0A7-6B66-4705-91A4-43462741F42B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2600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2BE0A7-6B66-4705-91A4-43462741F42B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5980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Grafik\CD-Datenbank\Relaunch - Upcycling CD - 2018\CD_Schwung_Juni 2018\180717_ekiba_schwung\Schwung-Titelseite.png">
            <a:extLst>
              <a:ext uri="{FF2B5EF4-FFF2-40B4-BE49-F238E27FC236}">
                <a16:creationId xmlns:a16="http://schemas.microsoft.com/office/drawing/2014/main" id="{7ACBAF00-DAF2-B7C1-76D4-2B61618ADE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74" t="-30788" r="9892" b="30788"/>
          <a:stretch>
            <a:fillRect/>
          </a:stretch>
        </p:blipFill>
        <p:spPr bwMode="auto">
          <a:xfrm>
            <a:off x="0" y="1588"/>
            <a:ext cx="9144000" cy="514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 descr="Z:\Grafik\CD-Datenbank\Datenbank Logo neu\ekiba_logo_.png">
            <a:extLst>
              <a:ext uri="{FF2B5EF4-FFF2-40B4-BE49-F238E27FC236}">
                <a16:creationId xmlns:a16="http://schemas.microsoft.com/office/drawing/2014/main" id="{C1FD37A1-4FAE-3060-247D-A5CDDC4555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387350"/>
            <a:ext cx="11890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13">
            <a:extLst>
              <a:ext uri="{FF2B5EF4-FFF2-40B4-BE49-F238E27FC236}">
                <a16:creationId xmlns:a16="http://schemas.microsoft.com/office/drawing/2014/main" id="{C4A17612-09BD-5D28-331B-197A5320C0B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8313" y="320675"/>
            <a:ext cx="1295400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de-DE" altLang="de-DE" sz="1400" b="1">
                <a:solidFill>
                  <a:srgbClr val="97BF0D"/>
                </a:solidFill>
                <a:latin typeface="Trebuchet MS" panose="020B0603020202020204" pitchFamily="34" charset="0"/>
              </a:rPr>
              <a:t>ekiba.de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2825491" y="1708448"/>
            <a:ext cx="6337300" cy="19713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eaLnBrk="1" hangingPunct="1">
              <a:lnSpc>
                <a:spcPct val="100000"/>
              </a:lnSpc>
              <a:spcBef>
                <a:spcPct val="60000"/>
              </a:spcBef>
              <a:defRPr sz="24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624908" y="4444752"/>
            <a:ext cx="2591494" cy="359966"/>
          </a:xfrm>
          <a:prstGeom prst="rect">
            <a:avLst/>
          </a:prstGeom>
        </p:spPr>
        <p:txBody>
          <a:bodyPr/>
          <a:lstStyle>
            <a:lvl1pPr marL="179388" indent="-179388">
              <a:defRPr lang="de-DE" sz="900" b="1" smtClean="0">
                <a:solidFill>
                  <a:srgbClr val="005E80"/>
                </a:solidFill>
              </a:defRPr>
            </a:lvl1pPr>
            <a:lvl2pPr marL="180975" indent="-180975">
              <a:defRPr/>
            </a:lvl2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37930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2">
            <a:extLst>
              <a:ext uri="{FF2B5EF4-FFF2-40B4-BE49-F238E27FC236}">
                <a16:creationId xmlns:a16="http://schemas.microsoft.com/office/drawing/2014/main" id="{26D546D3-D9F2-A844-E228-EFFC3A8CFA69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0"/>
            <a:ext cx="8604250" cy="5092700"/>
            <a:chOff x="0" y="0"/>
            <a:chExt cx="8604772" cy="5092824"/>
          </a:xfrm>
        </p:grpSpPr>
        <p:pic>
          <p:nvPicPr>
            <p:cNvPr id="3" name="Picture 2" descr="Z:\Grafik\CD-Datenbank\Datenbank Logo neu\Logo in SW\Logo_ekiba_lang_2zeilig_w_druck.png">
              <a:extLst>
                <a:ext uri="{FF2B5EF4-FFF2-40B4-BE49-F238E27FC236}">
                  <a16:creationId xmlns:a16="http://schemas.microsoft.com/office/drawing/2014/main" id="{CCA9DAFC-097D-EE45-0819-2DFBD7A3682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0555" y="108036"/>
              <a:ext cx="1944217" cy="348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13">
              <a:extLst>
                <a:ext uri="{FF2B5EF4-FFF2-40B4-BE49-F238E27FC236}">
                  <a16:creationId xmlns:a16="http://schemas.microsoft.com/office/drawing/2014/main" id="{48BDD042-237C-46E3-EDE4-804CB70BCCF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0"/>
              <a:ext cx="3022783" cy="412760"/>
            </a:xfrm>
            <a:prstGeom prst="rect">
              <a:avLst/>
            </a:prstGeom>
            <a:solidFill>
              <a:srgbClr val="005E80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de-DE" altLang="de-DE"/>
            </a:p>
          </p:txBody>
        </p:sp>
        <p:sp>
          <p:nvSpPr>
            <p:cNvPr id="5" name="Textplatzhalter 7">
              <a:extLst>
                <a:ext uri="{FF2B5EF4-FFF2-40B4-BE49-F238E27FC236}">
                  <a16:creationId xmlns:a16="http://schemas.microsoft.com/office/drawing/2014/main" id="{5345F79F-3DFB-95F4-7CE5-C21913B3D4CD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7236264" y="4876919"/>
              <a:ext cx="1368508" cy="215905"/>
            </a:xfrm>
            <a:prstGeom prst="rect">
              <a:avLst/>
            </a:prstGeom>
            <a:noFill/>
            <a:ln>
              <a:noFill/>
            </a:ln>
          </p:spPr>
          <p:txBody>
            <a:bodyPr rIns="0"/>
            <a:lstStyle>
              <a:lvl1pPr marL="463550" indent="-4635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65138" indent="-793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65163" indent="-19843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854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62188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19388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176588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33788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90988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20000"/>
                </a:spcBef>
                <a:defRPr/>
              </a:pPr>
              <a:r>
                <a:rPr lang="de-DE" altLang="de-DE" sz="800" b="1">
                  <a:solidFill>
                    <a:schemeClr val="bg1"/>
                  </a:solidFill>
                  <a:latin typeface="Trebuchet MS" panose="020B0603020202020204" pitchFamily="34" charset="0"/>
                </a:rPr>
                <a:t>Seite </a:t>
              </a:r>
              <a:fld id="{10B37B22-9FC9-4495-96E3-E7C3F543C288}" type="slidenum">
                <a:rPr lang="de-DE" altLang="de-DE" sz="800" b="1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pPr algn="r" eaLnBrk="1" hangingPunct="1">
                  <a:spcBef>
                    <a:spcPct val="20000"/>
                  </a:spcBef>
                  <a:defRPr/>
                </a:pPr>
                <a:t>‹Nr.›</a:t>
              </a:fld>
              <a:endParaRPr lang="de-DE" altLang="de-DE" sz="800" b="1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6" name="Bildplatzhalter 5"/>
          <p:cNvSpPr>
            <a:spLocks noGrp="1"/>
          </p:cNvSpPr>
          <p:nvPr>
            <p:ph type="pic" sz="quarter" idx="10"/>
          </p:nvPr>
        </p:nvSpPr>
        <p:spPr>
          <a:xfrm>
            <a:off x="-36512" y="0"/>
            <a:ext cx="9180512" cy="51450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15" name="Titelplatzhalter 2"/>
          <p:cNvSpPr>
            <a:spLocks noGrp="1"/>
          </p:cNvSpPr>
          <p:nvPr>
            <p:ph type="title"/>
          </p:nvPr>
        </p:nvSpPr>
        <p:spPr>
          <a:xfrm>
            <a:off x="539749" y="915988"/>
            <a:ext cx="8353425" cy="4318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20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4649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2">
            <a:extLst>
              <a:ext uri="{FF2B5EF4-FFF2-40B4-BE49-F238E27FC236}">
                <a16:creationId xmlns:a16="http://schemas.microsoft.com/office/drawing/2014/main" id="{C4930907-13B6-150E-CC4E-F3F78080EBD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0"/>
            <a:ext cx="8604250" cy="5092700"/>
            <a:chOff x="0" y="0"/>
            <a:chExt cx="8604772" cy="5092824"/>
          </a:xfrm>
        </p:grpSpPr>
        <p:sp>
          <p:nvSpPr>
            <p:cNvPr id="3" name="Rectangle 13">
              <a:extLst>
                <a:ext uri="{FF2B5EF4-FFF2-40B4-BE49-F238E27FC236}">
                  <a16:creationId xmlns:a16="http://schemas.microsoft.com/office/drawing/2014/main" id="{2720E752-8B75-264F-AE38-BE77F21EB06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0"/>
              <a:ext cx="3022783" cy="412760"/>
            </a:xfrm>
            <a:prstGeom prst="rect">
              <a:avLst/>
            </a:prstGeom>
            <a:solidFill>
              <a:srgbClr val="78BDDE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de-DE" altLang="de-DE"/>
            </a:p>
          </p:txBody>
        </p:sp>
        <p:pic>
          <p:nvPicPr>
            <p:cNvPr id="4" name="Picture 2" descr="Z:\Grafik\CD-Datenbank\Datenbank Logo neu\Logo in SW\Logo_ekiba_lang_2zeilig_w_druck.png">
              <a:extLst>
                <a:ext uri="{FF2B5EF4-FFF2-40B4-BE49-F238E27FC236}">
                  <a16:creationId xmlns:a16="http://schemas.microsoft.com/office/drawing/2014/main" id="{8D38C566-58E9-259E-208B-443933D2FE8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0555" y="108036"/>
              <a:ext cx="1944217" cy="348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Textplatzhalter 7">
              <a:extLst>
                <a:ext uri="{FF2B5EF4-FFF2-40B4-BE49-F238E27FC236}">
                  <a16:creationId xmlns:a16="http://schemas.microsoft.com/office/drawing/2014/main" id="{C18224F3-8506-D56C-8DC9-043CA0050F13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7236264" y="4876919"/>
              <a:ext cx="1368508" cy="215905"/>
            </a:xfrm>
            <a:prstGeom prst="rect">
              <a:avLst/>
            </a:prstGeom>
            <a:noFill/>
            <a:ln>
              <a:noFill/>
            </a:ln>
          </p:spPr>
          <p:txBody>
            <a:bodyPr rIns="0"/>
            <a:lstStyle>
              <a:lvl1pPr marL="463550" indent="-4635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65138" indent="-793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65163" indent="-19843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854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62188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19388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176588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33788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90988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20000"/>
                </a:spcBef>
                <a:defRPr/>
              </a:pPr>
              <a:r>
                <a:rPr lang="de-DE" altLang="de-DE" sz="800" b="1">
                  <a:solidFill>
                    <a:schemeClr val="bg1"/>
                  </a:solidFill>
                  <a:latin typeface="Trebuchet MS" panose="020B0603020202020204" pitchFamily="34" charset="0"/>
                </a:rPr>
                <a:t>Seite </a:t>
              </a:r>
              <a:fld id="{BF6476EE-5947-45BF-990B-DCE50A8CB476}" type="slidenum">
                <a:rPr lang="de-DE" altLang="de-DE" sz="800" b="1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pPr algn="r" eaLnBrk="1" hangingPunct="1">
                  <a:spcBef>
                    <a:spcPct val="20000"/>
                  </a:spcBef>
                  <a:defRPr/>
                </a:pPr>
                <a:t>‹Nr.›</a:t>
              </a:fld>
              <a:endParaRPr lang="de-DE" altLang="de-DE" sz="800" b="1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6" name="Bildplatzhalter 5"/>
          <p:cNvSpPr>
            <a:spLocks noGrp="1"/>
          </p:cNvSpPr>
          <p:nvPr>
            <p:ph type="pic" sz="quarter" idx="10"/>
          </p:nvPr>
        </p:nvSpPr>
        <p:spPr>
          <a:xfrm>
            <a:off x="-36512" y="0"/>
            <a:ext cx="9180512" cy="51450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539552" y="915166"/>
            <a:ext cx="8352927" cy="432330"/>
          </a:xfrm>
          <a:prstGeom prst="rect">
            <a:avLst/>
          </a:prstGeom>
        </p:spPr>
        <p:txBody>
          <a:bodyPr/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14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35847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2">
            <a:extLst>
              <a:ext uri="{FF2B5EF4-FFF2-40B4-BE49-F238E27FC236}">
                <a16:creationId xmlns:a16="http://schemas.microsoft.com/office/drawing/2014/main" id="{E9D28F3A-1D6A-0D26-2051-307545E90E6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0"/>
            <a:ext cx="8604250" cy="5092700"/>
            <a:chOff x="0" y="0"/>
            <a:chExt cx="8604772" cy="5092824"/>
          </a:xfrm>
        </p:grpSpPr>
        <p:sp>
          <p:nvSpPr>
            <p:cNvPr id="3" name="Rectangle 13">
              <a:extLst>
                <a:ext uri="{FF2B5EF4-FFF2-40B4-BE49-F238E27FC236}">
                  <a16:creationId xmlns:a16="http://schemas.microsoft.com/office/drawing/2014/main" id="{28C8ED30-E668-82C8-9DF7-F50FEF5C2E0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0"/>
              <a:ext cx="3022783" cy="412760"/>
            </a:xfrm>
            <a:prstGeom prst="rect">
              <a:avLst/>
            </a:prstGeom>
            <a:solidFill>
              <a:srgbClr val="9AA2CE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de-DE" altLang="de-DE"/>
            </a:p>
          </p:txBody>
        </p:sp>
        <p:pic>
          <p:nvPicPr>
            <p:cNvPr id="4" name="Picture 2" descr="Z:\Grafik\CD-Datenbank\Datenbank Logo neu\Logo in SW\Logo_ekiba_lang_2zeilig_w_druck.png">
              <a:extLst>
                <a:ext uri="{FF2B5EF4-FFF2-40B4-BE49-F238E27FC236}">
                  <a16:creationId xmlns:a16="http://schemas.microsoft.com/office/drawing/2014/main" id="{6D777633-7CA6-417E-2D36-D8422D5FC4A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0555" y="108036"/>
              <a:ext cx="1944217" cy="348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Textplatzhalter 7">
              <a:extLst>
                <a:ext uri="{FF2B5EF4-FFF2-40B4-BE49-F238E27FC236}">
                  <a16:creationId xmlns:a16="http://schemas.microsoft.com/office/drawing/2014/main" id="{73636222-4F31-C8BD-4AF3-878332983120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7236264" y="4876919"/>
              <a:ext cx="1368508" cy="215905"/>
            </a:xfrm>
            <a:prstGeom prst="rect">
              <a:avLst/>
            </a:prstGeom>
            <a:noFill/>
            <a:ln>
              <a:noFill/>
            </a:ln>
          </p:spPr>
          <p:txBody>
            <a:bodyPr rIns="0"/>
            <a:lstStyle>
              <a:lvl1pPr marL="463550" indent="-4635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65138" indent="-793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65163" indent="-19843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854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62188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19388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176588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33788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90988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20000"/>
                </a:spcBef>
                <a:defRPr/>
              </a:pPr>
              <a:r>
                <a:rPr lang="de-DE" altLang="de-DE" sz="800" b="1">
                  <a:solidFill>
                    <a:schemeClr val="bg1"/>
                  </a:solidFill>
                  <a:latin typeface="Trebuchet MS" panose="020B0603020202020204" pitchFamily="34" charset="0"/>
                </a:rPr>
                <a:t>Seite </a:t>
              </a:r>
              <a:fld id="{D8ACAF49-3C7C-46F6-ACCC-931BAECC4A14}" type="slidenum">
                <a:rPr lang="de-DE" altLang="de-DE" sz="800" b="1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pPr algn="r" eaLnBrk="1" hangingPunct="1">
                  <a:spcBef>
                    <a:spcPct val="20000"/>
                  </a:spcBef>
                  <a:defRPr/>
                </a:pPr>
                <a:t>‹Nr.›</a:t>
              </a:fld>
              <a:endParaRPr lang="de-DE" altLang="de-DE" sz="800" b="1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6" name="Bildplatzhalter 5"/>
          <p:cNvSpPr>
            <a:spLocks noGrp="1"/>
          </p:cNvSpPr>
          <p:nvPr>
            <p:ph type="pic" sz="quarter" idx="10"/>
          </p:nvPr>
        </p:nvSpPr>
        <p:spPr>
          <a:xfrm>
            <a:off x="-36512" y="0"/>
            <a:ext cx="9180512" cy="51450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539552" y="915458"/>
            <a:ext cx="8352927" cy="432330"/>
          </a:xfrm>
          <a:prstGeom prst="rect">
            <a:avLst/>
          </a:prstGeom>
        </p:spPr>
        <p:txBody>
          <a:bodyPr/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13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14875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2">
            <a:extLst>
              <a:ext uri="{FF2B5EF4-FFF2-40B4-BE49-F238E27FC236}">
                <a16:creationId xmlns:a16="http://schemas.microsoft.com/office/drawing/2014/main" id="{419F3E17-CE64-C561-9265-2916C84E4131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0"/>
            <a:ext cx="8604250" cy="5092700"/>
            <a:chOff x="0" y="0"/>
            <a:chExt cx="8604772" cy="5092824"/>
          </a:xfrm>
        </p:grpSpPr>
        <p:sp>
          <p:nvSpPr>
            <p:cNvPr id="3" name="Rectangle 13">
              <a:extLst>
                <a:ext uri="{FF2B5EF4-FFF2-40B4-BE49-F238E27FC236}">
                  <a16:creationId xmlns:a16="http://schemas.microsoft.com/office/drawing/2014/main" id="{F1D60845-F945-EEE4-D76F-F64C9AC53EE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0"/>
              <a:ext cx="3022783" cy="412760"/>
            </a:xfrm>
            <a:prstGeom prst="rect">
              <a:avLst/>
            </a:prstGeom>
            <a:solidFill>
              <a:srgbClr val="97BF0D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de-DE" altLang="de-DE"/>
            </a:p>
          </p:txBody>
        </p:sp>
        <p:pic>
          <p:nvPicPr>
            <p:cNvPr id="4" name="Picture 2" descr="Z:\Grafik\CD-Datenbank\Datenbank Logo neu\Logo in SW\Logo_ekiba_lang_2zeilig_w_druck.png">
              <a:extLst>
                <a:ext uri="{FF2B5EF4-FFF2-40B4-BE49-F238E27FC236}">
                  <a16:creationId xmlns:a16="http://schemas.microsoft.com/office/drawing/2014/main" id="{D283A255-8E2E-0763-CB45-84361E3655CE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0555" y="108036"/>
              <a:ext cx="1944217" cy="348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Textplatzhalter 7">
              <a:extLst>
                <a:ext uri="{FF2B5EF4-FFF2-40B4-BE49-F238E27FC236}">
                  <a16:creationId xmlns:a16="http://schemas.microsoft.com/office/drawing/2014/main" id="{80B634CD-DF16-45B4-7712-B0632079C3BC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7236264" y="4876919"/>
              <a:ext cx="1368508" cy="215905"/>
            </a:xfrm>
            <a:prstGeom prst="rect">
              <a:avLst/>
            </a:prstGeom>
            <a:noFill/>
            <a:ln>
              <a:noFill/>
            </a:ln>
          </p:spPr>
          <p:txBody>
            <a:bodyPr rIns="0"/>
            <a:lstStyle>
              <a:lvl1pPr marL="463550" indent="-4635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65138" indent="-793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65163" indent="-19843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854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62188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19388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176588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33788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90988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20000"/>
                </a:spcBef>
                <a:defRPr/>
              </a:pPr>
              <a:r>
                <a:rPr lang="de-DE" altLang="de-DE" sz="800" b="1">
                  <a:solidFill>
                    <a:schemeClr val="bg1"/>
                  </a:solidFill>
                  <a:latin typeface="Trebuchet MS" panose="020B0603020202020204" pitchFamily="34" charset="0"/>
                </a:rPr>
                <a:t>Seite </a:t>
              </a:r>
              <a:fld id="{C870A898-42A1-443C-962F-1A802553EE54}" type="slidenum">
                <a:rPr lang="de-DE" altLang="de-DE" sz="800" b="1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pPr algn="r" eaLnBrk="1" hangingPunct="1">
                  <a:spcBef>
                    <a:spcPct val="20000"/>
                  </a:spcBef>
                  <a:defRPr/>
                </a:pPr>
                <a:t>‹Nr.›</a:t>
              </a:fld>
              <a:endParaRPr lang="de-DE" altLang="de-DE" sz="800" b="1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6" name="Bildplatzhalter 5"/>
          <p:cNvSpPr>
            <a:spLocks noGrp="1"/>
          </p:cNvSpPr>
          <p:nvPr>
            <p:ph type="pic" sz="quarter" idx="10"/>
          </p:nvPr>
        </p:nvSpPr>
        <p:spPr>
          <a:xfrm>
            <a:off x="-36512" y="0"/>
            <a:ext cx="9180512" cy="51450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539552" y="915458"/>
            <a:ext cx="8352927" cy="432330"/>
          </a:xfrm>
          <a:prstGeom prst="rect">
            <a:avLst/>
          </a:prstGeom>
        </p:spPr>
        <p:txBody>
          <a:bodyPr/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13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0783683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>
            <a:extLst>
              <a:ext uri="{FF2B5EF4-FFF2-40B4-BE49-F238E27FC236}">
                <a16:creationId xmlns:a16="http://schemas.microsoft.com/office/drawing/2014/main" id="{82E08B31-6A9F-8341-2EAF-0A0065B9AB8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022600" cy="412750"/>
          </a:xfrm>
          <a:prstGeom prst="rect">
            <a:avLst/>
          </a:prstGeom>
          <a:solidFill>
            <a:srgbClr val="005E80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pic>
        <p:nvPicPr>
          <p:cNvPr id="4" name="Picture 4" descr="Z:\Grafik\CD-Datenbank\Datenbank Logo neu\Logo_ekiba_lang1.png">
            <a:extLst>
              <a:ext uri="{FF2B5EF4-FFF2-40B4-BE49-F238E27FC236}">
                <a16:creationId xmlns:a16="http://schemas.microsoft.com/office/drawing/2014/main" id="{28E60542-583B-E651-B763-DEB480BAEE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14300"/>
            <a:ext cx="1944687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0" y="1708150"/>
            <a:ext cx="9144000" cy="2305050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10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509912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>
            <a:extLst>
              <a:ext uri="{FF2B5EF4-FFF2-40B4-BE49-F238E27FC236}">
                <a16:creationId xmlns:a16="http://schemas.microsoft.com/office/drawing/2014/main" id="{4819A6B1-7D13-E90C-B17C-DB4A50BD7E2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022600" cy="412750"/>
          </a:xfrm>
          <a:prstGeom prst="rect">
            <a:avLst/>
          </a:prstGeom>
          <a:solidFill>
            <a:srgbClr val="78BDDE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pic>
        <p:nvPicPr>
          <p:cNvPr id="4" name="Picture 4" descr="Z:\Grafik\CD-Datenbank\Datenbank Logo neu\Logo_ekiba_lang1.png">
            <a:extLst>
              <a:ext uri="{FF2B5EF4-FFF2-40B4-BE49-F238E27FC236}">
                <a16:creationId xmlns:a16="http://schemas.microsoft.com/office/drawing/2014/main" id="{ABC259C7-9BFF-B729-9E21-4A5A6960259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14300"/>
            <a:ext cx="1944687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0" y="1708150"/>
            <a:ext cx="9144000" cy="2305050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10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576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>
            <a:extLst>
              <a:ext uri="{FF2B5EF4-FFF2-40B4-BE49-F238E27FC236}">
                <a16:creationId xmlns:a16="http://schemas.microsoft.com/office/drawing/2014/main" id="{C670DAEB-7E6A-5A66-4121-76D068598BF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022600" cy="412750"/>
          </a:xfrm>
          <a:prstGeom prst="rect">
            <a:avLst/>
          </a:prstGeom>
          <a:solidFill>
            <a:srgbClr val="9AA2CE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pic>
        <p:nvPicPr>
          <p:cNvPr id="4" name="Picture 4" descr="Z:\Grafik\CD-Datenbank\Datenbank Logo neu\Logo_ekiba_lang1.png">
            <a:extLst>
              <a:ext uri="{FF2B5EF4-FFF2-40B4-BE49-F238E27FC236}">
                <a16:creationId xmlns:a16="http://schemas.microsoft.com/office/drawing/2014/main" id="{A4FFC467-F5A8-2FED-6884-609DA29EFD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14300"/>
            <a:ext cx="1944687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0" y="1708150"/>
            <a:ext cx="9144000" cy="2305050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10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255328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>
            <a:extLst>
              <a:ext uri="{FF2B5EF4-FFF2-40B4-BE49-F238E27FC236}">
                <a16:creationId xmlns:a16="http://schemas.microsoft.com/office/drawing/2014/main" id="{9BABF34E-DBAD-E849-331E-42372ACEDC0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022600" cy="412750"/>
          </a:xfrm>
          <a:prstGeom prst="rect">
            <a:avLst/>
          </a:prstGeom>
          <a:solidFill>
            <a:srgbClr val="97BF0D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pic>
        <p:nvPicPr>
          <p:cNvPr id="4" name="Picture 4" descr="Z:\Grafik\CD-Datenbank\Datenbank Logo neu\Logo_ekiba_lang1.png">
            <a:extLst>
              <a:ext uri="{FF2B5EF4-FFF2-40B4-BE49-F238E27FC236}">
                <a16:creationId xmlns:a16="http://schemas.microsoft.com/office/drawing/2014/main" id="{EAE3E36A-93D8-FA77-5631-66111FD6E67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14300"/>
            <a:ext cx="1944687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0" y="1708150"/>
            <a:ext cx="9144000" cy="2305050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10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044400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>
            <a:extLst>
              <a:ext uri="{FF2B5EF4-FFF2-40B4-BE49-F238E27FC236}">
                <a16:creationId xmlns:a16="http://schemas.microsoft.com/office/drawing/2014/main" id="{07EF2BDC-83FA-41E6-C7EE-4A0D042E9C5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022600" cy="4127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pic>
        <p:nvPicPr>
          <p:cNvPr id="4" name="Picture 4" descr="Z:\Grafik\CD-Datenbank\Datenbank Logo neu\Logo_ekiba_lang1.png">
            <a:extLst>
              <a:ext uri="{FF2B5EF4-FFF2-40B4-BE49-F238E27FC236}">
                <a16:creationId xmlns:a16="http://schemas.microsoft.com/office/drawing/2014/main" id="{CDB8429A-C54A-56D0-0095-A7CEC16FEB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14300"/>
            <a:ext cx="1944687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750" y="916360"/>
            <a:ext cx="2376066" cy="367151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3132138" y="915988"/>
            <a:ext cx="5761037" cy="3671887"/>
          </a:xfrm>
        </p:spPr>
        <p:txBody>
          <a:bodyPr/>
          <a:lstStyle>
            <a:lvl1pPr marL="176213" indent="-176213">
              <a:buFont typeface="Trebuchet MS" panose="020B0603020202020204" pitchFamily="34" charset="0"/>
              <a:buChar char="»"/>
              <a:defRPr sz="1600">
                <a:solidFill>
                  <a:srgbClr val="4D4D4D"/>
                </a:solidFill>
              </a:defRPr>
            </a:lvl1pPr>
            <a:lvl2pPr marL="360363" indent="-184150">
              <a:buFont typeface="Trebuchet MS" panose="020B0603020202020204" pitchFamily="34" charset="0"/>
              <a:buChar char="»"/>
              <a:defRPr lang="de-DE" dirty="0"/>
            </a:lvl2pPr>
            <a:lvl3pPr marL="360363" indent="-184150">
              <a:defRPr lang="de-DE" sz="1600" dirty="0" smtClean="0">
                <a:solidFill>
                  <a:srgbClr val="4D4D4D"/>
                </a:solidFill>
                <a:latin typeface="+mn-lt"/>
              </a:defRPr>
            </a:lvl3pPr>
            <a:lvl4pPr marL="360363" indent="-184150">
              <a:defRPr/>
            </a:lvl4pPr>
            <a:lvl5pPr marL="360363" indent="-184150"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1"/>
            <a:r>
              <a:rPr lang="de-DE"/>
              <a:t>Dritte Ebene</a:t>
            </a:r>
          </a:p>
          <a:p>
            <a:pPr lvl="1"/>
            <a:r>
              <a:rPr lang="de-DE"/>
              <a:t>Vierte Ebene</a:t>
            </a:r>
          </a:p>
          <a:p>
            <a:pPr lvl="1"/>
            <a:r>
              <a:rPr lang="de-DE"/>
              <a:t>Fünfte Ebene</a:t>
            </a:r>
          </a:p>
        </p:txBody>
      </p:sp>
      <p:sp>
        <p:nvSpPr>
          <p:cNvPr id="13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539750" y="114300"/>
            <a:ext cx="2376488" cy="225425"/>
          </a:xfr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4803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865090AD-F784-623C-02F8-62F7A20C7BF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022600" cy="412750"/>
          </a:xfrm>
          <a:prstGeom prst="rect">
            <a:avLst/>
          </a:prstGeom>
          <a:solidFill>
            <a:srgbClr val="78BDDE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pic>
        <p:nvPicPr>
          <p:cNvPr id="3" name="Picture 4" descr="Z:\Grafik\CD-Datenbank\Datenbank Logo neu\Logo_ekiba_lang1.png">
            <a:extLst>
              <a:ext uri="{FF2B5EF4-FFF2-40B4-BE49-F238E27FC236}">
                <a16:creationId xmlns:a16="http://schemas.microsoft.com/office/drawing/2014/main" id="{E0A7A5AC-19CB-A34B-C84B-AB3D6828B1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14300"/>
            <a:ext cx="1944687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9750" y="916360"/>
            <a:ext cx="2376066" cy="367151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3132138" y="915988"/>
            <a:ext cx="5761037" cy="3671887"/>
          </a:xfrm>
        </p:spPr>
        <p:txBody>
          <a:bodyPr/>
          <a:lstStyle>
            <a:lvl1pPr marL="176213" indent="-176213">
              <a:buFont typeface="Trebuchet MS" panose="020B0603020202020204" pitchFamily="34" charset="0"/>
              <a:buChar char="»"/>
              <a:defRPr sz="1600">
                <a:solidFill>
                  <a:srgbClr val="4D4D4D"/>
                </a:solidFill>
              </a:defRPr>
            </a:lvl1pPr>
            <a:lvl2pPr marL="360363" indent="-184150">
              <a:buFont typeface="Trebuchet MS" panose="020B0603020202020204" pitchFamily="34" charset="0"/>
              <a:buChar char="»"/>
              <a:defRPr lang="de-DE" dirty="0"/>
            </a:lvl2pPr>
            <a:lvl3pPr marL="360363" indent="-184150">
              <a:defRPr lang="de-DE" sz="1600" dirty="0" smtClean="0">
                <a:solidFill>
                  <a:srgbClr val="4D4D4D"/>
                </a:solidFill>
                <a:latin typeface="+mn-lt"/>
              </a:defRPr>
            </a:lvl3pPr>
            <a:lvl4pPr marL="360363" indent="-184150">
              <a:defRPr/>
            </a:lvl4pPr>
            <a:lvl5pPr marL="360363" indent="-184150"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1"/>
            <a:r>
              <a:rPr lang="de-DE"/>
              <a:t>Dritte Ebene</a:t>
            </a:r>
          </a:p>
          <a:p>
            <a:pPr lvl="1"/>
            <a:r>
              <a:rPr lang="de-DE"/>
              <a:t>Vierte Ebene</a:t>
            </a:r>
          </a:p>
          <a:p>
            <a:pPr lvl="1"/>
            <a:r>
              <a:rPr lang="de-DE"/>
              <a:t>Fünfte Ebene</a:t>
            </a:r>
          </a:p>
        </p:txBody>
      </p:sp>
      <p:sp>
        <p:nvSpPr>
          <p:cNvPr id="12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539750" y="114300"/>
            <a:ext cx="2376488" cy="225425"/>
          </a:xfr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03497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Grafik\CD-Datenbank\Relaunch - Upcycling CD - 2018\CD_Schwung_Juni 2018\180717_ekiba_schwung\Schwung-Titelseite.png">
            <a:extLst>
              <a:ext uri="{FF2B5EF4-FFF2-40B4-BE49-F238E27FC236}">
                <a16:creationId xmlns:a16="http://schemas.microsoft.com/office/drawing/2014/main" id="{0511A5F3-F101-78FA-6ACA-085C205F93F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74" t="-30788" r="9892" b="30788"/>
          <a:stretch>
            <a:fillRect/>
          </a:stretch>
        </p:blipFill>
        <p:spPr bwMode="auto">
          <a:xfrm>
            <a:off x="0" y="1588"/>
            <a:ext cx="9144000" cy="514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 descr="Z:\Grafik\CD-Datenbank\Datenbank Logo neu\ekiba_logo_.png">
            <a:extLst>
              <a:ext uri="{FF2B5EF4-FFF2-40B4-BE49-F238E27FC236}">
                <a16:creationId xmlns:a16="http://schemas.microsoft.com/office/drawing/2014/main" id="{6A93BBCA-DD55-8833-4DF0-37A7C46897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387350"/>
            <a:ext cx="11890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13">
            <a:extLst>
              <a:ext uri="{FF2B5EF4-FFF2-40B4-BE49-F238E27FC236}">
                <a16:creationId xmlns:a16="http://schemas.microsoft.com/office/drawing/2014/main" id="{14C9C4CD-2B5B-2888-86A7-05E48E945AB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8313" y="320675"/>
            <a:ext cx="1295400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de-DE" altLang="de-DE" sz="1400" b="1">
                <a:solidFill>
                  <a:srgbClr val="97BF0D"/>
                </a:solidFill>
                <a:latin typeface="Trebuchet MS" panose="020B0603020202020204" pitchFamily="34" charset="0"/>
              </a:rPr>
              <a:t>ekiba.de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2843808" y="2600252"/>
            <a:ext cx="6337300" cy="1079500"/>
          </a:xfrm>
          <a:prstGeom prst="rect">
            <a:avLst/>
          </a:prstGeom>
        </p:spPr>
        <p:txBody>
          <a:bodyPr/>
          <a:lstStyle>
            <a:lvl1pPr eaLnBrk="1" hangingPunct="1">
              <a:lnSpc>
                <a:spcPct val="100000"/>
              </a:lnSpc>
              <a:spcBef>
                <a:spcPct val="60000"/>
              </a:spcBef>
              <a:defRPr sz="3000"/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624908" y="4444752"/>
            <a:ext cx="2591494" cy="359966"/>
          </a:xfrm>
          <a:prstGeom prst="rect">
            <a:avLst/>
          </a:prstGeom>
        </p:spPr>
        <p:txBody>
          <a:bodyPr/>
          <a:lstStyle>
            <a:lvl1pPr marL="179388" indent="-179388">
              <a:defRPr lang="de-DE" sz="900" b="1" smtClean="0">
                <a:solidFill>
                  <a:srgbClr val="005E80"/>
                </a:solidFill>
              </a:defRPr>
            </a:lvl1pPr>
            <a:lvl2pPr marL="180975" indent="-180975">
              <a:defRPr/>
            </a:lvl2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959604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F51E29D5-A52A-FDBC-9191-EDCFEEFB084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022600" cy="412750"/>
          </a:xfrm>
          <a:prstGeom prst="rect">
            <a:avLst/>
          </a:prstGeom>
          <a:solidFill>
            <a:srgbClr val="9AA2CE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pic>
        <p:nvPicPr>
          <p:cNvPr id="3" name="Picture 4" descr="Z:\Grafik\CD-Datenbank\Datenbank Logo neu\Logo_ekiba_lang1.png">
            <a:extLst>
              <a:ext uri="{FF2B5EF4-FFF2-40B4-BE49-F238E27FC236}">
                <a16:creationId xmlns:a16="http://schemas.microsoft.com/office/drawing/2014/main" id="{9CC022FE-6243-2142-8E0D-3C2E6C36955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14300"/>
            <a:ext cx="1944687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9750" y="916360"/>
            <a:ext cx="2376066" cy="367151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3132138" y="915988"/>
            <a:ext cx="5761037" cy="3671887"/>
          </a:xfrm>
        </p:spPr>
        <p:txBody>
          <a:bodyPr/>
          <a:lstStyle>
            <a:lvl1pPr marL="176213" indent="-176213">
              <a:buFont typeface="Trebuchet MS" panose="020B0603020202020204" pitchFamily="34" charset="0"/>
              <a:buChar char="»"/>
              <a:defRPr sz="1600">
                <a:solidFill>
                  <a:srgbClr val="4D4D4D"/>
                </a:solidFill>
              </a:defRPr>
            </a:lvl1pPr>
            <a:lvl2pPr marL="360363" indent="-184150">
              <a:buFont typeface="Trebuchet MS" panose="020B0603020202020204" pitchFamily="34" charset="0"/>
              <a:buChar char="»"/>
              <a:defRPr lang="de-DE" dirty="0"/>
            </a:lvl2pPr>
            <a:lvl3pPr marL="360363" indent="-184150">
              <a:defRPr lang="de-DE" sz="1600" dirty="0" smtClean="0">
                <a:solidFill>
                  <a:srgbClr val="4D4D4D"/>
                </a:solidFill>
                <a:latin typeface="+mn-lt"/>
              </a:defRPr>
            </a:lvl3pPr>
            <a:lvl4pPr marL="360363" indent="-184150">
              <a:defRPr/>
            </a:lvl4pPr>
            <a:lvl5pPr marL="360363" indent="-184150"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1"/>
            <a:r>
              <a:rPr lang="de-DE"/>
              <a:t>Dritte Ebene</a:t>
            </a:r>
          </a:p>
          <a:p>
            <a:pPr lvl="1"/>
            <a:r>
              <a:rPr lang="de-DE"/>
              <a:t>Vierte Ebene</a:t>
            </a:r>
          </a:p>
          <a:p>
            <a:pPr lvl="1"/>
            <a:r>
              <a:rPr lang="de-DE"/>
              <a:t>Fünfte Ebene</a:t>
            </a:r>
          </a:p>
        </p:txBody>
      </p:sp>
      <p:sp>
        <p:nvSpPr>
          <p:cNvPr id="12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539750" y="114300"/>
            <a:ext cx="2376488" cy="225425"/>
          </a:xfr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863185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F157924E-AE34-7768-F233-2B5E45204E3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022600" cy="412750"/>
          </a:xfrm>
          <a:prstGeom prst="rect">
            <a:avLst/>
          </a:prstGeom>
          <a:solidFill>
            <a:srgbClr val="97BF0D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pic>
        <p:nvPicPr>
          <p:cNvPr id="3" name="Picture 4" descr="Z:\Grafik\CD-Datenbank\Datenbank Logo neu\Logo_ekiba_lang1.png">
            <a:extLst>
              <a:ext uri="{FF2B5EF4-FFF2-40B4-BE49-F238E27FC236}">
                <a16:creationId xmlns:a16="http://schemas.microsoft.com/office/drawing/2014/main" id="{E5BF8E9D-5001-C2AD-390B-99C187AEDB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14300"/>
            <a:ext cx="1944687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9750" y="916360"/>
            <a:ext cx="2376066" cy="367151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3132138" y="915988"/>
            <a:ext cx="5761037" cy="3671887"/>
          </a:xfrm>
        </p:spPr>
        <p:txBody>
          <a:bodyPr/>
          <a:lstStyle>
            <a:lvl1pPr marL="176213" indent="-176213">
              <a:buFont typeface="Trebuchet MS" panose="020B0603020202020204" pitchFamily="34" charset="0"/>
              <a:buChar char="»"/>
              <a:defRPr sz="1600">
                <a:solidFill>
                  <a:srgbClr val="4D4D4D"/>
                </a:solidFill>
              </a:defRPr>
            </a:lvl1pPr>
            <a:lvl2pPr marL="360363" indent="-184150">
              <a:buFont typeface="Trebuchet MS" panose="020B0603020202020204" pitchFamily="34" charset="0"/>
              <a:buChar char="»"/>
              <a:defRPr lang="de-DE" dirty="0"/>
            </a:lvl2pPr>
            <a:lvl3pPr marL="360363" indent="-184150">
              <a:defRPr lang="de-DE" sz="1600" dirty="0" smtClean="0">
                <a:solidFill>
                  <a:srgbClr val="4D4D4D"/>
                </a:solidFill>
                <a:latin typeface="+mn-lt"/>
              </a:defRPr>
            </a:lvl3pPr>
            <a:lvl4pPr marL="360363" indent="-184150">
              <a:defRPr/>
            </a:lvl4pPr>
            <a:lvl5pPr marL="360363" indent="-184150"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1"/>
            <a:r>
              <a:rPr lang="de-DE"/>
              <a:t>Dritte Ebene</a:t>
            </a:r>
          </a:p>
          <a:p>
            <a:pPr lvl="1"/>
            <a:r>
              <a:rPr lang="de-DE"/>
              <a:t>Vierte Ebene</a:t>
            </a:r>
          </a:p>
          <a:p>
            <a:pPr lvl="1"/>
            <a:r>
              <a:rPr lang="de-DE"/>
              <a:t>Fünfte Ebene</a:t>
            </a:r>
          </a:p>
        </p:txBody>
      </p:sp>
      <p:sp>
        <p:nvSpPr>
          <p:cNvPr id="12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539750" y="114300"/>
            <a:ext cx="2376488" cy="225425"/>
          </a:xfr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7706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7C9CAE48-BA1B-BFDD-B4B7-BA06E9D67FE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022600" cy="4127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pic>
        <p:nvPicPr>
          <p:cNvPr id="4" name="Picture 4" descr="Z:\Grafik\CD-Datenbank\Datenbank Logo neu\Logo_ekiba_lang1.png">
            <a:extLst>
              <a:ext uri="{FF2B5EF4-FFF2-40B4-BE49-F238E27FC236}">
                <a16:creationId xmlns:a16="http://schemas.microsoft.com/office/drawing/2014/main" id="{E6D91AE2-D230-5F1E-1BCF-AB846A60DA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14300"/>
            <a:ext cx="1944687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itelplatzhalter 2"/>
          <p:cNvSpPr>
            <a:spLocks noGrp="1"/>
          </p:cNvSpPr>
          <p:nvPr>
            <p:ph type="title"/>
          </p:nvPr>
        </p:nvSpPr>
        <p:spPr>
          <a:xfrm>
            <a:off x="539749" y="915988"/>
            <a:ext cx="8353425" cy="4318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539750" y="1563688"/>
            <a:ext cx="8353425" cy="302418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481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3DD483EC-88DD-1E98-532C-4C449934A31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022600" cy="412750"/>
          </a:xfrm>
          <a:prstGeom prst="rect">
            <a:avLst/>
          </a:prstGeom>
          <a:solidFill>
            <a:srgbClr val="78BDDE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pic>
        <p:nvPicPr>
          <p:cNvPr id="3" name="Picture 4" descr="Z:\Grafik\CD-Datenbank\Datenbank Logo neu\Logo_ekiba_lang1.png">
            <a:extLst>
              <a:ext uri="{FF2B5EF4-FFF2-40B4-BE49-F238E27FC236}">
                <a16:creationId xmlns:a16="http://schemas.microsoft.com/office/drawing/2014/main" id="{0AE0121D-2041-9EEE-F587-5646182BFE2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14300"/>
            <a:ext cx="1944687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5" name="Titel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539750" y="1563688"/>
            <a:ext cx="8353425" cy="302418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52974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33A402A5-5DD1-3918-5C55-619B72887C8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022600" cy="412750"/>
          </a:xfrm>
          <a:prstGeom prst="rect">
            <a:avLst/>
          </a:prstGeom>
          <a:solidFill>
            <a:srgbClr val="9AA2CE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pic>
        <p:nvPicPr>
          <p:cNvPr id="3" name="Picture 4" descr="Z:\Grafik\CD-Datenbank\Datenbank Logo neu\Logo_ekiba_lang1.png">
            <a:extLst>
              <a:ext uri="{FF2B5EF4-FFF2-40B4-BE49-F238E27FC236}">
                <a16:creationId xmlns:a16="http://schemas.microsoft.com/office/drawing/2014/main" id="{472E0EBC-B5AE-94B0-2B5F-6ADB9093006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14300"/>
            <a:ext cx="1944687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elplatzhalter 2"/>
          <p:cNvSpPr>
            <a:spLocks noGrp="1"/>
          </p:cNvSpPr>
          <p:nvPr>
            <p:ph type="title"/>
          </p:nvPr>
        </p:nvSpPr>
        <p:spPr>
          <a:xfrm>
            <a:off x="539749" y="915988"/>
            <a:ext cx="8353425" cy="4318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12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539750" y="1563688"/>
            <a:ext cx="8353425" cy="302418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548674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1CBEDEDA-5634-C801-4853-DDFAFA10558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022600" cy="412750"/>
          </a:xfrm>
          <a:prstGeom prst="rect">
            <a:avLst/>
          </a:prstGeom>
          <a:solidFill>
            <a:srgbClr val="97BF0D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pic>
        <p:nvPicPr>
          <p:cNvPr id="3" name="Picture 4" descr="Z:\Grafik\CD-Datenbank\Datenbank Logo neu\Logo_ekiba_lang1.png">
            <a:extLst>
              <a:ext uri="{FF2B5EF4-FFF2-40B4-BE49-F238E27FC236}">
                <a16:creationId xmlns:a16="http://schemas.microsoft.com/office/drawing/2014/main" id="{400BF990-661E-327A-5616-3C550088FE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14300"/>
            <a:ext cx="1944687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elplatzhalter 2"/>
          <p:cNvSpPr>
            <a:spLocks noGrp="1"/>
          </p:cNvSpPr>
          <p:nvPr>
            <p:ph type="title"/>
          </p:nvPr>
        </p:nvSpPr>
        <p:spPr>
          <a:xfrm>
            <a:off x="539749" y="915988"/>
            <a:ext cx="8353425" cy="4318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2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539750" y="1563688"/>
            <a:ext cx="8353425" cy="302418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250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974658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>
          <a:xfrm>
            <a:off x="0" y="1636713"/>
            <a:ext cx="9144000" cy="2808287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de-DE" noProof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468444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>
          <a:xfrm>
            <a:off x="539552" y="1636713"/>
            <a:ext cx="3888432" cy="2808287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de-DE" noProof="0"/>
          </a:p>
        </p:txBody>
      </p:sp>
      <p:sp>
        <p:nvSpPr>
          <p:cNvPr id="5" name="Bildplatzhalter 3"/>
          <p:cNvSpPr>
            <a:spLocks noGrp="1"/>
          </p:cNvSpPr>
          <p:nvPr>
            <p:ph type="pic" sz="quarter" idx="11"/>
          </p:nvPr>
        </p:nvSpPr>
        <p:spPr>
          <a:xfrm>
            <a:off x="4716016" y="1636440"/>
            <a:ext cx="3888432" cy="2808287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de-DE" noProof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473734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3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17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6">
            <a:extLst>
              <a:ext uri="{FF2B5EF4-FFF2-40B4-BE49-F238E27FC236}">
                <a16:creationId xmlns:a16="http://schemas.microsoft.com/office/drawing/2014/main" id="{7D814673-1322-322F-2048-AB7862EF54D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148263" y="4084638"/>
            <a:ext cx="3455987" cy="138112"/>
          </a:xfrm>
          <a:prstGeom prst="rect">
            <a:avLst/>
          </a:prstGeom>
          <a:noFill/>
          <a:ln>
            <a:noFill/>
          </a:ln>
          <a:effectLst/>
        </p:spPr>
        <p:txBody>
          <a:bodyPr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6B017C52-81B1-41A8-84BA-EE3789AB5B59}" type="slidenum">
              <a:rPr lang="de-DE" sz="900" b="1" smtClean="0">
                <a:solidFill>
                  <a:schemeClr val="bg1"/>
                </a:solidFill>
                <a:latin typeface="Trebuchet MS" pitchFamily="34" charset="0"/>
              </a:rPr>
              <a:pPr algn="r" eaLnBrk="1" hangingPunct="1">
                <a:defRPr/>
              </a:pPr>
              <a:t>‹Nr.›</a:t>
            </a:fld>
            <a:r>
              <a:rPr lang="de-DE" sz="900" b="1">
                <a:solidFill>
                  <a:schemeClr val="bg1"/>
                </a:solidFill>
                <a:latin typeface="Trebuchet MS" pitchFamily="34" charset="0"/>
              </a:rPr>
              <a:t> von XX</a:t>
            </a:r>
          </a:p>
        </p:txBody>
      </p:sp>
      <p:sp>
        <p:nvSpPr>
          <p:cNvPr id="1027" name="Textplatzhalter 7">
            <a:extLst>
              <a:ext uri="{FF2B5EF4-FFF2-40B4-BE49-F238E27FC236}">
                <a16:creationId xmlns:a16="http://schemas.microsoft.com/office/drawing/2014/main" id="{2263E48F-1002-C3F6-3BB4-FD32659FC16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37413" y="4876800"/>
            <a:ext cx="1366837" cy="215900"/>
          </a:xfrm>
          <a:prstGeom prst="rect">
            <a:avLst/>
          </a:prstGeom>
          <a:noFill/>
          <a:ln>
            <a:noFill/>
          </a:ln>
        </p:spPr>
        <p:txBody>
          <a:bodyPr rIns="0"/>
          <a:lstStyle>
            <a:lvl1pPr marL="463550" indent="-4635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65138" indent="-79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65163" indent="-198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54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20000"/>
              </a:spcBef>
              <a:defRPr/>
            </a:pPr>
            <a:r>
              <a:rPr lang="de-DE" altLang="de-DE" sz="1000" b="1">
                <a:solidFill>
                  <a:schemeClr val="bg1"/>
                </a:solidFill>
                <a:latin typeface="Trebuchet MS" panose="020B0603020202020204" pitchFamily="34" charset="0"/>
              </a:rPr>
              <a:t>Seite </a:t>
            </a:r>
            <a:fld id="{5923A93B-E22D-4E33-84D6-B40F030B7EF6}" type="slidenum">
              <a:rPr lang="de-DE" altLang="de-DE" sz="1000" b="1" smtClean="0">
                <a:solidFill>
                  <a:schemeClr val="bg1"/>
                </a:solidFill>
                <a:latin typeface="Trebuchet MS" panose="020B0603020202020204" pitchFamily="34" charset="0"/>
              </a:rPr>
              <a:pPr algn="r" eaLnBrk="1" hangingPunct="1">
                <a:spcBef>
                  <a:spcPct val="20000"/>
                </a:spcBef>
                <a:defRPr/>
              </a:pPr>
              <a:t>‹Nr.›</a:t>
            </a:fld>
            <a:r>
              <a:rPr lang="de-DE" altLang="de-DE" sz="1000" b="1">
                <a:solidFill>
                  <a:schemeClr val="bg1"/>
                </a:solidFill>
                <a:latin typeface="Trebuchet MS" panose="020B0603020202020204" pitchFamily="34" charset="0"/>
              </a:rPr>
              <a:t> von XX </a:t>
            </a:r>
          </a:p>
        </p:txBody>
      </p:sp>
      <p:pic>
        <p:nvPicPr>
          <p:cNvPr id="1028" name="Picture 2" descr="Z:\Grafik\CD-Datenbank\Relaunch - Upcycling CD - 2018\CD_Schwung_Juni 2018\180717_ekiba_schwung\Schwung-Titelseite.png">
            <a:extLst>
              <a:ext uri="{FF2B5EF4-FFF2-40B4-BE49-F238E27FC236}">
                <a16:creationId xmlns:a16="http://schemas.microsoft.com/office/drawing/2014/main" id="{35ABBCF5-18A2-43E4-4490-F73E4D98804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74" t="-30788" r="9892" b="30788"/>
          <a:stretch>
            <a:fillRect/>
          </a:stretch>
        </p:blipFill>
        <p:spPr bwMode="auto">
          <a:xfrm>
            <a:off x="0" y="1588"/>
            <a:ext cx="9144000" cy="514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3" descr="Z:\Grafik\CD-Datenbank\Datenbank Logo neu\ekiba_logo_.png">
            <a:extLst>
              <a:ext uri="{FF2B5EF4-FFF2-40B4-BE49-F238E27FC236}">
                <a16:creationId xmlns:a16="http://schemas.microsoft.com/office/drawing/2014/main" id="{8E85B637-784D-DCAF-C0C4-CA560444AE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387350"/>
            <a:ext cx="11890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Textfeld 8">
            <a:extLst>
              <a:ext uri="{FF2B5EF4-FFF2-40B4-BE49-F238E27FC236}">
                <a16:creationId xmlns:a16="http://schemas.microsoft.com/office/drawing/2014/main" id="{5B36F7F7-1C95-0C6F-5317-33B899B8A47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8313" y="320675"/>
            <a:ext cx="1295400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de-DE" altLang="de-DE" sz="1400" b="1">
                <a:solidFill>
                  <a:srgbClr val="97BF0D"/>
                </a:solidFill>
                <a:latin typeface="Trebuchet MS" panose="020B0603020202020204" pitchFamily="34" charset="0"/>
              </a:rPr>
              <a:t>ekiba.de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3" r:id="rId1"/>
    <p:sldLayoutId id="2147484054" r:id="rId2"/>
  </p:sldLayoutIdLst>
  <p:txStyles>
    <p:titleStyle>
      <a:lvl1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+mj-lt"/>
          <a:ea typeface="+mj-ea"/>
          <a:cs typeface="+mj-cs"/>
        </a:defRPr>
      </a:lvl1pPr>
      <a:lvl2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Trebuchet MS" pitchFamily="34" charset="0"/>
        </a:defRPr>
      </a:lvl2pPr>
      <a:lvl3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Trebuchet MS" pitchFamily="34" charset="0"/>
        </a:defRPr>
      </a:lvl3pPr>
      <a:lvl4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Trebuchet MS" pitchFamily="34" charset="0"/>
        </a:defRPr>
      </a:lvl4pPr>
      <a:lvl5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Trebuchet MS" pitchFamily="34" charset="0"/>
        </a:defRPr>
      </a:lvl5pPr>
      <a:lvl6pPr marL="8842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6pPr>
      <a:lvl7pPr marL="13414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7pPr>
      <a:lvl8pPr marL="17986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8pPr>
      <a:lvl9pPr marL="22558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9pPr>
    </p:titleStyle>
    <p:bodyStyle>
      <a:lvl1pPr marL="463550" indent="-463550" algn="l" rtl="0" eaLnBrk="0" fontAlgn="base" hangingPunct="0">
        <a:spcBef>
          <a:spcPct val="20000"/>
        </a:spcBef>
        <a:spcAft>
          <a:spcPct val="0"/>
        </a:spcAft>
        <a:defRPr sz="1600" b="1">
          <a:solidFill>
            <a:srgbClr val="005E80"/>
          </a:solidFill>
          <a:latin typeface="+mn-lt"/>
          <a:ea typeface="+mn-ea"/>
          <a:cs typeface="+mn-cs"/>
        </a:defRPr>
      </a:lvl1pPr>
      <a:lvl2pPr marL="465138" indent="-7938" algn="l" rtl="0" eaLnBrk="0" fontAlgn="base" hangingPunct="0">
        <a:spcBef>
          <a:spcPct val="20000"/>
        </a:spcBef>
        <a:spcAft>
          <a:spcPct val="0"/>
        </a:spcAft>
        <a:defRPr sz="1600">
          <a:solidFill>
            <a:srgbClr val="4D4D4D"/>
          </a:solidFill>
          <a:latin typeface="+mn-lt"/>
        </a:defRPr>
      </a:lvl2pPr>
      <a:lvl3pPr marL="665163" indent="-198438" algn="l" rtl="0" eaLnBrk="0" fontAlgn="base" hangingPunct="0">
        <a:spcBef>
          <a:spcPct val="20000"/>
        </a:spcBef>
        <a:spcAft>
          <a:spcPct val="0"/>
        </a:spcAft>
        <a:buSzPct val="130000"/>
        <a:buFont typeface="Trebuchet MS" panose="020B0603020202020204" pitchFamily="34" charset="0"/>
        <a:buChar char="»"/>
        <a:defRPr sz="1600" b="1">
          <a:solidFill>
            <a:srgbClr val="4D4D4D"/>
          </a:solidFill>
          <a:latin typeface="+mn-lt"/>
        </a:defRPr>
      </a:lvl3pPr>
      <a:lvl4pPr marL="1854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262188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7193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31765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6337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40909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6">
            <a:extLst>
              <a:ext uri="{FF2B5EF4-FFF2-40B4-BE49-F238E27FC236}">
                <a16:creationId xmlns:a16="http://schemas.microsoft.com/office/drawing/2014/main" id="{81952366-8F14-AA38-2343-2972E7E3446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148263" y="4084638"/>
            <a:ext cx="3455987" cy="138112"/>
          </a:xfrm>
          <a:prstGeom prst="rect">
            <a:avLst/>
          </a:prstGeom>
          <a:noFill/>
          <a:ln>
            <a:noFill/>
          </a:ln>
          <a:effectLst/>
        </p:spPr>
        <p:txBody>
          <a:bodyPr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EC698611-732C-4FDC-B0BE-CE2E1CCA06DD}" type="slidenum">
              <a:rPr lang="de-DE" sz="900" b="1" smtClean="0">
                <a:solidFill>
                  <a:schemeClr val="bg1"/>
                </a:solidFill>
                <a:latin typeface="Trebuchet MS" pitchFamily="34" charset="0"/>
              </a:rPr>
              <a:pPr algn="r" eaLnBrk="1" hangingPunct="1">
                <a:defRPr/>
              </a:pPr>
              <a:t>‹Nr.›</a:t>
            </a:fld>
            <a:r>
              <a:rPr lang="de-DE" sz="900" b="1">
                <a:solidFill>
                  <a:schemeClr val="bg1"/>
                </a:solidFill>
                <a:latin typeface="Trebuchet MS" pitchFamily="34" charset="0"/>
              </a:rPr>
              <a:t> von XX</a:t>
            </a:r>
          </a:p>
        </p:txBody>
      </p:sp>
      <p:sp>
        <p:nvSpPr>
          <p:cNvPr id="2051" name="Textplatzhalter 7">
            <a:extLst>
              <a:ext uri="{FF2B5EF4-FFF2-40B4-BE49-F238E27FC236}">
                <a16:creationId xmlns:a16="http://schemas.microsoft.com/office/drawing/2014/main" id="{AA76618B-1BE6-9044-E1B0-5A6BAC10D44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37413" y="4876800"/>
            <a:ext cx="1366837" cy="215900"/>
          </a:xfrm>
          <a:prstGeom prst="rect">
            <a:avLst/>
          </a:prstGeom>
          <a:noFill/>
          <a:ln>
            <a:noFill/>
          </a:ln>
        </p:spPr>
        <p:txBody>
          <a:bodyPr rIns="0"/>
          <a:lstStyle>
            <a:lvl1pPr marL="463550" indent="-4635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65138" indent="-79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65163" indent="-198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54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20000"/>
              </a:spcBef>
              <a:defRPr/>
            </a:pPr>
            <a:r>
              <a:rPr lang="de-DE" altLang="de-DE" sz="800" b="1">
                <a:solidFill>
                  <a:schemeClr val="tx2"/>
                </a:solidFill>
                <a:latin typeface="Trebuchet MS" panose="020B0603020202020204" pitchFamily="34" charset="0"/>
              </a:rPr>
              <a:t>Seite </a:t>
            </a:r>
            <a:fld id="{2F8A63F1-AEC5-42F3-BCC2-F2E72CAB75F1}" type="slidenum">
              <a:rPr lang="de-DE" altLang="de-DE" sz="800" b="1" smtClean="0">
                <a:solidFill>
                  <a:schemeClr val="tx2"/>
                </a:solidFill>
                <a:latin typeface="Trebuchet MS" panose="020B0603020202020204" pitchFamily="34" charset="0"/>
              </a:rPr>
              <a:pPr algn="r" eaLnBrk="1" hangingPunct="1">
                <a:spcBef>
                  <a:spcPct val="20000"/>
                </a:spcBef>
                <a:defRPr/>
              </a:pPr>
              <a:t>‹Nr.›</a:t>
            </a:fld>
            <a:endParaRPr lang="de-DE" altLang="de-DE" sz="800" b="1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sp>
        <p:nvSpPr>
          <p:cNvPr id="2052" name="Titelplatzhalter 2">
            <a:extLst>
              <a:ext uri="{FF2B5EF4-FFF2-40B4-BE49-F238E27FC236}">
                <a16:creationId xmlns:a16="http://schemas.microsoft.com/office/drawing/2014/main" id="{8158200B-2491-2767-4532-A9D85460FD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915988"/>
            <a:ext cx="83534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2053" name="Rectangle 13">
            <a:extLst>
              <a:ext uri="{FF2B5EF4-FFF2-40B4-BE49-F238E27FC236}">
                <a16:creationId xmlns:a16="http://schemas.microsoft.com/office/drawing/2014/main" id="{544C612B-6B9D-4DB0-AF8B-77D425C65A9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022600" cy="4127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2054" name="Textplatzhalter 20">
            <a:extLst>
              <a:ext uri="{FF2B5EF4-FFF2-40B4-BE49-F238E27FC236}">
                <a16:creationId xmlns:a16="http://schemas.microsoft.com/office/drawing/2014/main" id="{40BE1BA8-6254-C4DD-698C-2C77D33B2E1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39750" y="114300"/>
            <a:ext cx="2376488" cy="2254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63550" indent="-4635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6213" indent="-176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6213" indent="-176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60363" indent="-1841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817563" indent="-184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274763" indent="-184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731963" indent="-184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189163" indent="-184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de-DE" altLang="de-DE" sz="1100" b="1">
                <a:solidFill>
                  <a:schemeClr val="bg1"/>
                </a:solidFill>
                <a:latin typeface="Trebuchet MS" panose="020B0603020202020204" pitchFamily="34" charset="0"/>
              </a:rPr>
              <a:t>Rubrik/Übergeordnetes Thema</a:t>
            </a:r>
          </a:p>
        </p:txBody>
      </p:sp>
      <p:pic>
        <p:nvPicPr>
          <p:cNvPr id="2055" name="Picture 4" descr="Z:\Grafik\CD-Datenbank\Datenbank Logo neu\Logo_ekiba_lang1.png">
            <a:extLst>
              <a:ext uri="{FF2B5EF4-FFF2-40B4-BE49-F238E27FC236}">
                <a16:creationId xmlns:a16="http://schemas.microsoft.com/office/drawing/2014/main" id="{D05DDBD0-7C68-E68B-C1D5-DB974D587C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14300"/>
            <a:ext cx="1944687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platzhalter 3">
            <a:extLst>
              <a:ext uri="{FF2B5EF4-FFF2-40B4-BE49-F238E27FC236}">
                <a16:creationId xmlns:a16="http://schemas.microsoft.com/office/drawing/2014/main" id="{85547DCA-5508-7B53-0284-33B1BEB739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1563688"/>
            <a:ext cx="8358187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 eingeben</a:t>
            </a:r>
          </a:p>
          <a:p>
            <a:pPr lvl="1"/>
            <a:r>
              <a:rPr lang="de-DE" altLang="de-DE"/>
              <a:t>Aufzählung eingeben</a:t>
            </a:r>
          </a:p>
          <a:p>
            <a:pPr lvl="2"/>
            <a:r>
              <a:rPr lang="de-DE" altLang="de-DE"/>
              <a:t>Fließtext eingeben</a:t>
            </a:r>
          </a:p>
          <a:p>
            <a:pPr lvl="3"/>
            <a:r>
              <a:rPr lang="de-DE" altLang="de-DE"/>
              <a:t>Aufzählung nach Fließtext</a:t>
            </a:r>
          </a:p>
          <a:p>
            <a:pPr lvl="4"/>
            <a:r>
              <a:rPr lang="de-DE" altLang="de-DE"/>
              <a:t>Aufzählung zweite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5" r:id="rId1"/>
    <p:sldLayoutId id="2147484056" r:id="rId2"/>
    <p:sldLayoutId id="2147484057" r:id="rId3"/>
    <p:sldLayoutId id="2147484058" r:id="rId4"/>
  </p:sldLayoutIdLst>
  <p:txStyles>
    <p:titleStyle>
      <a:lvl1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2pPr>
      <a:lvl3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3pPr>
      <a:lvl4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4pPr>
      <a:lvl5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5pPr>
      <a:lvl6pPr marL="8842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6pPr>
      <a:lvl7pPr marL="13414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7pPr>
      <a:lvl8pPr marL="17986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8pPr>
      <a:lvl9pPr marL="22558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 sz="1600" b="1">
          <a:solidFill>
            <a:srgbClr val="005E80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spcBef>
          <a:spcPct val="20000"/>
        </a:spcBef>
        <a:spcAft>
          <a:spcPct val="0"/>
        </a:spcAft>
        <a:buFont typeface="Trebuchet MS" panose="020B0603020202020204" pitchFamily="34" charset="0"/>
        <a:buChar char="»"/>
        <a:defRPr sz="1600" b="1">
          <a:solidFill>
            <a:schemeClr val="tx1"/>
          </a:solidFill>
          <a:latin typeface="+mn-lt"/>
        </a:defRPr>
      </a:lvl2pPr>
      <a:lvl3pPr algn="l" rtl="0" eaLnBrk="0" fontAlgn="base" hangingPunct="0">
        <a:spcBef>
          <a:spcPct val="20000"/>
        </a:spcBef>
        <a:spcAft>
          <a:spcPct val="0"/>
        </a:spcAft>
        <a:buSzPct val="130000"/>
        <a:buFont typeface="Trebuchet MS" panose="020B0603020202020204" pitchFamily="34" charset="0"/>
        <a:defRPr sz="1600">
          <a:solidFill>
            <a:schemeClr val="tx1"/>
          </a:solidFill>
          <a:latin typeface="+mn-lt"/>
        </a:defRPr>
      </a:lvl3pPr>
      <a:lvl4pPr marL="176213" indent="-176213" algn="l" rtl="0" eaLnBrk="0" fontAlgn="base" hangingPunct="0">
        <a:spcBef>
          <a:spcPct val="20000"/>
        </a:spcBef>
        <a:spcAft>
          <a:spcPct val="0"/>
        </a:spcAft>
        <a:buFont typeface="Trebuchet MS" panose="020B0603020202020204" pitchFamily="34" charset="0"/>
        <a:buChar char="»"/>
        <a:defRPr sz="1600">
          <a:solidFill>
            <a:schemeClr val="tx1"/>
          </a:solidFill>
          <a:latin typeface="+mn-lt"/>
        </a:defRPr>
      </a:lvl4pPr>
      <a:lvl5pPr marL="360363" indent="-18415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7193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31765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6337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40909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Z:\Grafik\CD-Datenbank\Relaunch - Upcycling CD - 2018\CD_Schwung_Juni 2018\schwung1-[Konvertiert].png">
            <a:extLst>
              <a:ext uri="{FF2B5EF4-FFF2-40B4-BE49-F238E27FC236}">
                <a16:creationId xmlns:a16="http://schemas.microsoft.com/office/drawing/2014/main" id="{CBB37792-8E98-9A7F-9D28-536FEE11A45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807"/>
          <a:stretch>
            <a:fillRect/>
          </a:stretch>
        </p:blipFill>
        <p:spPr bwMode="auto">
          <a:xfrm>
            <a:off x="0" y="4625975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16">
            <a:extLst>
              <a:ext uri="{FF2B5EF4-FFF2-40B4-BE49-F238E27FC236}">
                <a16:creationId xmlns:a16="http://schemas.microsoft.com/office/drawing/2014/main" id="{E4FEDE6B-D19E-0D94-7193-C12DB0C0BF0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148263" y="4084638"/>
            <a:ext cx="3455987" cy="138112"/>
          </a:xfrm>
          <a:prstGeom prst="rect">
            <a:avLst/>
          </a:prstGeom>
          <a:noFill/>
          <a:ln>
            <a:noFill/>
          </a:ln>
          <a:effectLst/>
        </p:spPr>
        <p:txBody>
          <a:bodyPr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FC74C3E7-9F38-464F-9877-47422137375E}" type="slidenum">
              <a:rPr lang="de-DE" sz="900" b="1" smtClean="0">
                <a:solidFill>
                  <a:schemeClr val="bg1"/>
                </a:solidFill>
                <a:latin typeface="Trebuchet MS" pitchFamily="34" charset="0"/>
              </a:rPr>
              <a:pPr algn="r" eaLnBrk="1" hangingPunct="1">
                <a:defRPr/>
              </a:pPr>
              <a:t>‹Nr.›</a:t>
            </a:fld>
            <a:r>
              <a:rPr lang="de-DE" sz="900" b="1">
                <a:solidFill>
                  <a:schemeClr val="bg1"/>
                </a:solidFill>
                <a:latin typeface="Trebuchet MS" pitchFamily="34" charset="0"/>
              </a:rPr>
              <a:t> von XX</a:t>
            </a:r>
          </a:p>
        </p:txBody>
      </p:sp>
      <p:sp>
        <p:nvSpPr>
          <p:cNvPr id="3076" name="Textplatzhalter 7">
            <a:extLst>
              <a:ext uri="{FF2B5EF4-FFF2-40B4-BE49-F238E27FC236}">
                <a16:creationId xmlns:a16="http://schemas.microsoft.com/office/drawing/2014/main" id="{6A06BF01-828E-3FCA-76EC-12E1CCFC628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37413" y="4876800"/>
            <a:ext cx="1366837" cy="215900"/>
          </a:xfrm>
          <a:prstGeom prst="rect">
            <a:avLst/>
          </a:prstGeom>
          <a:noFill/>
          <a:ln>
            <a:noFill/>
          </a:ln>
        </p:spPr>
        <p:txBody>
          <a:bodyPr rIns="0"/>
          <a:lstStyle>
            <a:lvl1pPr marL="463550" indent="-4635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65138" indent="-79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65163" indent="-198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54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20000"/>
              </a:spcBef>
              <a:defRPr/>
            </a:pPr>
            <a:r>
              <a:rPr lang="de-DE" altLang="de-DE" sz="800" b="1">
                <a:solidFill>
                  <a:schemeClr val="bg1"/>
                </a:solidFill>
                <a:latin typeface="Trebuchet MS" panose="020B0603020202020204" pitchFamily="34" charset="0"/>
              </a:rPr>
              <a:t>Seite </a:t>
            </a:r>
            <a:fld id="{7A1BEC94-01A5-4886-93BC-583ED2F6F790}" type="slidenum">
              <a:rPr lang="de-DE" altLang="de-DE" sz="800" b="1" smtClean="0">
                <a:solidFill>
                  <a:schemeClr val="bg1"/>
                </a:solidFill>
                <a:latin typeface="Trebuchet MS" panose="020B0603020202020204" pitchFamily="34" charset="0"/>
              </a:rPr>
              <a:pPr algn="r" eaLnBrk="1" hangingPunct="1">
                <a:spcBef>
                  <a:spcPct val="20000"/>
                </a:spcBef>
                <a:defRPr/>
              </a:pPr>
              <a:t>‹Nr.›</a:t>
            </a:fld>
            <a:endParaRPr lang="de-DE" altLang="de-DE" sz="800" b="1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3077" name="Textplatzhalter 1">
            <a:extLst>
              <a:ext uri="{FF2B5EF4-FFF2-40B4-BE49-F238E27FC236}">
                <a16:creationId xmlns:a16="http://schemas.microsoft.com/office/drawing/2014/main" id="{6F5186C0-75DB-3EAD-64D3-6DA5D3AD0F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563688"/>
            <a:ext cx="8353425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3078" name="Titelplatzhalter 2">
            <a:extLst>
              <a:ext uri="{FF2B5EF4-FFF2-40B4-BE49-F238E27FC236}">
                <a16:creationId xmlns:a16="http://schemas.microsoft.com/office/drawing/2014/main" id="{21B24138-4F10-8174-EE2B-15AA063B49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915988"/>
            <a:ext cx="83534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52" r:id="rId3"/>
  </p:sldLayoutIdLst>
  <p:txStyles>
    <p:titleStyle>
      <a:lvl1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2pPr>
      <a:lvl3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3pPr>
      <a:lvl4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4pPr>
      <a:lvl5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5pPr>
      <a:lvl6pPr marL="8842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6pPr>
      <a:lvl7pPr marL="13414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7pPr>
      <a:lvl8pPr marL="17986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8pPr>
      <a:lvl9pPr marL="22558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9pPr>
    </p:titleStyle>
    <p:bodyStyle>
      <a:lvl1pPr marL="463550" indent="-463550" algn="l" rtl="0" eaLnBrk="0" fontAlgn="base" hangingPunct="0">
        <a:spcBef>
          <a:spcPct val="20000"/>
        </a:spcBef>
        <a:spcAft>
          <a:spcPct val="0"/>
        </a:spcAft>
        <a:defRPr sz="1600" b="1">
          <a:solidFill>
            <a:srgbClr val="005E80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spcBef>
          <a:spcPct val="20000"/>
        </a:spcBef>
        <a:spcAft>
          <a:spcPct val="0"/>
        </a:spcAft>
        <a:buFont typeface="Trebuchet MS" panose="020B0603020202020204" pitchFamily="34" charset="0"/>
        <a:buChar char="»"/>
        <a:defRPr sz="1600" b="1">
          <a:solidFill>
            <a:srgbClr val="4D4D4D"/>
          </a:solidFill>
          <a:latin typeface="+mn-lt"/>
        </a:defRPr>
      </a:lvl2pPr>
      <a:lvl3pPr algn="l" rtl="0" eaLnBrk="0" fontAlgn="base" hangingPunct="0">
        <a:spcBef>
          <a:spcPct val="20000"/>
        </a:spcBef>
        <a:spcAft>
          <a:spcPct val="0"/>
        </a:spcAft>
        <a:buSzPct val="130000"/>
        <a:buFont typeface="Trebuchet MS" panose="020B0603020202020204" pitchFamily="34" charset="0"/>
        <a:defRPr sz="1600">
          <a:solidFill>
            <a:srgbClr val="4D4D4D"/>
          </a:solidFill>
          <a:latin typeface="+mn-lt"/>
        </a:defRPr>
      </a:lvl3pPr>
      <a:lvl4pPr marL="176213" indent="-176213" algn="l" rtl="0" eaLnBrk="0" fontAlgn="base" hangingPunct="0">
        <a:spcBef>
          <a:spcPct val="20000"/>
        </a:spcBef>
        <a:spcAft>
          <a:spcPct val="0"/>
        </a:spcAft>
        <a:buFont typeface="Trebuchet MS" panose="020B0603020202020204" pitchFamily="34" charset="0"/>
        <a:buChar char="»"/>
        <a:defRPr sz="1600">
          <a:solidFill>
            <a:schemeClr val="tx1"/>
          </a:solidFill>
          <a:latin typeface="+mn-lt"/>
        </a:defRPr>
      </a:lvl4pPr>
      <a:lvl5pPr marL="360363" indent="-18415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7193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31765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6337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40909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platzhalter 2">
            <a:extLst>
              <a:ext uri="{FF2B5EF4-FFF2-40B4-BE49-F238E27FC236}">
                <a16:creationId xmlns:a16="http://schemas.microsoft.com/office/drawing/2014/main" id="{D1C0B242-B939-67DD-9570-4E59478B21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915988"/>
            <a:ext cx="83534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60" r:id="rId2"/>
    <p:sldLayoutId id="2147484061" r:id="rId3"/>
    <p:sldLayoutId id="2147484062" r:id="rId4"/>
  </p:sldLayoutIdLst>
  <p:txStyles>
    <p:titleStyle>
      <a:lvl1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+mj-lt"/>
          <a:ea typeface="+mj-ea"/>
          <a:cs typeface="+mj-cs"/>
        </a:defRPr>
      </a:lvl1pPr>
      <a:lvl2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Trebuchet MS" pitchFamily="34" charset="0"/>
        </a:defRPr>
      </a:lvl2pPr>
      <a:lvl3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Trebuchet MS" pitchFamily="34" charset="0"/>
        </a:defRPr>
      </a:lvl3pPr>
      <a:lvl4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Trebuchet MS" pitchFamily="34" charset="0"/>
        </a:defRPr>
      </a:lvl4pPr>
      <a:lvl5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Trebuchet MS" pitchFamily="34" charset="0"/>
        </a:defRPr>
      </a:lvl5pPr>
      <a:lvl6pPr marL="8842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6pPr>
      <a:lvl7pPr marL="13414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7pPr>
      <a:lvl8pPr marL="17986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8pPr>
      <a:lvl9pPr marL="22558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9pPr>
    </p:titleStyle>
    <p:bodyStyle>
      <a:lvl1pPr marL="463550" indent="-463550" algn="l" rtl="0" eaLnBrk="0" fontAlgn="base" hangingPunct="0">
        <a:spcBef>
          <a:spcPct val="20000"/>
        </a:spcBef>
        <a:spcAft>
          <a:spcPct val="0"/>
        </a:spcAft>
        <a:defRPr sz="1600" b="1">
          <a:solidFill>
            <a:srgbClr val="005E80"/>
          </a:solidFill>
          <a:latin typeface="+mn-lt"/>
          <a:ea typeface="+mn-ea"/>
          <a:cs typeface="+mn-cs"/>
        </a:defRPr>
      </a:lvl1pPr>
      <a:lvl2pPr marL="465138" indent="-7938" algn="l" rtl="0" eaLnBrk="0" fontAlgn="base" hangingPunct="0">
        <a:spcBef>
          <a:spcPct val="20000"/>
        </a:spcBef>
        <a:spcAft>
          <a:spcPct val="0"/>
        </a:spcAft>
        <a:defRPr sz="1600">
          <a:solidFill>
            <a:srgbClr val="4D4D4D"/>
          </a:solidFill>
          <a:latin typeface="+mn-lt"/>
        </a:defRPr>
      </a:lvl2pPr>
      <a:lvl3pPr marL="665163" indent="-198438" algn="l" rtl="0" eaLnBrk="0" fontAlgn="base" hangingPunct="0">
        <a:spcBef>
          <a:spcPct val="20000"/>
        </a:spcBef>
        <a:spcAft>
          <a:spcPct val="0"/>
        </a:spcAft>
        <a:buSzPct val="130000"/>
        <a:buFont typeface="Trebuchet MS" panose="020B0603020202020204" pitchFamily="34" charset="0"/>
        <a:buChar char="»"/>
        <a:defRPr sz="1600" b="1">
          <a:solidFill>
            <a:srgbClr val="4D4D4D"/>
          </a:solidFill>
          <a:latin typeface="+mn-lt"/>
        </a:defRPr>
      </a:lvl3pPr>
      <a:lvl4pPr marL="1854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262188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7193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31765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6337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40909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6">
            <a:extLst>
              <a:ext uri="{FF2B5EF4-FFF2-40B4-BE49-F238E27FC236}">
                <a16:creationId xmlns:a16="http://schemas.microsoft.com/office/drawing/2014/main" id="{AE807AA7-596D-130E-F9BE-75C59710B9F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148263" y="4084638"/>
            <a:ext cx="3455987" cy="138112"/>
          </a:xfrm>
          <a:prstGeom prst="rect">
            <a:avLst/>
          </a:prstGeom>
          <a:noFill/>
          <a:ln>
            <a:noFill/>
          </a:ln>
          <a:effectLst/>
        </p:spPr>
        <p:txBody>
          <a:bodyPr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40DA0166-855A-40B1-81FA-51E764B98931}" type="slidenum">
              <a:rPr lang="de-DE" sz="900" b="1" smtClean="0">
                <a:solidFill>
                  <a:schemeClr val="bg1"/>
                </a:solidFill>
                <a:latin typeface="Trebuchet MS" pitchFamily="34" charset="0"/>
              </a:rPr>
              <a:pPr algn="r" eaLnBrk="1" hangingPunct="1">
                <a:defRPr/>
              </a:pPr>
              <a:t>‹Nr.›</a:t>
            </a:fld>
            <a:r>
              <a:rPr lang="de-DE" sz="900" b="1">
                <a:solidFill>
                  <a:schemeClr val="bg1"/>
                </a:solidFill>
                <a:latin typeface="Trebuchet MS" pitchFamily="34" charset="0"/>
              </a:rPr>
              <a:t> von XX</a:t>
            </a:r>
          </a:p>
        </p:txBody>
      </p:sp>
      <p:pic>
        <p:nvPicPr>
          <p:cNvPr id="5123" name="Picture 2" descr="Z:\Grafik\CD-Datenbank\Datenbank Logo neu\Logo in SW\Logo_ekiba_lang_2zeilig_w_druck.png">
            <a:extLst>
              <a:ext uri="{FF2B5EF4-FFF2-40B4-BE49-F238E27FC236}">
                <a16:creationId xmlns:a16="http://schemas.microsoft.com/office/drawing/2014/main" id="{4C5B86A5-10E5-BFD1-12DF-FC79B3CBC70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700088"/>
            <a:ext cx="194468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13">
            <a:extLst>
              <a:ext uri="{FF2B5EF4-FFF2-40B4-BE49-F238E27FC236}">
                <a16:creationId xmlns:a16="http://schemas.microsoft.com/office/drawing/2014/main" id="{3B558029-64BB-B708-B8D4-1B1C6BB97BA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022600" cy="412750"/>
          </a:xfrm>
          <a:prstGeom prst="rect">
            <a:avLst/>
          </a:prstGeom>
          <a:solidFill>
            <a:srgbClr val="005E80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pic>
        <p:nvPicPr>
          <p:cNvPr id="5125" name="Picture 4" descr="Z:\Grafik\CD-Datenbank\Datenbank Logo neu\Logo_ekiba_lang1.png">
            <a:extLst>
              <a:ext uri="{FF2B5EF4-FFF2-40B4-BE49-F238E27FC236}">
                <a16:creationId xmlns:a16="http://schemas.microsoft.com/office/drawing/2014/main" id="{AA3440CA-AF36-4671-78BA-6F4923C8EE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14300"/>
            <a:ext cx="1944687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platzhalter 7">
            <a:extLst>
              <a:ext uri="{FF2B5EF4-FFF2-40B4-BE49-F238E27FC236}">
                <a16:creationId xmlns:a16="http://schemas.microsoft.com/office/drawing/2014/main" id="{B139BDDE-78A9-71C6-90CE-05AC4FABF83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37413" y="4876800"/>
            <a:ext cx="1366837" cy="215900"/>
          </a:xfrm>
          <a:prstGeom prst="rect">
            <a:avLst/>
          </a:prstGeom>
          <a:noFill/>
          <a:ln>
            <a:noFill/>
          </a:ln>
        </p:spPr>
        <p:txBody>
          <a:bodyPr rIns="0"/>
          <a:lstStyle>
            <a:lvl1pPr marL="463550" indent="-4635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65138" indent="-79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65163" indent="-198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54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20000"/>
              </a:spcBef>
              <a:defRPr/>
            </a:pPr>
            <a:r>
              <a:rPr lang="de-DE" altLang="de-DE" sz="800" b="1">
                <a:solidFill>
                  <a:srgbClr val="005E80"/>
                </a:solidFill>
                <a:latin typeface="Trebuchet MS" panose="020B0603020202020204" pitchFamily="34" charset="0"/>
              </a:rPr>
              <a:t>Seite </a:t>
            </a:r>
            <a:fld id="{5DB61109-107F-4FFE-9211-BFB52B95EC4F}" type="slidenum">
              <a:rPr lang="de-DE" altLang="de-DE" sz="800" b="1" smtClean="0">
                <a:solidFill>
                  <a:srgbClr val="005E80"/>
                </a:solidFill>
                <a:latin typeface="Trebuchet MS" panose="020B0603020202020204" pitchFamily="34" charset="0"/>
              </a:rPr>
              <a:pPr algn="r" eaLnBrk="1" hangingPunct="1">
                <a:spcBef>
                  <a:spcPct val="20000"/>
                </a:spcBef>
                <a:defRPr/>
              </a:pPr>
              <a:t>‹Nr.›</a:t>
            </a:fld>
            <a:endParaRPr lang="de-DE" altLang="de-DE" sz="800" b="1">
              <a:solidFill>
                <a:srgbClr val="005E80"/>
              </a:solidFill>
              <a:latin typeface="Trebuchet MS" panose="020B0603020202020204" pitchFamily="34" charset="0"/>
            </a:endParaRPr>
          </a:p>
        </p:txBody>
      </p:sp>
      <p:sp>
        <p:nvSpPr>
          <p:cNvPr id="5127" name="Textplatzhalter 20">
            <a:extLst>
              <a:ext uri="{FF2B5EF4-FFF2-40B4-BE49-F238E27FC236}">
                <a16:creationId xmlns:a16="http://schemas.microsoft.com/office/drawing/2014/main" id="{3DF3DBBC-1E51-0BB6-F15E-D2BFC31714D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39750" y="114300"/>
            <a:ext cx="2376488" cy="2254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63550" indent="-4635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65138" indent="-79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65163" indent="-198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54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de-DE" altLang="de-DE" sz="1100" b="1">
                <a:solidFill>
                  <a:schemeClr val="bg1"/>
                </a:solidFill>
                <a:latin typeface="Trebuchet MS" panose="020B0603020202020204" pitchFamily="34" charset="0"/>
              </a:rPr>
              <a:t>Rubrik/Übergeordnetes Thema</a:t>
            </a:r>
          </a:p>
        </p:txBody>
      </p:sp>
      <p:sp>
        <p:nvSpPr>
          <p:cNvPr id="5128" name="Titelplatzhalter 2">
            <a:extLst>
              <a:ext uri="{FF2B5EF4-FFF2-40B4-BE49-F238E27FC236}">
                <a16:creationId xmlns:a16="http://schemas.microsoft.com/office/drawing/2014/main" id="{EB6A4CF2-84C7-95F8-35AC-9DE5C6E106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915988"/>
            <a:ext cx="83534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</p:sldLayoutIdLst>
  <p:txStyles>
    <p:titleStyle>
      <a:lvl1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+mj-lt"/>
          <a:ea typeface="+mj-ea"/>
          <a:cs typeface="+mj-cs"/>
        </a:defRPr>
      </a:lvl1pPr>
      <a:lvl2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Trebuchet MS" pitchFamily="34" charset="0"/>
        </a:defRPr>
      </a:lvl2pPr>
      <a:lvl3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Trebuchet MS" pitchFamily="34" charset="0"/>
        </a:defRPr>
      </a:lvl3pPr>
      <a:lvl4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Trebuchet MS" pitchFamily="34" charset="0"/>
        </a:defRPr>
      </a:lvl4pPr>
      <a:lvl5pPr marL="427038" indent="-427038"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Trebuchet MS" pitchFamily="34" charset="0"/>
        </a:defRPr>
      </a:lvl5pPr>
      <a:lvl6pPr marL="8842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6pPr>
      <a:lvl7pPr marL="13414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7pPr>
      <a:lvl8pPr marL="17986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8pPr>
      <a:lvl9pPr marL="22558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9pPr>
    </p:titleStyle>
    <p:bodyStyle>
      <a:lvl1pPr marL="463550" indent="-463550" algn="l" rtl="0" eaLnBrk="0" fontAlgn="base" hangingPunct="0">
        <a:spcBef>
          <a:spcPct val="20000"/>
        </a:spcBef>
        <a:spcAft>
          <a:spcPct val="0"/>
        </a:spcAft>
        <a:defRPr sz="1600" b="1">
          <a:solidFill>
            <a:srgbClr val="005E80"/>
          </a:solidFill>
          <a:latin typeface="+mn-lt"/>
          <a:ea typeface="+mn-ea"/>
          <a:cs typeface="+mn-cs"/>
        </a:defRPr>
      </a:lvl1pPr>
      <a:lvl2pPr marL="465138" indent="-7938" algn="l" rtl="0" eaLnBrk="0" fontAlgn="base" hangingPunct="0">
        <a:spcBef>
          <a:spcPct val="20000"/>
        </a:spcBef>
        <a:spcAft>
          <a:spcPct val="0"/>
        </a:spcAft>
        <a:defRPr sz="1600">
          <a:solidFill>
            <a:srgbClr val="4D4D4D"/>
          </a:solidFill>
          <a:latin typeface="+mn-lt"/>
        </a:defRPr>
      </a:lvl2pPr>
      <a:lvl3pPr marL="665163" indent="-198438" algn="l" rtl="0" eaLnBrk="0" fontAlgn="base" hangingPunct="0">
        <a:spcBef>
          <a:spcPct val="20000"/>
        </a:spcBef>
        <a:spcAft>
          <a:spcPct val="0"/>
        </a:spcAft>
        <a:buSzPct val="130000"/>
        <a:buFont typeface="Trebuchet MS" panose="020B0603020202020204" pitchFamily="34" charset="0"/>
        <a:buChar char="»"/>
        <a:defRPr sz="1600" b="1">
          <a:solidFill>
            <a:srgbClr val="4D4D4D"/>
          </a:solidFill>
          <a:latin typeface="+mn-lt"/>
        </a:defRPr>
      </a:lvl3pPr>
      <a:lvl4pPr marL="1854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262188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7193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31765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6337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40909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6">
            <a:extLst>
              <a:ext uri="{FF2B5EF4-FFF2-40B4-BE49-F238E27FC236}">
                <a16:creationId xmlns:a16="http://schemas.microsoft.com/office/drawing/2014/main" id="{0C79B6D4-A8CF-88FD-528B-09AC13CFCAB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148263" y="4084638"/>
            <a:ext cx="3455987" cy="138112"/>
          </a:xfrm>
          <a:prstGeom prst="rect">
            <a:avLst/>
          </a:prstGeom>
          <a:noFill/>
          <a:ln>
            <a:noFill/>
          </a:ln>
          <a:effectLst/>
        </p:spPr>
        <p:txBody>
          <a:bodyPr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386A5ACB-B2E5-4A50-8DBB-0FBDCF0F7D2F}" type="slidenum">
              <a:rPr lang="de-DE" sz="900" b="1" smtClean="0">
                <a:solidFill>
                  <a:schemeClr val="bg1"/>
                </a:solidFill>
                <a:latin typeface="Trebuchet MS" pitchFamily="34" charset="0"/>
              </a:rPr>
              <a:pPr algn="r" eaLnBrk="1" hangingPunct="1">
                <a:defRPr/>
              </a:pPr>
              <a:t>‹Nr.›</a:t>
            </a:fld>
            <a:r>
              <a:rPr lang="de-DE" sz="900" b="1">
                <a:solidFill>
                  <a:schemeClr val="bg1"/>
                </a:solidFill>
                <a:latin typeface="Trebuchet MS" pitchFamily="34" charset="0"/>
              </a:rPr>
              <a:t> von XX</a:t>
            </a:r>
          </a:p>
        </p:txBody>
      </p:sp>
      <p:sp>
        <p:nvSpPr>
          <p:cNvPr id="6147" name="Textplatzhalter 7">
            <a:extLst>
              <a:ext uri="{FF2B5EF4-FFF2-40B4-BE49-F238E27FC236}">
                <a16:creationId xmlns:a16="http://schemas.microsoft.com/office/drawing/2014/main" id="{A574552C-4BDB-7FE4-0AF4-0BBE0915B8A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37413" y="4876800"/>
            <a:ext cx="1366837" cy="215900"/>
          </a:xfrm>
          <a:prstGeom prst="rect">
            <a:avLst/>
          </a:prstGeom>
          <a:noFill/>
          <a:ln>
            <a:noFill/>
          </a:ln>
        </p:spPr>
        <p:txBody>
          <a:bodyPr rIns="0"/>
          <a:lstStyle>
            <a:lvl1pPr marL="463550" indent="-4635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65138" indent="-79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65163" indent="-198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54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20000"/>
              </a:spcBef>
              <a:defRPr/>
            </a:pPr>
            <a:r>
              <a:rPr lang="de-DE" altLang="de-DE" sz="800" b="1">
                <a:solidFill>
                  <a:schemeClr val="tx2"/>
                </a:solidFill>
                <a:latin typeface="Trebuchet MS" panose="020B0603020202020204" pitchFamily="34" charset="0"/>
              </a:rPr>
              <a:t>Seite </a:t>
            </a:r>
            <a:fld id="{363F3314-0F48-4E9A-B7BD-0B95FD25730C}" type="slidenum">
              <a:rPr lang="de-DE" altLang="de-DE" sz="800" b="1" smtClean="0">
                <a:solidFill>
                  <a:schemeClr val="tx2"/>
                </a:solidFill>
                <a:latin typeface="Trebuchet MS" panose="020B0603020202020204" pitchFamily="34" charset="0"/>
              </a:rPr>
              <a:pPr algn="r" eaLnBrk="1" hangingPunct="1">
                <a:spcBef>
                  <a:spcPct val="20000"/>
                </a:spcBef>
                <a:defRPr/>
              </a:pPr>
              <a:t>‹Nr.›</a:t>
            </a:fld>
            <a:endParaRPr lang="de-DE" altLang="de-DE" sz="800" b="1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sp>
        <p:nvSpPr>
          <p:cNvPr id="6148" name="Textplatzhalter 1">
            <a:extLst>
              <a:ext uri="{FF2B5EF4-FFF2-40B4-BE49-F238E27FC236}">
                <a16:creationId xmlns:a16="http://schemas.microsoft.com/office/drawing/2014/main" id="{CB99A266-AC1A-5DF1-914F-3425932B4F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132138" y="915988"/>
            <a:ext cx="5543550" cy="346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2"/>
            <a:r>
              <a:rPr lang="de-DE" altLang="de-DE"/>
              <a:t>Aufzählung auch gerne mehrzeilig </a:t>
            </a:r>
            <a:br>
              <a:rPr lang="de-DE" altLang="de-DE"/>
            </a:br>
            <a:r>
              <a:rPr lang="de-DE" altLang="de-DE"/>
              <a:t>dies ist Blindtext für mehrzeiligen</a:t>
            </a:r>
            <a:br>
              <a:rPr lang="de-DE" altLang="de-DE"/>
            </a:br>
            <a:r>
              <a:rPr lang="de-DE" altLang="de-DE"/>
              <a:t>Absatz</a:t>
            </a:r>
          </a:p>
          <a:p>
            <a:pPr lvl="2"/>
            <a:r>
              <a:rPr lang="de-DE" altLang="de-DE"/>
              <a:t>Aufzählung Teil 2</a:t>
            </a:r>
          </a:p>
          <a:p>
            <a:pPr lvl="2"/>
            <a:r>
              <a:rPr lang="de-DE" altLang="de-DE"/>
              <a:t>Aufzählung Teil 3</a:t>
            </a:r>
          </a:p>
          <a:p>
            <a:pPr lvl="2"/>
            <a:r>
              <a:rPr lang="de-DE" altLang="de-DE"/>
              <a:t>Aufzählung auch gerne mehrzeilig </a:t>
            </a:r>
            <a:br>
              <a:rPr lang="de-DE" altLang="de-DE"/>
            </a:br>
            <a:r>
              <a:rPr lang="de-DE" altLang="de-DE"/>
              <a:t>dies ist Blindtext für mehrzeiligen</a:t>
            </a:r>
            <a:br>
              <a:rPr lang="de-DE" altLang="de-DE"/>
            </a:br>
            <a:r>
              <a:rPr lang="de-DE" altLang="de-DE"/>
              <a:t>Absatz</a:t>
            </a:r>
          </a:p>
        </p:txBody>
      </p:sp>
      <p:sp>
        <p:nvSpPr>
          <p:cNvPr id="6149" name="Titelplatzhalter 2">
            <a:extLst>
              <a:ext uri="{FF2B5EF4-FFF2-40B4-BE49-F238E27FC236}">
                <a16:creationId xmlns:a16="http://schemas.microsoft.com/office/drawing/2014/main" id="{04D49B04-735D-24DA-EA65-3D4651DC8D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915988"/>
            <a:ext cx="2376488" cy="345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Kurzes</a:t>
            </a:r>
            <a:br>
              <a:rPr lang="de-DE" altLang="de-DE"/>
            </a:br>
            <a:r>
              <a:rPr lang="de-DE" altLang="de-DE"/>
              <a:t>Schlagwort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7" r:id="rId1"/>
    <p:sldLayoutId id="2147484068" r:id="rId2"/>
    <p:sldLayoutId id="2147484069" r:id="rId3"/>
    <p:sldLayoutId id="2147484070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05E80"/>
          </a:solidFill>
          <a:latin typeface="Trebuchet MS" pitchFamily="34" charset="0"/>
        </a:defRPr>
      </a:lvl5pPr>
      <a:lvl6pPr marL="8842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6pPr>
      <a:lvl7pPr marL="13414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7pPr>
      <a:lvl8pPr marL="17986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8pPr>
      <a:lvl9pPr marL="22558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E80"/>
          </a:solidFill>
          <a:latin typeface="+mn-lt"/>
          <a:ea typeface="+mn-ea"/>
          <a:cs typeface="+mn-cs"/>
        </a:defRPr>
      </a:lvl1pPr>
      <a:lvl2pPr marL="465138" indent="-7938" algn="l" rtl="0" eaLnBrk="0" fontAlgn="base" hangingPunct="0">
        <a:spcBef>
          <a:spcPct val="20000"/>
        </a:spcBef>
        <a:spcAft>
          <a:spcPct val="0"/>
        </a:spcAft>
        <a:defRPr sz="1600">
          <a:solidFill>
            <a:srgbClr val="4D4D4D"/>
          </a:solidFill>
          <a:latin typeface="+mn-lt"/>
        </a:defRPr>
      </a:lvl2pPr>
      <a:lvl3pPr marL="250825" indent="-250825" algn="l" rtl="0" eaLnBrk="0" fontAlgn="base" hangingPunct="0">
        <a:spcBef>
          <a:spcPts val="300"/>
        </a:spcBef>
        <a:spcAft>
          <a:spcPct val="0"/>
        </a:spcAft>
        <a:buSzPct val="130000"/>
        <a:buFont typeface="Trebuchet MS" panose="020B0603020202020204" pitchFamily="34" charset="0"/>
        <a:buChar char="»"/>
        <a:defRPr sz="1600" b="1">
          <a:solidFill>
            <a:srgbClr val="4D4D4D"/>
          </a:solidFill>
          <a:latin typeface="+mn-lt"/>
        </a:defRPr>
      </a:lvl3pPr>
      <a:lvl4pPr marL="1854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262188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7193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31765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6337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40909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Heidrun.Fink-Koch@ekiba.de" TargetMode="External"/><Relationship Id="rId2" Type="http://schemas.openxmlformats.org/officeDocument/2006/relationships/hyperlink" Target="mailto:annekatrin.schwarz@ekiba.de" TargetMode="Externa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fas-online.de/images/files/themenschwerpunkte/Ehrenamtliche_Flyer.pdf" TargetMode="Externa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iva-online.dguv.de/diva-online/" TargetMode="Externa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bg.de/cms/mitgliedschaft-und-versicherung/versicherungsschutz/vorgehen-im-schadensfall/unfall-melde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anmeldung.bgw-online.de/realms/bgw-online/login-actions/authenticate?client_id=lip&amp;tab_id=cUiwpOm-uiA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file:///\\eokna01.ekiba.org\Apps$\Schreibdienst\Vorlagen\7PV\Kimmich-Kleinhans%20Neugestaltung\Arbeitsunf&#228;lle\Adressen_Gewerbeaufsicht_Baden-Wuerttemberg.pdf" TargetMode="Externa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dguv.de/formtexte/index.jsp" TargetMode="Externa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hyperlink" Target="https://www.bgw-online.de/resource/blob/19876/5165960bd0a1e9563aaebee5f4b94783/U3030-Wegeunfallfragebogen.pdf" TargetMode="Externa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6">
            <a:extLst>
              <a:ext uri="{FF2B5EF4-FFF2-40B4-BE49-F238E27FC236}">
                <a16:creationId xmlns:a16="http://schemas.microsoft.com/office/drawing/2014/main" id="{63E3EBC7-CF7F-E8C6-ED1A-BB711CE59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2139950"/>
            <a:ext cx="6264275" cy="157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60000"/>
              </a:spcBef>
            </a:pPr>
            <a:r>
              <a:rPr lang="de-DE" altLang="de-DE" sz="3000" b="1">
                <a:solidFill>
                  <a:srgbClr val="005E8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Unfälle und Unfallmeldungen – Aufgaben für Arbeitgebende</a:t>
            </a:r>
          </a:p>
          <a:p>
            <a:pPr eaLnBrk="1" hangingPunct="1">
              <a:lnSpc>
                <a:spcPct val="50000"/>
              </a:lnSpc>
              <a:spcBef>
                <a:spcPct val="60000"/>
              </a:spcBef>
            </a:pPr>
            <a:r>
              <a:rPr lang="de-DE" altLang="de-DE" sz="1600" b="1">
                <a:solidFill>
                  <a:srgbClr val="005E8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Arbeitsschutz|  08.05.2024</a:t>
            </a:r>
          </a:p>
          <a:p>
            <a:pPr eaLnBrk="1" hangingPunct="1">
              <a:lnSpc>
                <a:spcPct val="50000"/>
              </a:lnSpc>
              <a:spcBef>
                <a:spcPct val="60000"/>
              </a:spcBef>
            </a:pPr>
            <a:endParaRPr lang="de-DE" altLang="de-DE" sz="1600" b="1">
              <a:solidFill>
                <a:srgbClr val="005E80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1EE08E5-AD8B-2643-9DD6-8079D3438386}"/>
              </a:ext>
            </a:extLst>
          </p:cNvPr>
          <p:cNvSpPr txBox="1"/>
          <p:nvPr/>
        </p:nvSpPr>
        <p:spPr>
          <a:xfrm>
            <a:off x="539750" y="4445000"/>
            <a:ext cx="2879725" cy="368300"/>
          </a:xfrm>
          <a:prstGeom prst="rect">
            <a:avLst/>
          </a:prstGeom>
          <a:noFill/>
        </p:spPr>
        <p:txBody>
          <a:bodyPr lIns="91440" tIns="45720" rIns="91440" bIns="45720" anchor="t">
            <a:spAutoFit/>
          </a:bodyPr>
          <a:lstStyle/>
          <a:p>
            <a:pPr eaLnBrk="1" hangingPunct="1">
              <a:defRPr/>
            </a:pPr>
            <a:r>
              <a:rPr lang="de-DE" sz="900" b="1">
                <a:solidFill>
                  <a:srgbClr val="005E80"/>
                </a:solidFill>
                <a:latin typeface="+mj-lt"/>
              </a:rPr>
              <a:t>© Copyright Ev. Landeskirche in Baden</a:t>
            </a:r>
          </a:p>
          <a:p>
            <a:pPr eaLnBrk="1" hangingPunct="1">
              <a:defRPr/>
            </a:pPr>
            <a:r>
              <a:rPr lang="de-DE" sz="900" b="1" dirty="0">
                <a:solidFill>
                  <a:srgbClr val="005E80"/>
                </a:solidFill>
                <a:latin typeface="+mj-lt"/>
              </a:rPr>
              <a:t>2024 </a:t>
            </a:r>
            <a:r>
              <a:rPr lang="de-DE" sz="900" b="1">
                <a:solidFill>
                  <a:srgbClr val="005E80"/>
                </a:solidFill>
                <a:latin typeface="+mj-lt"/>
              </a:rPr>
              <a:t>| </a:t>
            </a:r>
            <a:r>
              <a:rPr lang="de-DE" sz="900" b="1" dirty="0">
                <a:solidFill>
                  <a:srgbClr val="005E80"/>
                </a:solidFill>
                <a:latin typeface="+mj-lt"/>
              </a:rPr>
              <a:t>Stabsstelle Arbeitsschutz</a:t>
            </a:r>
            <a:endParaRPr lang="de-DE" sz="900" b="1">
              <a:solidFill>
                <a:srgbClr val="005E8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platzhalter 7">
            <a:extLst>
              <a:ext uri="{FF2B5EF4-FFF2-40B4-BE49-F238E27FC236}">
                <a16:creationId xmlns:a16="http://schemas.microsoft.com/office/drawing/2014/main" id="{82D4C94B-1190-839A-55E8-AB49CFBE8963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Rubrik </a:t>
            </a: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10140C08-E7ED-B210-7513-78E45CF5D4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336550"/>
            <a:ext cx="7489825" cy="504825"/>
          </a:xfrm>
        </p:spPr>
        <p:txBody>
          <a:bodyPr/>
          <a:lstStyle/>
          <a:p>
            <a:pPr eaLnBrk="1" hangingPunct="1"/>
            <a:r>
              <a:rPr lang="de-DE" altLang="de-DE" sz="2300"/>
              <a:t>Wegeunfälle </a:t>
            </a:r>
            <a:br>
              <a:rPr lang="de-DE" altLang="de-DE" sz="2300"/>
            </a:br>
            <a:r>
              <a:rPr lang="de-DE" altLang="de-DE" sz="2300"/>
              <a:t>Prüfung des Versicherungsschutzes und Regresses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726591-7B53-6B43-F56E-808300517878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063625"/>
            <a:ext cx="9756775" cy="295116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>
              <a:defRPr sz="2400" b="1">
                <a:solidFill>
                  <a:srgbClr val="005E80"/>
                </a:solidFill>
                <a:latin typeface="Trebuchet MS" panose="020B0603020202020204" pitchFamily="34" charset="0"/>
              </a:defRPr>
            </a:lvl1pPr>
            <a:lvl2pPr marL="465138">
              <a:spcBef>
                <a:spcPct val="20000"/>
              </a:spcBef>
              <a:defRPr sz="1600">
                <a:solidFill>
                  <a:srgbClr val="4D4D4D"/>
                </a:solidFill>
                <a:latin typeface="Trebuchet MS" panose="020B0603020202020204" pitchFamily="34" charset="0"/>
              </a:defRPr>
            </a:lvl2pPr>
            <a:lvl3pPr marL="250825" indent="-250825">
              <a:spcBef>
                <a:spcPts val="300"/>
              </a:spcBef>
              <a:buSzPct val="130000"/>
              <a:buFont typeface="Trebuchet MS" panose="020B0603020202020204" pitchFamily="34" charset="0"/>
              <a:buChar char="»"/>
              <a:defRPr sz="1600" b="1">
                <a:solidFill>
                  <a:srgbClr val="4D4D4D"/>
                </a:solidFill>
                <a:latin typeface="Trebuchet MS" panose="020B0603020202020204" pitchFamily="34" charset="0"/>
              </a:defRPr>
            </a:lvl3pPr>
            <a:lvl4pPr marL="1854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de-DE" sz="1600"/>
              <a:t>Frage nach Abweichung vom Weg</a:t>
            </a:r>
          </a:p>
          <a:p>
            <a:pPr eaLnBrk="1" hangingPunct="1">
              <a:defRPr/>
            </a:pPr>
            <a:r>
              <a:rPr lang="de-DE" sz="1600"/>
              <a:t>		Frage nach Fremdverschulden durch 	Fahrzeug</a:t>
            </a:r>
          </a:p>
          <a:p>
            <a:pPr eaLnBrk="1" hangingPunct="1">
              <a:defRPr/>
            </a:pPr>
            <a:r>
              <a:rPr lang="de-DE" sz="1600"/>
              <a:t>						Wege- oder Straßenverhältnisse</a:t>
            </a:r>
          </a:p>
          <a:p>
            <a:pPr eaLnBrk="1" hangingPunct="1">
              <a:defRPr/>
            </a:pPr>
            <a:r>
              <a:rPr lang="de-DE" sz="1600"/>
              <a:t>						Tiere</a:t>
            </a:r>
          </a:p>
          <a:p>
            <a:pPr eaLnBrk="1" hangingPunct="1">
              <a:defRPr/>
            </a:pPr>
            <a:r>
              <a:rPr lang="de-DE" sz="1600"/>
              <a:t>						</a:t>
            </a:r>
          </a:p>
          <a:p>
            <a:pPr eaLnBrk="1" hangingPunct="1">
              <a:defRPr/>
            </a:pPr>
            <a:endParaRPr lang="de-DE" sz="1600"/>
          </a:p>
          <a:p>
            <a:pPr eaLnBrk="1" hangingPunct="1">
              <a:defRPr/>
            </a:pPr>
            <a:r>
              <a:rPr lang="de-DE" sz="1600"/>
              <a:t>							Angaben von </a:t>
            </a:r>
          </a:p>
          <a:p>
            <a:pPr eaLnBrk="1" hangingPunct="1">
              <a:defRPr/>
            </a:pPr>
            <a:r>
              <a:rPr lang="de-DE" sz="1600"/>
              <a:t>							Versicherungsnummern </a:t>
            </a:r>
          </a:p>
          <a:p>
            <a:pPr eaLnBrk="1" hangingPunct="1">
              <a:defRPr/>
            </a:pPr>
            <a:r>
              <a:rPr lang="de-DE" sz="1600"/>
              <a:t>							Polizeilichen Aktenzeichen </a:t>
            </a:r>
          </a:p>
          <a:p>
            <a:pPr eaLnBrk="1" hangingPunct="1">
              <a:defRPr/>
            </a:pPr>
            <a:r>
              <a:rPr lang="de-DE" sz="1600"/>
              <a:t>						</a:t>
            </a:r>
          </a:p>
          <a:p>
            <a:pPr eaLnBrk="1" hangingPunct="1">
              <a:defRPr/>
            </a:pPr>
            <a:r>
              <a:rPr lang="de-DE" sz="1600"/>
              <a:t>						</a:t>
            </a:r>
          </a:p>
          <a:p>
            <a:pPr eaLnBrk="1" hangingPunct="1">
              <a:defRPr/>
            </a:pPr>
            <a:endParaRPr lang="de-DE" sz="1600"/>
          </a:p>
          <a:p>
            <a:pPr eaLnBrk="1" hangingPunct="1">
              <a:defRPr/>
            </a:pPr>
            <a:endParaRPr lang="de-DE" sz="1600"/>
          </a:p>
        </p:txBody>
      </p:sp>
      <p:pic>
        <p:nvPicPr>
          <p:cNvPr id="35845" name="Grafik 7">
            <a:extLst>
              <a:ext uri="{FF2B5EF4-FFF2-40B4-BE49-F238E27FC236}">
                <a16:creationId xmlns:a16="http://schemas.microsoft.com/office/drawing/2014/main" id="{220E856C-27FA-7B15-3147-FB3DF726F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25" y="1960563"/>
            <a:ext cx="2157413" cy="316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Grafik 10">
            <a:extLst>
              <a:ext uri="{FF2B5EF4-FFF2-40B4-BE49-F238E27FC236}">
                <a16:creationId xmlns:a16="http://schemas.microsoft.com/office/drawing/2014/main" id="{06C85C6F-2B77-ED07-D431-7296322834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9838" y="2917825"/>
            <a:ext cx="1458912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7" name="Grafik 12">
            <a:extLst>
              <a:ext uri="{FF2B5EF4-FFF2-40B4-BE49-F238E27FC236}">
                <a16:creationId xmlns:a16="http://schemas.microsoft.com/office/drawing/2014/main" id="{37A32F0E-4266-26DF-A807-B0DF353CE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0" y="1636713"/>
            <a:ext cx="1433513" cy="207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07F91BC5-5DF2-565A-C858-660D777FB72B}"/>
              </a:ext>
            </a:extLst>
          </p:cNvPr>
          <p:cNvCxnSpPr/>
          <p:nvPr/>
        </p:nvCxnSpPr>
        <p:spPr>
          <a:xfrm flipH="1">
            <a:off x="1187450" y="1420813"/>
            <a:ext cx="360363" cy="55562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E01F3D6B-6E2F-1E70-1162-760D178B39B4}"/>
              </a:ext>
            </a:extLst>
          </p:cNvPr>
          <p:cNvCxnSpPr/>
          <p:nvPr/>
        </p:nvCxnSpPr>
        <p:spPr>
          <a:xfrm>
            <a:off x="3238500" y="1698625"/>
            <a:ext cx="0" cy="10906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B9A6D752-87AD-F45C-8281-DA2C43308F54}"/>
              </a:ext>
            </a:extLst>
          </p:cNvPr>
          <p:cNvCxnSpPr>
            <a:cxnSpLocks/>
          </p:cNvCxnSpPr>
          <p:nvPr/>
        </p:nvCxnSpPr>
        <p:spPr>
          <a:xfrm>
            <a:off x="3779838" y="1698625"/>
            <a:ext cx="293687" cy="1539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0A66C65B-6660-3FD8-6AA4-7324AF9F9F33}"/>
              </a:ext>
            </a:extLst>
          </p:cNvPr>
          <p:cNvCxnSpPr/>
          <p:nvPr/>
        </p:nvCxnSpPr>
        <p:spPr>
          <a:xfrm flipH="1">
            <a:off x="5435600" y="2917825"/>
            <a:ext cx="1008063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1A20A420-C3C1-866B-F4A2-8A2C1CC4DD56}"/>
              </a:ext>
            </a:extLst>
          </p:cNvPr>
          <p:cNvCxnSpPr>
            <a:cxnSpLocks/>
          </p:cNvCxnSpPr>
          <p:nvPr/>
        </p:nvCxnSpPr>
        <p:spPr>
          <a:xfrm flipH="1" flipV="1">
            <a:off x="5378450" y="2355850"/>
            <a:ext cx="1065213" cy="43338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platzhalter 7">
            <a:extLst>
              <a:ext uri="{FF2B5EF4-FFF2-40B4-BE49-F238E27FC236}">
                <a16:creationId xmlns:a16="http://schemas.microsoft.com/office/drawing/2014/main" id="{BD7F74A2-2D9E-E786-ED9F-E980924A7506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Rubrik </a:t>
            </a: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7B92F76A-1CFD-70BB-72AF-D9E96751A8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741363"/>
            <a:ext cx="7489825" cy="504825"/>
          </a:xfrm>
        </p:spPr>
        <p:txBody>
          <a:bodyPr/>
          <a:lstStyle/>
          <a:p>
            <a:pPr eaLnBrk="1" hangingPunct="1"/>
            <a:r>
              <a:rPr lang="de-DE" altLang="de-DE" sz="2300"/>
              <a:t>Wegeunfälle </a:t>
            </a:r>
            <a:br>
              <a:rPr lang="de-DE" altLang="de-DE" sz="2300"/>
            </a:br>
            <a:endParaRPr lang="de-DE" altLang="de-DE" sz="23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73D279-D3B3-A444-BF57-1259D272242C}"/>
              </a:ext>
            </a:extLst>
          </p:cNvPr>
          <p:cNvSpPr txBox="1">
            <a:spLocks noChangeArrowheads="1"/>
          </p:cNvSpPr>
          <p:nvPr/>
        </p:nvSpPr>
        <p:spPr>
          <a:xfrm>
            <a:off x="107950" y="1131888"/>
            <a:ext cx="8567738" cy="374491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>
            <a:lvl1pPr>
              <a:defRPr sz="2400" b="1">
                <a:solidFill>
                  <a:srgbClr val="005E80"/>
                </a:solidFill>
                <a:latin typeface="Trebuchet MS" panose="020B0603020202020204" pitchFamily="34" charset="0"/>
              </a:defRPr>
            </a:lvl1pPr>
            <a:lvl2pPr marL="465138">
              <a:spcBef>
                <a:spcPct val="20000"/>
              </a:spcBef>
              <a:defRPr sz="1600">
                <a:solidFill>
                  <a:srgbClr val="4D4D4D"/>
                </a:solidFill>
                <a:latin typeface="Trebuchet MS" panose="020B0603020202020204" pitchFamily="34" charset="0"/>
              </a:defRPr>
            </a:lvl2pPr>
            <a:lvl3pPr marL="250825" indent="-250825">
              <a:spcBef>
                <a:spcPts val="300"/>
              </a:spcBef>
              <a:buSzPct val="130000"/>
              <a:buFont typeface="Trebuchet MS" panose="020B0603020202020204" pitchFamily="34" charset="0"/>
              <a:buChar char="»"/>
              <a:defRPr sz="1600" b="1">
                <a:solidFill>
                  <a:srgbClr val="4D4D4D"/>
                </a:solidFill>
                <a:latin typeface="Trebuchet MS" panose="020B0603020202020204" pitchFamily="34" charset="0"/>
              </a:defRPr>
            </a:lvl3pPr>
            <a:lvl4pPr marL="1854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de-DE" sz="1600"/>
              <a:t>								</a:t>
            </a:r>
          </a:p>
          <a:p>
            <a:pPr eaLnBrk="1" hangingPunct="1">
              <a:defRPr/>
            </a:pPr>
            <a:r>
              <a:rPr lang="de-DE" sz="1600"/>
              <a:t>Bei Abweichungen vom Weg:</a:t>
            </a:r>
          </a:p>
          <a:p>
            <a:pPr eaLnBrk="1" hangingPunct="1">
              <a:defRPr/>
            </a:pPr>
            <a:endParaRPr lang="de-DE" sz="1600"/>
          </a:p>
          <a:p>
            <a:pPr eaLnBrk="1" hangingPunct="1">
              <a:defRPr/>
            </a:pPr>
            <a:r>
              <a:rPr lang="de-DE" sz="1600"/>
              <a:t>	die Unterbrechung ist zu lange</a:t>
            </a:r>
          </a:p>
          <a:p>
            <a:pPr eaLnBrk="1" hangingPunct="1">
              <a:defRPr/>
            </a:pPr>
            <a:r>
              <a:rPr lang="de-DE" sz="1600"/>
              <a:t>	Umweg ist nicht versichert</a:t>
            </a:r>
          </a:p>
          <a:p>
            <a:pPr eaLnBrk="1" hangingPunct="1">
              <a:defRPr/>
            </a:pPr>
            <a:r>
              <a:rPr lang="de-DE" sz="1600"/>
              <a:t>			=&gt; die Krankenversicherung muss dann wahrscheinlich </a:t>
            </a:r>
          </a:p>
          <a:p>
            <a:pPr eaLnBrk="1" hangingPunct="1">
              <a:defRPr/>
            </a:pPr>
            <a:r>
              <a:rPr lang="de-DE" sz="1600"/>
              <a:t>			die Leistung erbringen</a:t>
            </a:r>
          </a:p>
          <a:p>
            <a:pPr eaLnBrk="1" hangingPunct="1">
              <a:defRPr/>
            </a:pPr>
            <a:r>
              <a:rPr lang="de-DE" sz="1600"/>
              <a:t>	</a:t>
            </a:r>
          </a:p>
          <a:p>
            <a:pPr lvl="1" eaLnBrk="1" hangingPunct="1">
              <a:defRPr/>
            </a:pPr>
            <a:endParaRPr lang="de-DE" sz="800"/>
          </a:p>
          <a:p>
            <a:pPr eaLnBrk="1" hangingPunct="1">
              <a:defRPr/>
            </a:pPr>
            <a:r>
              <a:rPr lang="de-DE" sz="1600"/>
              <a:t>Bei Fremdverschulden:</a:t>
            </a:r>
          </a:p>
          <a:p>
            <a:pPr eaLnBrk="1" hangingPunct="1">
              <a:defRPr/>
            </a:pPr>
            <a:r>
              <a:rPr lang="de-DE" sz="1600"/>
              <a:t>	=&gt; die Berufsgenossenschaft geht mit den Kosten der Leistungen an die 				gegnerische KFZ-Versicherung</a:t>
            </a:r>
          </a:p>
          <a:p>
            <a:pPr eaLnBrk="1" hangingPunct="1">
              <a:defRPr/>
            </a:pPr>
            <a:r>
              <a:rPr lang="de-DE" sz="1600"/>
              <a:t>	=&gt; bei nicht erfüllter Streu- und Räumpflicht an den Hauseigentümer</a:t>
            </a:r>
          </a:p>
          <a:p>
            <a:pPr eaLnBrk="1" hangingPunct="1">
              <a:defRPr/>
            </a:pPr>
            <a:r>
              <a:rPr lang="de-DE" sz="1600"/>
              <a:t>	=&gt; bei einem Unfall mit dem Hund an die Tierhalterversicherung</a:t>
            </a:r>
          </a:p>
          <a:p>
            <a:pPr eaLnBrk="1" hangingPunct="1">
              <a:defRPr/>
            </a:pPr>
            <a:endParaRPr lang="de-DE" sz="1600"/>
          </a:p>
          <a:p>
            <a:pPr eaLnBrk="1" hangingPunct="1">
              <a:defRPr/>
            </a:pPr>
            <a:r>
              <a:rPr lang="de-DE" sz="1600"/>
              <a:t>	=&gt; auch der Arbeitgeber kann seinen finanziellen Aufwand gegenüber dem 	Unfallverursacher (bzw. dessen Versicherung) anzeigen </a:t>
            </a:r>
          </a:p>
          <a:p>
            <a:pPr eaLnBrk="1" hangingPunct="1">
              <a:defRPr/>
            </a:pPr>
            <a:r>
              <a:rPr lang="de-DE" sz="1600"/>
              <a:t>		z. B. Lohnfortzahlung im Krankheitsfall nach fremdverschuldetem Unfall</a:t>
            </a:r>
          </a:p>
          <a:p>
            <a:pPr eaLnBrk="1" hangingPunct="1">
              <a:defRPr/>
            </a:pPr>
            <a:r>
              <a:rPr lang="de-DE" sz="1600"/>
              <a:t>												</a:t>
            </a:r>
          </a:p>
          <a:p>
            <a:pPr eaLnBrk="1" hangingPunct="1">
              <a:defRPr/>
            </a:pPr>
            <a:r>
              <a:rPr lang="de-DE" sz="1600"/>
              <a:t>						</a:t>
            </a:r>
          </a:p>
          <a:p>
            <a:pPr eaLnBrk="1" hangingPunct="1">
              <a:defRPr/>
            </a:pPr>
            <a:endParaRPr lang="de-DE" sz="1600"/>
          </a:p>
          <a:p>
            <a:pPr eaLnBrk="1" hangingPunct="1">
              <a:defRPr/>
            </a:pPr>
            <a:endParaRPr lang="de-DE" sz="1600"/>
          </a:p>
          <a:p>
            <a:pPr eaLnBrk="1" hangingPunct="1">
              <a:defRPr/>
            </a:pPr>
            <a:endParaRPr lang="de-DE"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E6E7AD7-64B4-2CEA-C9E4-BA2793750C4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Ansprechpartnerinnen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FB42961-5444-F33C-DD71-3AA9397D55FD}"/>
              </a:ext>
            </a:extLst>
          </p:cNvPr>
          <p:cNvSpPr txBox="1"/>
          <p:nvPr/>
        </p:nvSpPr>
        <p:spPr>
          <a:xfrm>
            <a:off x="987934" y="1172696"/>
            <a:ext cx="2743200" cy="143116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kern="100" dirty="0" err="1">
                <a:latin typeface="Trebuchet MS"/>
              </a:rPr>
              <a:t>Annekatrin</a:t>
            </a:r>
            <a:r>
              <a:rPr lang="en-US" sz="1000" kern="100" dirty="0">
                <a:latin typeface="Trebuchet MS"/>
              </a:rPr>
              <a:t> Schwarz</a:t>
            </a:r>
          </a:p>
          <a:p>
            <a:endParaRPr lang="en-US" sz="900" kern="100">
              <a:latin typeface="Trebuchet MS"/>
            </a:endParaRPr>
          </a:p>
          <a:p>
            <a:r>
              <a:rPr lang="en-US" sz="1000" kern="100" dirty="0" err="1">
                <a:latin typeface="Trebuchet MS"/>
              </a:rPr>
              <a:t>Evangelischer</a:t>
            </a:r>
            <a:r>
              <a:rPr lang="en-US" sz="1000" kern="100" dirty="0">
                <a:latin typeface="Trebuchet MS"/>
              </a:rPr>
              <a:t> </a:t>
            </a:r>
            <a:r>
              <a:rPr lang="en-US" sz="1000" kern="100" dirty="0" err="1">
                <a:latin typeface="Trebuchet MS"/>
              </a:rPr>
              <a:t>Oberkirchenrat</a:t>
            </a:r>
            <a:endParaRPr lang="en-US" dirty="0" err="1"/>
          </a:p>
          <a:p>
            <a:r>
              <a:rPr lang="en-US" sz="900" kern="100" dirty="0" err="1">
                <a:latin typeface="Trebuchet MS"/>
              </a:rPr>
              <a:t>Personalentwicklung</a:t>
            </a:r>
            <a:r>
              <a:rPr lang="en-US" sz="900" kern="100" dirty="0">
                <a:latin typeface="Trebuchet MS"/>
              </a:rPr>
              <a:t>/ </a:t>
            </a:r>
            <a:r>
              <a:rPr lang="en-US" sz="900" kern="100" dirty="0" err="1">
                <a:latin typeface="Trebuchet MS"/>
              </a:rPr>
              <a:t>Personalförderung</a:t>
            </a:r>
            <a:endParaRPr lang="en-US" sz="900" kern="100" dirty="0">
              <a:latin typeface="Trebuchet MS"/>
            </a:endParaRPr>
          </a:p>
          <a:p>
            <a:r>
              <a:rPr lang="en-US" sz="900" kern="100" dirty="0" err="1">
                <a:latin typeface="Trebuchet MS"/>
              </a:rPr>
              <a:t>Leitung</a:t>
            </a:r>
            <a:r>
              <a:rPr lang="en-US" sz="900" kern="100" dirty="0">
                <a:latin typeface="Trebuchet MS"/>
              </a:rPr>
              <a:t> </a:t>
            </a:r>
            <a:r>
              <a:rPr lang="en-US" sz="900" kern="100" dirty="0" err="1">
                <a:latin typeface="Trebuchet MS"/>
              </a:rPr>
              <a:t>Stabsstelle</a:t>
            </a:r>
            <a:r>
              <a:rPr lang="en-US" sz="900" kern="100" dirty="0">
                <a:latin typeface="Trebuchet MS"/>
              </a:rPr>
              <a:t> </a:t>
            </a:r>
            <a:r>
              <a:rPr lang="en-US" sz="900" kern="100" dirty="0" err="1">
                <a:latin typeface="Trebuchet MS"/>
              </a:rPr>
              <a:t>Arbeitsschutz</a:t>
            </a:r>
            <a:endParaRPr lang="en-US" sz="900" kern="100" dirty="0">
              <a:latin typeface="Trebuchet MS"/>
            </a:endParaRPr>
          </a:p>
          <a:p>
            <a:br>
              <a:rPr lang="en-US" sz="1000" kern="100" dirty="0">
                <a:latin typeface="Trebuchet MS"/>
              </a:rPr>
            </a:br>
            <a:r>
              <a:rPr lang="en-US" sz="1000" kern="100" dirty="0" err="1">
                <a:latin typeface="Trebuchet MS"/>
              </a:rPr>
              <a:t>Telefon</a:t>
            </a:r>
            <a:r>
              <a:rPr lang="en-US" sz="1000" kern="100" dirty="0">
                <a:latin typeface="Trebuchet MS"/>
              </a:rPr>
              <a:t>: 0721 / 9175-217</a:t>
            </a:r>
          </a:p>
          <a:p>
            <a:endParaRPr lang="en-US" sz="1000" kern="100" dirty="0">
              <a:latin typeface="Trebuchet MS"/>
            </a:endParaRPr>
          </a:p>
          <a:p>
            <a:r>
              <a:rPr lang="en-US" sz="1000" kern="100" dirty="0">
                <a:latin typeface="Trebuchet MS"/>
              </a:rPr>
              <a:t>E-Mail:   </a:t>
            </a:r>
            <a:r>
              <a:rPr lang="en-US" sz="1000" kern="100" dirty="0">
                <a:solidFill>
                  <a:srgbClr val="0563C1"/>
                </a:solidFill>
                <a:latin typeface="Trebuchet MS"/>
                <a:hlinkClick r:id="rId2"/>
              </a:rPr>
              <a:t>annekatrin.schwarz@ekiba.de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F0D7218-5D5B-7B8C-0270-27295613597D}"/>
              </a:ext>
            </a:extLst>
          </p:cNvPr>
          <p:cNvSpPr txBox="1"/>
          <p:nvPr/>
        </p:nvSpPr>
        <p:spPr>
          <a:xfrm>
            <a:off x="3951692" y="1172696"/>
            <a:ext cx="2743200" cy="14927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dirty="0">
                <a:latin typeface="Trebuchet MS"/>
              </a:rPr>
              <a:t>Heidrun Fink-Koch</a:t>
            </a:r>
          </a:p>
          <a:p>
            <a:r>
              <a:rPr lang="en-US" sz="1000" err="1">
                <a:latin typeface="Trebuchet MS"/>
              </a:rPr>
              <a:t>Evangelischer</a:t>
            </a:r>
            <a:r>
              <a:rPr lang="en-US" sz="1000">
                <a:latin typeface="Trebuchet MS"/>
              </a:rPr>
              <a:t> </a:t>
            </a:r>
            <a:r>
              <a:rPr lang="en-US" sz="1000" err="1">
                <a:latin typeface="Trebuchet MS"/>
              </a:rPr>
              <a:t>Oberkirchenrat</a:t>
            </a:r>
            <a:endParaRPr lang="en-US" sz="1000" dirty="0" err="1">
              <a:latin typeface="Trebuchet MS"/>
            </a:endParaRPr>
          </a:p>
          <a:p>
            <a:r>
              <a:rPr lang="en-US" sz="1000" dirty="0" err="1">
                <a:latin typeface="Trebuchet MS"/>
              </a:rPr>
              <a:t>Stabsstelle</a:t>
            </a:r>
            <a:r>
              <a:rPr lang="en-US" sz="1000" dirty="0">
                <a:latin typeface="Trebuchet MS"/>
              </a:rPr>
              <a:t> </a:t>
            </a:r>
            <a:r>
              <a:rPr lang="en-US" sz="1000" dirty="0" err="1">
                <a:latin typeface="Trebuchet MS"/>
              </a:rPr>
              <a:t>Arbeitsschutz</a:t>
            </a:r>
            <a:endParaRPr lang="en-US" dirty="0" err="1"/>
          </a:p>
          <a:p>
            <a:r>
              <a:rPr lang="en-US" sz="1000" dirty="0">
                <a:latin typeface="Trebuchet MS"/>
              </a:rPr>
              <a:t>-</a:t>
            </a:r>
            <a:r>
              <a:rPr lang="en-US" sz="1000" dirty="0" err="1">
                <a:latin typeface="Trebuchet MS"/>
              </a:rPr>
              <a:t>Arbeitsschutzkoordinatorin</a:t>
            </a:r>
            <a:r>
              <a:rPr lang="en-US" sz="1000" dirty="0">
                <a:latin typeface="Trebuchet MS"/>
              </a:rPr>
              <a:t>-</a:t>
            </a:r>
          </a:p>
          <a:p>
            <a:endParaRPr lang="en-US" sz="1100">
              <a:latin typeface="Trebuchet MS"/>
            </a:endParaRPr>
          </a:p>
          <a:p>
            <a:r>
              <a:rPr lang="en-US" sz="1000" dirty="0" err="1">
                <a:latin typeface="Trebuchet MS"/>
              </a:rPr>
              <a:t>Telefon</a:t>
            </a:r>
            <a:r>
              <a:rPr lang="en-US" sz="1000" dirty="0">
                <a:latin typeface="Trebuchet MS"/>
              </a:rPr>
              <a:t>: 0721 / 9175-625</a:t>
            </a:r>
          </a:p>
          <a:p>
            <a:endParaRPr lang="en-US" sz="1000" dirty="0">
              <a:latin typeface="Trebuchet MS"/>
            </a:endParaRPr>
          </a:p>
          <a:p>
            <a:r>
              <a:rPr lang="en-US" sz="1000" dirty="0">
                <a:latin typeface="Trebuchet MS"/>
              </a:rPr>
              <a:t>E-Mail:   </a:t>
            </a:r>
            <a:r>
              <a:rPr lang="en-US" sz="1000" dirty="0">
                <a:latin typeface="Trebuchet MS"/>
                <a:cs typeface="Arial"/>
                <a:hlinkClick r:id="rId3"/>
              </a:rPr>
              <a:t>Heidrun.Fink-Koch@ekiba.de</a:t>
            </a:r>
            <a:endParaRPr lang="en-US" sz="1000">
              <a:latin typeface="Trebuchet MS"/>
              <a:cs typeface="Arial"/>
            </a:endParaRPr>
          </a:p>
          <a:p>
            <a:endParaRPr lang="en-US" sz="1000" dirty="0">
              <a:latin typeface="Trebuchet MS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1525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platzhalter 7">
            <a:extLst>
              <a:ext uri="{FF2B5EF4-FFF2-40B4-BE49-F238E27FC236}">
                <a16:creationId xmlns:a16="http://schemas.microsoft.com/office/drawing/2014/main" id="{A31F312E-7D15-8063-FEEA-18601C1896A6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Rubrik </a:t>
            </a: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BAF27A66-7F72-4575-1F26-0101E00155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619125"/>
            <a:ext cx="5976937" cy="504825"/>
          </a:xfrm>
        </p:spPr>
        <p:txBody>
          <a:bodyPr/>
          <a:lstStyle/>
          <a:p>
            <a:pPr eaLnBrk="1" hangingPunct="1"/>
            <a:r>
              <a:rPr lang="de-DE" altLang="de-DE" sz="2300"/>
              <a:t>Definitionen von Unfällen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65B368E8-5C88-8E38-1767-B6A69D1C9E79}"/>
              </a:ext>
            </a:extLst>
          </p:cNvPr>
          <p:cNvSpPr txBox="1">
            <a:spLocks noChangeArrowheads="1"/>
          </p:cNvSpPr>
          <p:nvPr/>
        </p:nvSpPr>
        <p:spPr>
          <a:xfrm>
            <a:off x="107950" y="1123950"/>
            <a:ext cx="7416800" cy="3683000"/>
          </a:xfrm>
          <a:prstGeom prst="rect">
            <a:avLst/>
          </a:prstGeom>
          <a:noFill/>
        </p:spPr>
        <p:txBody>
          <a:bodyPr>
            <a:normAutofit fontScale="92500" lnSpcReduction="20000"/>
          </a:bodyPr>
          <a:lstStyle>
            <a:lvl1pPr>
              <a:defRPr sz="2400" b="1">
                <a:solidFill>
                  <a:srgbClr val="005E80"/>
                </a:solidFill>
                <a:latin typeface="Trebuchet MS" panose="020B0603020202020204" pitchFamily="34" charset="0"/>
              </a:defRPr>
            </a:lvl1pPr>
            <a:lvl2pPr marL="465138">
              <a:spcBef>
                <a:spcPct val="20000"/>
              </a:spcBef>
              <a:defRPr sz="1600">
                <a:solidFill>
                  <a:srgbClr val="4D4D4D"/>
                </a:solidFill>
                <a:latin typeface="Trebuchet MS" panose="020B0603020202020204" pitchFamily="34" charset="0"/>
              </a:defRPr>
            </a:lvl2pPr>
            <a:lvl3pPr marL="250825" indent="-250825">
              <a:spcBef>
                <a:spcPts val="300"/>
              </a:spcBef>
              <a:buSzPct val="130000"/>
              <a:buFont typeface="Trebuchet MS" panose="020B0603020202020204" pitchFamily="34" charset="0"/>
              <a:buChar char="»"/>
              <a:defRPr sz="1600" b="1">
                <a:solidFill>
                  <a:srgbClr val="4D4D4D"/>
                </a:solidFill>
                <a:latin typeface="Trebuchet MS" panose="020B0603020202020204" pitchFamily="34" charset="0"/>
              </a:defRPr>
            </a:lvl3pPr>
            <a:lvl4pPr marL="1854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sz="1200">
              <a:solidFill>
                <a:srgbClr val="333333"/>
              </a:solidFill>
              <a:latin typeface="DGUVMetaWeb Bold"/>
            </a:endParaRPr>
          </a:p>
          <a:p>
            <a:pPr eaLnBrk="1" hangingPunct="1">
              <a:defRPr/>
            </a:pPr>
            <a:r>
              <a:rPr lang="de-DE" sz="1600"/>
              <a:t>Ein </a:t>
            </a:r>
            <a:r>
              <a:rPr lang="de-DE" sz="1700">
                <a:solidFill>
                  <a:schemeClr val="accent6">
                    <a:lumMod val="75000"/>
                  </a:schemeClr>
                </a:solidFill>
              </a:rPr>
              <a:t>Unfallereignis</a:t>
            </a:r>
            <a:r>
              <a:rPr lang="de-DE" sz="1600"/>
              <a:t> ist ein zeitlich begrenztes, von außen auf den Körper einwirkendes Ereignis, das zu einem Gesundheitsschaden führt. </a:t>
            </a:r>
          </a:p>
          <a:p>
            <a:pPr eaLnBrk="1" hangingPunct="1">
              <a:defRPr/>
            </a:pPr>
            <a:endParaRPr lang="de-DE" sz="1200">
              <a:solidFill>
                <a:srgbClr val="333333"/>
              </a:solidFill>
              <a:latin typeface="DGUVMetaWeb Bold"/>
            </a:endParaRPr>
          </a:p>
          <a:p>
            <a:pPr eaLnBrk="1" hangingPunct="1">
              <a:defRPr/>
            </a:pPr>
            <a:endParaRPr lang="de-DE" sz="1600"/>
          </a:p>
          <a:p>
            <a:pPr eaLnBrk="1" hangingPunct="1">
              <a:defRPr/>
            </a:pPr>
            <a:r>
              <a:rPr lang="de-DE" sz="1700">
                <a:solidFill>
                  <a:schemeClr val="accent6">
                    <a:lumMod val="75000"/>
                  </a:schemeClr>
                </a:solidFill>
              </a:rPr>
              <a:t>Arbeitsunfälle</a:t>
            </a:r>
            <a:r>
              <a:rPr lang="de-DE" sz="1600"/>
              <a:t> </a:t>
            </a:r>
          </a:p>
          <a:p>
            <a:pPr eaLnBrk="1" hangingPunct="1">
              <a:defRPr/>
            </a:pPr>
            <a:r>
              <a:rPr lang="de-DE" sz="1600"/>
              <a:t>	sind die Unfälle, die versicherte Personen infolge der versicherten 	Tätigkeit erleiden. Und die gesetzliche Unfallversicherung bietet 	Schutz bei der Ausübung dieser Tätigkeiten.</a:t>
            </a:r>
          </a:p>
          <a:p>
            <a:pPr eaLnBrk="1" hangingPunct="1">
              <a:defRPr/>
            </a:pPr>
            <a:endParaRPr lang="de-DE" sz="1600"/>
          </a:p>
          <a:p>
            <a:pPr eaLnBrk="1" hangingPunct="1">
              <a:defRPr/>
            </a:pPr>
            <a:r>
              <a:rPr lang="de-DE" sz="1700">
                <a:solidFill>
                  <a:schemeClr val="accent6">
                    <a:lumMod val="75000"/>
                  </a:schemeClr>
                </a:solidFill>
              </a:rPr>
              <a:t>Wegeunfälle</a:t>
            </a:r>
            <a:r>
              <a:rPr lang="de-DE" sz="1600"/>
              <a:t> </a:t>
            </a:r>
          </a:p>
          <a:p>
            <a:pPr eaLnBrk="1" hangingPunct="1">
              <a:defRPr/>
            </a:pPr>
            <a:r>
              <a:rPr lang="de-DE" sz="1600"/>
              <a:t>	sind Unfälle, die versicherte Personen auf dem Weg zur oder von der 	Arbeit bzw. Ausbildungsstätte erleiden. Grundsätzlich ist der 	unmittelbare Weg versichert. </a:t>
            </a:r>
          </a:p>
          <a:p>
            <a:pPr eaLnBrk="1" hangingPunct="1">
              <a:defRPr/>
            </a:pPr>
            <a:endParaRPr lang="de-DE" sz="1600"/>
          </a:p>
          <a:p>
            <a:pPr eaLnBrk="1" hangingPunct="1">
              <a:defRPr/>
            </a:pPr>
            <a:r>
              <a:rPr lang="de-DE" sz="1600"/>
              <a:t>	</a:t>
            </a:r>
            <a:r>
              <a:rPr lang="de-DE" sz="1300"/>
              <a:t>Versichert sind allerdings auch Wege, die zum Beispiel nötig werden:</a:t>
            </a:r>
          </a:p>
          <a:p>
            <a:pPr lvl="3" eaLnBrk="1" hangingPunct="1">
              <a:buFont typeface="Arial" panose="020B0604020202020204" pitchFamily="34" charset="0"/>
              <a:buChar char="•"/>
              <a:defRPr/>
            </a:pPr>
            <a:r>
              <a:rPr lang="de-DE" sz="1000"/>
              <a:t>um Kinder für die Dauer der beruflichen Tätigkeit unterzubringen</a:t>
            </a:r>
          </a:p>
          <a:p>
            <a:pPr lvl="3" eaLnBrk="1" hangingPunct="1">
              <a:buFont typeface="Arial" panose="020B0604020202020204" pitchFamily="34" charset="0"/>
              <a:buChar char="•"/>
              <a:defRPr/>
            </a:pPr>
            <a:r>
              <a:rPr lang="de-DE" sz="1000"/>
              <a:t>bei Fahrgemeinschaften</a:t>
            </a:r>
          </a:p>
          <a:p>
            <a:pPr lvl="3" eaLnBrk="1" hangingPunct="1">
              <a:buFont typeface="Arial" panose="020B0604020202020204" pitchFamily="34" charset="0"/>
              <a:buChar char="•"/>
              <a:defRPr/>
            </a:pPr>
            <a:r>
              <a:rPr lang="de-DE" sz="1000"/>
              <a:t>bei Umleitungen</a:t>
            </a:r>
          </a:p>
          <a:p>
            <a:pPr lvl="3" eaLnBrk="1" hangingPunct="1">
              <a:buFont typeface="Arial" panose="020B0604020202020204" pitchFamily="34" charset="0"/>
              <a:buChar char="•"/>
              <a:defRPr/>
            </a:pPr>
            <a:r>
              <a:rPr lang="de-DE" sz="1000"/>
              <a:t>weil der Arbeitsplatz über einen längeren Weg schneller erreicht werden kann</a:t>
            </a:r>
          </a:p>
          <a:p>
            <a:pPr marL="1625600" lvl="3" indent="0" eaLnBrk="1" hangingPunct="1">
              <a:buFontTx/>
              <a:buNone/>
              <a:defRPr/>
            </a:pPr>
            <a:r>
              <a:rPr lang="de-DE" sz="1000"/>
              <a:t>	(Quelle VBG)</a:t>
            </a:r>
          </a:p>
          <a:p>
            <a:pPr eaLnBrk="1" hangingPunct="1">
              <a:defRPr/>
            </a:pPr>
            <a:endParaRPr lang="de-DE" sz="1600"/>
          </a:p>
          <a:p>
            <a:pPr eaLnBrk="1" hangingPunct="1">
              <a:defRPr/>
            </a:pPr>
            <a:endParaRPr lang="de-DE" sz="1600"/>
          </a:p>
          <a:p>
            <a:pPr eaLnBrk="1" hangingPunct="1">
              <a:defRPr/>
            </a:pPr>
            <a:endParaRPr lang="de-DE" sz="160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A0128756-C9E0-BC11-6CD8-01E0E547E5C4}"/>
              </a:ext>
            </a:extLst>
          </p:cNvPr>
          <p:cNvSpPr txBox="1"/>
          <p:nvPr/>
        </p:nvSpPr>
        <p:spPr>
          <a:xfrm rot="2265738">
            <a:off x="7109589" y="1179530"/>
            <a:ext cx="1559683" cy="46166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de-DE" sz="1200" b="0" i="0" dirty="0">
                <a:effectLst/>
                <a:latin typeface="Trebuchet MS" panose="020B0603020202020204" pitchFamily="34" charset="0"/>
                <a:hlinkClick r:id="rId2"/>
              </a:rPr>
              <a:t>Versicherungsschutz im Ehrenamt</a:t>
            </a:r>
            <a:endParaRPr lang="de-DE" sz="1200" kern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platzhalter 7">
            <a:extLst>
              <a:ext uri="{FF2B5EF4-FFF2-40B4-BE49-F238E27FC236}">
                <a16:creationId xmlns:a16="http://schemas.microsoft.com/office/drawing/2014/main" id="{23DCC3B1-8527-1A2E-0BDE-F0CAB0AD30FB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Rubrik </a:t>
            </a: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DF0B1035-AA6F-D830-5C17-C86B31FD93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619125"/>
            <a:ext cx="6769100" cy="504825"/>
          </a:xfrm>
        </p:spPr>
        <p:txBody>
          <a:bodyPr/>
          <a:lstStyle/>
          <a:p>
            <a:pPr eaLnBrk="1" hangingPunct="1"/>
            <a:r>
              <a:rPr lang="de-DE" altLang="de-DE" sz="2300"/>
              <a:t>Hilfeleistungen bei Arbeits- und Wegeunfällen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30A166FE-B6C2-420B-9022-B7EACE320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1123950"/>
            <a:ext cx="9036050" cy="390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rgbClr val="005E80"/>
                </a:solidFill>
                <a:latin typeface="Trebuchet MS" panose="020B0603020202020204" pitchFamily="34" charset="0"/>
              </a:defRPr>
            </a:lvl1pPr>
            <a:lvl2pPr marL="465138">
              <a:spcBef>
                <a:spcPct val="20000"/>
              </a:spcBef>
              <a:defRPr sz="1600">
                <a:solidFill>
                  <a:srgbClr val="4D4D4D"/>
                </a:solidFill>
                <a:latin typeface="Trebuchet MS" panose="020B0603020202020204" pitchFamily="34" charset="0"/>
              </a:defRPr>
            </a:lvl2pPr>
            <a:lvl3pPr marL="250825" indent="-250825">
              <a:spcBef>
                <a:spcPts val="300"/>
              </a:spcBef>
              <a:buSzPct val="130000"/>
              <a:buFont typeface="Trebuchet MS" panose="020B0603020202020204" pitchFamily="34" charset="0"/>
              <a:buChar char="»"/>
              <a:defRPr sz="1600" b="1">
                <a:solidFill>
                  <a:srgbClr val="4D4D4D"/>
                </a:solidFill>
                <a:latin typeface="Trebuchet MS" panose="020B0603020202020204" pitchFamily="34" charset="0"/>
              </a:defRPr>
            </a:lvl3pPr>
            <a:lvl4pPr marL="1854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 sz="1200">
              <a:solidFill>
                <a:srgbClr val="333333"/>
              </a:solidFill>
              <a:latin typeface="DGUVMetaWeb Bold"/>
            </a:endParaRPr>
          </a:p>
          <a:p>
            <a:pPr eaLnBrk="1" hangingPunct="1"/>
            <a:r>
              <a:rPr lang="de-DE" altLang="de-DE" sz="1600"/>
              <a:t>Ein Arbeitsunfall darf nur von einem Durchgangsarzt oder einem Krankenhaus versorgt werden. </a:t>
            </a:r>
          </a:p>
          <a:p>
            <a:pPr eaLnBrk="1" hangingPunct="1"/>
            <a:r>
              <a:rPr lang="de-DE" altLang="de-DE" sz="1600"/>
              <a:t>Den nächsten </a:t>
            </a:r>
            <a:r>
              <a:rPr lang="de-DE" altLang="de-DE" sz="1800"/>
              <a:t>Durchgangsarzt</a:t>
            </a:r>
            <a:r>
              <a:rPr lang="de-DE" altLang="de-DE" sz="1600"/>
              <a:t> finden Sie unter folgendem Link:</a:t>
            </a:r>
          </a:p>
          <a:p>
            <a:pPr eaLnBrk="1" hangingPunct="1"/>
            <a:r>
              <a:rPr lang="de-DE" altLang="de-DE" sz="1200">
                <a:hlinkClick r:id="rId2"/>
              </a:rPr>
              <a:t>Online-Suche (dguv.de)</a:t>
            </a:r>
            <a:endParaRPr lang="de-DE" altLang="de-DE" sz="1600"/>
          </a:p>
          <a:p>
            <a:pPr eaLnBrk="1" hangingPunct="1"/>
            <a:endParaRPr lang="de-DE" altLang="de-DE" sz="1600"/>
          </a:p>
          <a:p>
            <a:pPr eaLnBrk="1" hangingPunct="1"/>
            <a:r>
              <a:rPr lang="de-DE" altLang="de-DE" sz="1600"/>
              <a:t>Sollte die Erstversorgung z. B. durch einen Autounfall in einem </a:t>
            </a:r>
            <a:r>
              <a:rPr lang="de-DE" altLang="de-DE" sz="1800"/>
              <a:t>Krankenhaus</a:t>
            </a:r>
            <a:r>
              <a:rPr lang="de-DE" altLang="de-DE" sz="1600"/>
              <a:t> erfolgt sein, dann ist der Weg zum Durchgangarzt nicht notwendig. </a:t>
            </a:r>
          </a:p>
          <a:p>
            <a:pPr eaLnBrk="1" hangingPunct="1"/>
            <a:endParaRPr lang="de-DE" altLang="de-DE" sz="1600"/>
          </a:p>
          <a:p>
            <a:pPr eaLnBrk="1" hangingPunct="1"/>
            <a:r>
              <a:rPr lang="de-DE" altLang="de-DE" sz="1600"/>
              <a:t>Wenn die Erstversorgung durch einen Ersthelfer erfolgt ist, und in der ersten Einschätzung keine weitere Heilbehandlung notwendig ist, muss der Vorfall im </a:t>
            </a:r>
            <a:r>
              <a:rPr lang="de-DE" altLang="de-DE" sz="1800"/>
              <a:t>Verbandbuch </a:t>
            </a:r>
            <a:r>
              <a:rPr lang="de-DE" altLang="de-DE" sz="1600"/>
              <a:t>eingetragen werden und an geeigneter zentraler Stelle abgelegt werden:</a:t>
            </a:r>
          </a:p>
          <a:p>
            <a:pPr eaLnBrk="1" hangingPunct="1"/>
            <a:endParaRPr lang="de-DE" altLang="de-DE" sz="1600"/>
          </a:p>
          <a:p>
            <a:pPr eaLnBrk="1" hangingPunct="1"/>
            <a:r>
              <a:rPr lang="de-DE" altLang="de-DE" sz="1600" u="sng"/>
              <a:t>https://www.bgw-online.de/bgw-online-de/service/medien-arbeitshilfen/medien-center/verbandbuch-1895</a:t>
            </a:r>
          </a:p>
          <a:p>
            <a:pPr eaLnBrk="1" hangingPunct="1"/>
            <a:endParaRPr lang="de-DE" altLang="de-DE" sz="1600"/>
          </a:p>
          <a:p>
            <a:pPr eaLnBrk="1" hangingPunct="1"/>
            <a:endParaRPr lang="de-DE" altLang="de-DE" sz="1600"/>
          </a:p>
          <a:p>
            <a:pPr eaLnBrk="1" hangingPunct="1"/>
            <a:endParaRPr lang="de-DE" altLang="de-DE" sz="1600"/>
          </a:p>
          <a:p>
            <a:pPr lvl="1" eaLnBrk="1" hangingPunct="1"/>
            <a:endParaRPr lang="de-DE" altLang="de-DE" sz="800"/>
          </a:p>
          <a:p>
            <a:pPr eaLnBrk="1" hangingPunct="1"/>
            <a:r>
              <a:rPr lang="de-DE" altLang="de-DE" sz="1600"/>
              <a:t>	</a:t>
            </a:r>
          </a:p>
          <a:p>
            <a:pPr eaLnBrk="1" hangingPunct="1"/>
            <a:endParaRPr lang="de-DE" altLang="de-DE" sz="1600"/>
          </a:p>
          <a:p>
            <a:pPr eaLnBrk="1" hangingPunct="1"/>
            <a:endParaRPr lang="de-DE" altLang="de-DE" sz="1600"/>
          </a:p>
          <a:p>
            <a:pPr eaLnBrk="1" hangingPunct="1"/>
            <a:endParaRPr lang="de-DE" altLang="de-DE"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platzhalter 7">
            <a:extLst>
              <a:ext uri="{FF2B5EF4-FFF2-40B4-BE49-F238E27FC236}">
                <a16:creationId xmlns:a16="http://schemas.microsoft.com/office/drawing/2014/main" id="{5E822BB2-7F38-7B36-7E02-6076B0FA0CB5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Rubrik </a:t>
            </a: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A09A5C6C-D8C7-6A87-8641-016B4B57C5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619125"/>
            <a:ext cx="5976937" cy="504825"/>
          </a:xfrm>
        </p:spPr>
        <p:txBody>
          <a:bodyPr/>
          <a:lstStyle/>
          <a:p>
            <a:pPr eaLnBrk="1" hangingPunct="1"/>
            <a:r>
              <a:rPr lang="de-DE" altLang="de-DE" sz="2300"/>
              <a:t>Meldepflicht von Unfällen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38FF7541-7787-0678-F1C1-DEDF19528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1123950"/>
            <a:ext cx="9036050" cy="390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>
              <a:defRPr sz="2400" b="1">
                <a:solidFill>
                  <a:srgbClr val="005E80"/>
                </a:solidFill>
                <a:latin typeface="Trebuchet MS" panose="020B0603020202020204" pitchFamily="34" charset="0"/>
              </a:defRPr>
            </a:lvl1pPr>
            <a:lvl2pPr marL="465138">
              <a:spcBef>
                <a:spcPct val="20000"/>
              </a:spcBef>
              <a:defRPr sz="1600">
                <a:solidFill>
                  <a:srgbClr val="4D4D4D"/>
                </a:solidFill>
                <a:latin typeface="Trebuchet MS" panose="020B0603020202020204" pitchFamily="34" charset="0"/>
              </a:defRPr>
            </a:lvl2pPr>
            <a:lvl3pPr marL="250825" indent="-250825">
              <a:spcBef>
                <a:spcPts val="300"/>
              </a:spcBef>
              <a:buSzPct val="130000"/>
              <a:buFont typeface="Trebuchet MS" panose="020B0603020202020204" pitchFamily="34" charset="0"/>
              <a:buChar char="»"/>
              <a:defRPr sz="1600" b="1">
                <a:solidFill>
                  <a:srgbClr val="4D4D4D"/>
                </a:solidFill>
                <a:latin typeface="Trebuchet MS" panose="020B0603020202020204" pitchFamily="34" charset="0"/>
              </a:defRPr>
            </a:lvl3pPr>
            <a:lvl4pPr marL="1854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 sz="1200">
              <a:solidFill>
                <a:srgbClr val="333333"/>
              </a:solidFill>
              <a:latin typeface="DGUVMetaWeb Bold"/>
            </a:endParaRPr>
          </a:p>
          <a:p>
            <a:pPr eaLnBrk="1" hangingPunct="1"/>
            <a:r>
              <a:rPr lang="de-DE" altLang="de-DE" sz="1600">
                <a:latin typeface="Trebuchet MS"/>
              </a:rPr>
              <a:t>Ein Arbeitsunfall, der zu einer Arbeitsunfähigkeit von mehr als drei Kalendertagen führt, muss der zuständigen Berufsgenossenschaft  oder Unfallkasse vom Unternehmen gemeldet werden. </a:t>
            </a:r>
            <a:endParaRPr lang="de-DE" altLang="de-DE" sz="1600"/>
          </a:p>
          <a:p>
            <a:pPr eaLnBrk="1" hangingPunct="1"/>
            <a:endParaRPr lang="de-DE" altLang="de-DE" sz="1600"/>
          </a:p>
          <a:p>
            <a:pPr eaLnBrk="1" hangingPunct="1"/>
            <a:r>
              <a:rPr lang="de-DE" altLang="de-DE" sz="1600">
                <a:latin typeface="Trebuchet MS"/>
              </a:rPr>
              <a:t>Meldepflicht: 	A) </a:t>
            </a:r>
            <a:r>
              <a:rPr lang="de-DE" altLang="de-DE" sz="1600" u="sng">
                <a:latin typeface="Trebuchet MS"/>
              </a:rPr>
              <a:t>Berufsgenossenschaft*:</a:t>
            </a:r>
            <a:endParaRPr lang="de-DE" altLang="de-DE" sz="1600" u="sng"/>
          </a:p>
          <a:p>
            <a:pPr eaLnBrk="1" hangingPunct="1"/>
            <a:endParaRPr lang="de-DE" altLang="de-DE" sz="1600"/>
          </a:p>
          <a:p>
            <a:pPr eaLnBrk="1" hangingPunct="1"/>
            <a:endParaRPr lang="de-DE" altLang="de-DE" sz="1600"/>
          </a:p>
          <a:p>
            <a:pPr eaLnBrk="1" hangingPunct="1"/>
            <a:endParaRPr lang="de-DE" altLang="de-DE" sz="1600"/>
          </a:p>
          <a:p>
            <a:pPr marL="464820" lvl="1" eaLnBrk="1" hangingPunct="1"/>
            <a:endParaRPr lang="de-DE" altLang="de-DE" sz="800"/>
          </a:p>
          <a:p>
            <a:pPr eaLnBrk="1" hangingPunct="1"/>
            <a:r>
              <a:rPr lang="de-DE" altLang="de-DE" sz="1600">
                <a:latin typeface="Trebuchet MS"/>
              </a:rPr>
              <a:t>	</a:t>
            </a:r>
          </a:p>
          <a:p>
            <a:pPr eaLnBrk="1" hangingPunct="1"/>
            <a:endParaRPr lang="de-DE" altLang="de-DE" sz="1600"/>
          </a:p>
          <a:p>
            <a:pPr eaLnBrk="1" hangingPunct="1"/>
            <a:endParaRPr lang="de-DE" altLang="de-DE" sz="1600"/>
          </a:p>
          <a:p>
            <a:pPr eaLnBrk="1" hangingPunct="1"/>
            <a:endParaRPr lang="de-DE" altLang="de-DE" sz="160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A61930D6-C3F5-2FFB-61F3-92D9C0785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932113"/>
            <a:ext cx="3600450" cy="10890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85750" indent="-285750">
              <a:defRPr sz="2400" b="1">
                <a:solidFill>
                  <a:srgbClr val="005E80"/>
                </a:solidFill>
                <a:latin typeface="Trebuchet MS" panose="020B0603020202020204" pitchFamily="34" charset="0"/>
              </a:defRPr>
            </a:lvl1pPr>
            <a:lvl2pPr marL="465138">
              <a:spcBef>
                <a:spcPct val="20000"/>
              </a:spcBef>
              <a:defRPr sz="1600">
                <a:solidFill>
                  <a:srgbClr val="4D4D4D"/>
                </a:solidFill>
                <a:latin typeface="Trebuchet MS" panose="020B0603020202020204" pitchFamily="34" charset="0"/>
              </a:defRPr>
            </a:lvl2pPr>
            <a:lvl3pPr marL="250825" indent="-250825">
              <a:spcBef>
                <a:spcPts val="300"/>
              </a:spcBef>
              <a:buSzPct val="130000"/>
              <a:buFont typeface="Trebuchet MS" panose="020B0603020202020204" pitchFamily="34" charset="0"/>
              <a:buChar char="»"/>
              <a:defRPr sz="1600" b="1">
                <a:solidFill>
                  <a:srgbClr val="4D4D4D"/>
                </a:solidFill>
                <a:latin typeface="Trebuchet MS" panose="020B0603020202020204" pitchFamily="34" charset="0"/>
              </a:defRPr>
            </a:lvl3pPr>
            <a:lvl4pPr marL="1854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defRPr/>
            </a:pPr>
            <a:endParaRPr lang="de-DE" altLang="de-DE" sz="800"/>
          </a:p>
          <a:p>
            <a:pPr marL="0" indent="0" eaLnBrk="1" hangingPunct="1">
              <a:defRPr/>
            </a:pPr>
            <a:r>
              <a:rPr lang="de-DE" altLang="de-DE" sz="1600"/>
              <a:t>Kirchen:</a:t>
            </a:r>
          </a:p>
          <a:p>
            <a:pPr marL="0" indent="0" eaLnBrk="1" hangingPunct="1">
              <a:defRPr/>
            </a:pPr>
            <a:r>
              <a:rPr lang="de-DE" altLang="de-DE" sz="1600"/>
              <a:t>Verwaltungsberufsgenossenschaft:</a:t>
            </a:r>
          </a:p>
          <a:p>
            <a:pPr eaLnBrk="1" hangingPunct="1">
              <a:buFontTx/>
              <a:buChar char="•"/>
              <a:defRPr/>
            </a:pPr>
            <a:r>
              <a:rPr lang="de-DE" altLang="de-DE" sz="1600"/>
              <a:t>VBG: </a:t>
            </a:r>
            <a:r>
              <a:rPr lang="de-DE" sz="1200">
                <a:hlinkClick r:id="rId3"/>
              </a:rPr>
              <a:t>Unfall melden | VBG</a:t>
            </a:r>
            <a:endParaRPr lang="de-DE" altLang="de-DE" sz="1600"/>
          </a:p>
          <a:p>
            <a:pPr eaLnBrk="1" hangingPunct="1">
              <a:buFontTx/>
              <a:buChar char="•"/>
              <a:defRPr/>
            </a:pPr>
            <a:endParaRPr lang="de-DE" altLang="de-DE" sz="1600"/>
          </a:p>
          <a:p>
            <a:pPr marL="0" indent="0" eaLnBrk="1" hangingPunct="1">
              <a:defRPr/>
            </a:pPr>
            <a:endParaRPr lang="de-DE" altLang="de-DE" sz="160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E398D2A-4A3B-1818-819B-25A1660D7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538" y="2917825"/>
            <a:ext cx="5040312" cy="235426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85750" indent="-285750">
              <a:defRPr sz="2400" b="1">
                <a:solidFill>
                  <a:srgbClr val="005E80"/>
                </a:solidFill>
                <a:latin typeface="Trebuchet MS" panose="020B0603020202020204" pitchFamily="34" charset="0"/>
              </a:defRPr>
            </a:lvl1pPr>
            <a:lvl2pPr marL="465138">
              <a:spcBef>
                <a:spcPct val="20000"/>
              </a:spcBef>
              <a:defRPr sz="1600">
                <a:solidFill>
                  <a:srgbClr val="4D4D4D"/>
                </a:solidFill>
                <a:latin typeface="Trebuchet MS" panose="020B0603020202020204" pitchFamily="34" charset="0"/>
              </a:defRPr>
            </a:lvl2pPr>
            <a:lvl3pPr marL="250825" indent="-250825">
              <a:spcBef>
                <a:spcPts val="300"/>
              </a:spcBef>
              <a:buSzPct val="130000"/>
              <a:buFont typeface="Trebuchet MS" panose="020B0603020202020204" pitchFamily="34" charset="0"/>
              <a:buChar char="»"/>
              <a:defRPr sz="1600" b="1">
                <a:solidFill>
                  <a:srgbClr val="4D4D4D"/>
                </a:solidFill>
                <a:latin typeface="Trebuchet MS" panose="020B0603020202020204" pitchFamily="34" charset="0"/>
              </a:defRPr>
            </a:lvl3pPr>
            <a:lvl4pPr marL="1854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defRPr/>
            </a:pPr>
            <a:endParaRPr lang="de-DE" altLang="de-DE" sz="800"/>
          </a:p>
          <a:p>
            <a:pPr marL="0" indent="0" eaLnBrk="1" hangingPunct="1">
              <a:defRPr/>
            </a:pPr>
            <a:r>
              <a:rPr lang="de-DE" altLang="de-DE" sz="1600"/>
              <a:t>Kindergärten:</a:t>
            </a:r>
          </a:p>
          <a:p>
            <a:pPr eaLnBrk="1" hangingPunct="1">
              <a:buFontTx/>
              <a:buChar char="•"/>
              <a:defRPr/>
            </a:pPr>
            <a:r>
              <a:rPr lang="de-DE" altLang="de-DE" sz="1600"/>
              <a:t>BGW =&gt; Berufsgenossenschaft für Gesundheitsdienst und Wohlfahrtspflege </a:t>
            </a:r>
          </a:p>
          <a:p>
            <a:pPr eaLnBrk="1" hangingPunct="1">
              <a:buFontTx/>
              <a:buChar char="•"/>
              <a:defRPr/>
            </a:pPr>
            <a:r>
              <a:rPr lang="de-DE" altLang="de-DE" sz="1600"/>
              <a:t>BGW: </a:t>
            </a:r>
            <a:r>
              <a:rPr lang="de-DE" sz="1200">
                <a:hlinkClick r:id="rId4"/>
              </a:rPr>
              <a:t>Login - Meine BGW (bgw-online.de)</a:t>
            </a:r>
            <a:endParaRPr lang="de-DE" altLang="de-DE" sz="160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F5C63D0-A406-5938-65C4-70EC06968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688" y="4401684"/>
            <a:ext cx="6391151" cy="1089025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t"/>
          <a:lstStyle>
            <a:lvl1pPr marL="285750" indent="-285750">
              <a:defRPr sz="2400" b="1">
                <a:solidFill>
                  <a:srgbClr val="005E80"/>
                </a:solidFill>
                <a:latin typeface="Trebuchet MS" panose="020B0603020202020204" pitchFamily="34" charset="0"/>
              </a:defRPr>
            </a:lvl1pPr>
            <a:lvl2pPr marL="465138">
              <a:spcBef>
                <a:spcPct val="20000"/>
              </a:spcBef>
              <a:defRPr sz="1600">
                <a:solidFill>
                  <a:srgbClr val="4D4D4D"/>
                </a:solidFill>
                <a:latin typeface="Trebuchet MS" panose="020B0603020202020204" pitchFamily="34" charset="0"/>
              </a:defRPr>
            </a:lvl2pPr>
            <a:lvl3pPr marL="250825" indent="-250825">
              <a:spcBef>
                <a:spcPts val="300"/>
              </a:spcBef>
              <a:buSzPct val="130000"/>
              <a:buFont typeface="Trebuchet MS" panose="020B0603020202020204" pitchFamily="34" charset="0"/>
              <a:buChar char="»"/>
              <a:defRPr sz="1600" b="1">
                <a:solidFill>
                  <a:srgbClr val="4D4D4D"/>
                </a:solidFill>
                <a:latin typeface="Trebuchet MS" panose="020B0603020202020204" pitchFamily="34" charset="0"/>
              </a:defRPr>
            </a:lvl3pPr>
            <a:lvl4pPr marL="1854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64820" lvl="1" eaLnBrk="1" hangingPunct="1">
              <a:defRPr/>
            </a:pPr>
            <a:endParaRPr lang="de-DE" altLang="de-DE" sz="800"/>
          </a:p>
          <a:p>
            <a:pPr marL="0" indent="0" eaLnBrk="1" hangingPunct="1">
              <a:defRPr/>
            </a:pPr>
            <a:r>
              <a:rPr lang="de-DE" altLang="de-DE" sz="1200">
                <a:latin typeface="Trebuchet MS"/>
              </a:rPr>
              <a:t>*bei Beamten ist die Meldung an die Berufsgenossenschaft nicht notwendig, da die Kosten für die Heilbehandlung die Heilfürsorge übernimmt.</a:t>
            </a:r>
          </a:p>
          <a:p>
            <a:pPr eaLnBrk="1" hangingPunct="1">
              <a:buFont typeface="Arial"/>
              <a:buChar char="•"/>
              <a:defRPr/>
            </a:pPr>
            <a:endParaRPr lang="de-DE" altLang="de-DE" sz="1600"/>
          </a:p>
          <a:p>
            <a:pPr marL="0" indent="0" eaLnBrk="1" hangingPunct="1">
              <a:defRPr/>
            </a:pPr>
            <a:endParaRPr lang="de-DE" altLang="de-DE"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platzhalter 7">
            <a:extLst>
              <a:ext uri="{FF2B5EF4-FFF2-40B4-BE49-F238E27FC236}">
                <a16:creationId xmlns:a16="http://schemas.microsoft.com/office/drawing/2014/main" id="{4DAEF642-6EA0-90B9-E715-16ACF03EBBDB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Rubrik </a:t>
            </a: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12EF7893-7EB1-ECAC-EFE2-9EBC8F49E3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619125"/>
            <a:ext cx="5976937" cy="504825"/>
          </a:xfrm>
        </p:spPr>
        <p:txBody>
          <a:bodyPr/>
          <a:lstStyle/>
          <a:p>
            <a:pPr eaLnBrk="1" hangingPunct="1"/>
            <a:r>
              <a:rPr lang="de-DE" altLang="de-DE" sz="2300"/>
              <a:t>Meldepflicht von Unfällen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1575D937-72AC-245C-91E9-0920512BF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1123950"/>
            <a:ext cx="9036050" cy="390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>
              <a:defRPr sz="2400" b="1">
                <a:solidFill>
                  <a:srgbClr val="005E80"/>
                </a:solidFill>
                <a:latin typeface="Trebuchet MS" panose="020B0603020202020204" pitchFamily="34" charset="0"/>
              </a:defRPr>
            </a:lvl1pPr>
            <a:lvl2pPr marL="465138">
              <a:spcBef>
                <a:spcPct val="20000"/>
              </a:spcBef>
              <a:defRPr sz="1600">
                <a:solidFill>
                  <a:srgbClr val="4D4D4D"/>
                </a:solidFill>
                <a:latin typeface="Trebuchet MS" panose="020B0603020202020204" pitchFamily="34" charset="0"/>
              </a:defRPr>
            </a:lvl2pPr>
            <a:lvl3pPr marL="250825" indent="-250825">
              <a:spcBef>
                <a:spcPts val="300"/>
              </a:spcBef>
              <a:buSzPct val="130000"/>
              <a:buFont typeface="Trebuchet MS" panose="020B0603020202020204" pitchFamily="34" charset="0"/>
              <a:buChar char="»"/>
              <a:defRPr sz="1600" b="1">
                <a:solidFill>
                  <a:srgbClr val="4D4D4D"/>
                </a:solidFill>
                <a:latin typeface="Trebuchet MS" panose="020B0603020202020204" pitchFamily="34" charset="0"/>
              </a:defRPr>
            </a:lvl3pPr>
            <a:lvl4pPr marL="1854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 sz="1200">
              <a:solidFill>
                <a:srgbClr val="333333"/>
              </a:solidFill>
              <a:latin typeface="DGUVMetaWeb Bold"/>
            </a:endParaRPr>
          </a:p>
          <a:p>
            <a:pPr eaLnBrk="1" hangingPunct="1"/>
            <a:r>
              <a:rPr lang="de-DE" altLang="de-DE" sz="1600">
                <a:latin typeface="Trebuchet MS"/>
              </a:rPr>
              <a:t>Ein Arbeitsunfall, der zu einer Arbeitsunfähigkeit von mehr als drei Kalendertagen führt, muss der zuständigen Berufsgenossenschaft  oder Unfallkasse vom Unternehmen gemeldet werden. </a:t>
            </a:r>
            <a:endParaRPr lang="de-DE" altLang="de-DE" sz="1600"/>
          </a:p>
          <a:p>
            <a:r>
              <a:rPr lang="de-DE" altLang="de-DE" sz="1600">
                <a:latin typeface="Trebuchet MS"/>
              </a:rPr>
              <a:t>Außerdem muss eine Meldung erfolgen an:</a:t>
            </a:r>
            <a:endParaRPr lang="de-DE" altLang="de-DE" sz="1600"/>
          </a:p>
          <a:p>
            <a:pPr eaLnBrk="1" hangingPunct="1"/>
            <a:endParaRPr lang="de-DE" altLang="de-DE" sz="1600"/>
          </a:p>
          <a:p>
            <a:pPr eaLnBrk="1" hangingPunct="1"/>
            <a:r>
              <a:rPr lang="de-DE" altLang="de-DE" sz="1600">
                <a:latin typeface="Trebuchet MS"/>
              </a:rPr>
              <a:t>B) </a:t>
            </a:r>
            <a:r>
              <a:rPr lang="de-DE" altLang="de-DE" sz="1600" u="sng">
                <a:latin typeface="Trebuchet MS"/>
              </a:rPr>
              <a:t>Gewerbeaufsicht</a:t>
            </a:r>
            <a:r>
              <a:rPr lang="de-DE" altLang="de-DE" sz="1600">
                <a:latin typeface="Trebuchet MS"/>
              </a:rPr>
              <a:t> oder an das Regierungspräsidium</a:t>
            </a:r>
          </a:p>
          <a:p>
            <a:pPr eaLnBrk="1" hangingPunct="1"/>
            <a:endParaRPr lang="de-DE" altLang="de-DE" sz="1600"/>
          </a:p>
          <a:p>
            <a:pPr eaLnBrk="1" hangingPunct="1"/>
            <a:r>
              <a:rPr lang="de-DE" altLang="de-DE" sz="1800" u="sng">
                <a:solidFill>
                  <a:srgbClr val="0000FF"/>
                </a:solidFill>
                <a:latin typeface="Trebuchet MS"/>
                <a:cs typeface="Times New Roman"/>
                <a:hlinkClick r:id="rId2"/>
              </a:rPr>
              <a:t>Adressen_Gewerbeaufsicht_Baden-Wuerttemberg.pdf</a:t>
            </a:r>
            <a:endParaRPr lang="de-DE" altLang="de-DE" sz="1800">
              <a:latin typeface="Trebuchet MS"/>
              <a:cs typeface="Times New Roman"/>
            </a:endParaRPr>
          </a:p>
          <a:p>
            <a:pPr eaLnBrk="1" hangingPunct="1"/>
            <a:endParaRPr lang="de-DE" altLang="de-DE" sz="1600"/>
          </a:p>
          <a:p>
            <a:pPr marL="464820" lvl="1" eaLnBrk="1" hangingPunct="1"/>
            <a:endParaRPr lang="de-DE" altLang="de-DE" sz="800"/>
          </a:p>
          <a:p>
            <a:pPr eaLnBrk="1" hangingPunct="1"/>
            <a:r>
              <a:rPr lang="de-DE" altLang="de-DE" sz="1600">
                <a:latin typeface="Trebuchet MS"/>
              </a:rPr>
              <a:t>	</a:t>
            </a:r>
          </a:p>
          <a:p>
            <a:pPr eaLnBrk="1" hangingPunct="1"/>
            <a:endParaRPr lang="de-DE" altLang="de-DE" sz="1600"/>
          </a:p>
          <a:p>
            <a:pPr eaLnBrk="1" hangingPunct="1"/>
            <a:endParaRPr lang="de-DE" altLang="de-DE" sz="1600"/>
          </a:p>
          <a:p>
            <a:pPr eaLnBrk="1" hangingPunct="1"/>
            <a:endParaRPr lang="de-DE" altLang="de-DE"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platzhalter 7">
            <a:extLst>
              <a:ext uri="{FF2B5EF4-FFF2-40B4-BE49-F238E27FC236}">
                <a16:creationId xmlns:a16="http://schemas.microsoft.com/office/drawing/2014/main" id="{070DE6DE-5A07-D156-32A9-9807DDCD12D4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Rubrik </a:t>
            </a: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39B3F319-EED0-40EF-D198-33324065D1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619125"/>
            <a:ext cx="5976937" cy="504825"/>
          </a:xfrm>
        </p:spPr>
        <p:txBody>
          <a:bodyPr/>
          <a:lstStyle/>
          <a:p>
            <a:pPr eaLnBrk="1" hangingPunct="1"/>
            <a:r>
              <a:rPr lang="de-DE" altLang="de-DE" sz="2300"/>
              <a:t>Meldepflicht von Unfällen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E09118EE-3716-1AC6-1D17-5BC5E3E2B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238250"/>
            <a:ext cx="9036050" cy="390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>
              <a:defRPr sz="2400" b="1">
                <a:solidFill>
                  <a:srgbClr val="005E80"/>
                </a:solidFill>
                <a:latin typeface="Trebuchet MS" panose="020B0603020202020204" pitchFamily="34" charset="0"/>
              </a:defRPr>
            </a:lvl1pPr>
            <a:lvl2pPr marL="465138">
              <a:spcBef>
                <a:spcPct val="20000"/>
              </a:spcBef>
              <a:defRPr sz="1600">
                <a:solidFill>
                  <a:srgbClr val="4D4D4D"/>
                </a:solidFill>
                <a:latin typeface="Trebuchet MS" panose="020B0603020202020204" pitchFamily="34" charset="0"/>
              </a:defRPr>
            </a:lvl2pPr>
            <a:lvl3pPr marL="250825" indent="-250825">
              <a:spcBef>
                <a:spcPts val="300"/>
              </a:spcBef>
              <a:buSzPct val="130000"/>
              <a:buFont typeface="Trebuchet MS" panose="020B0603020202020204" pitchFamily="34" charset="0"/>
              <a:buChar char="»"/>
              <a:defRPr sz="1600" b="1">
                <a:solidFill>
                  <a:srgbClr val="4D4D4D"/>
                </a:solidFill>
                <a:latin typeface="Trebuchet MS" panose="020B0603020202020204" pitchFamily="34" charset="0"/>
              </a:defRPr>
            </a:lvl3pPr>
            <a:lvl4pPr marL="1854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 sz="1200">
              <a:solidFill>
                <a:srgbClr val="333333"/>
              </a:solidFill>
              <a:latin typeface="DGUVMetaWeb Bold"/>
            </a:endParaRPr>
          </a:p>
          <a:p>
            <a:pPr eaLnBrk="1" hangingPunct="1"/>
            <a:r>
              <a:rPr lang="de-DE" altLang="de-DE" sz="1600">
                <a:latin typeface="Trebuchet MS"/>
              </a:rPr>
              <a:t>Ein Arbeitsunfall, der zu einer Arbeitsunfähigkeit von mehr als drei Kalendertagen führt, muss der zuständigen Berufsgenossenschaft  oder Unfallkasse vom Unternehmen gemeldet werden. </a:t>
            </a:r>
            <a:endParaRPr lang="de-DE" altLang="de-DE" sz="1600"/>
          </a:p>
          <a:p>
            <a:r>
              <a:rPr lang="de-DE" altLang="de-DE" sz="1600">
                <a:latin typeface="Trebuchet MS"/>
              </a:rPr>
              <a:t>Außerdem muss die Arbeitssicherheit informiert werden, um Maßnahmen zum Arbeitsschutz einzuleiten:</a:t>
            </a:r>
            <a:endParaRPr lang="de-DE" altLang="de-DE" sz="1600"/>
          </a:p>
          <a:p>
            <a:pPr eaLnBrk="1" hangingPunct="1"/>
            <a:endParaRPr lang="de-DE" altLang="de-DE" sz="1600"/>
          </a:p>
          <a:p>
            <a:pPr eaLnBrk="1" hangingPunct="1"/>
            <a:r>
              <a:rPr lang="de-DE" altLang="de-DE" sz="1600">
                <a:latin typeface="Trebuchet MS"/>
              </a:rPr>
              <a:t>C) An die Ortskraft und die Stabstelle Arbeitsschutz in der Evangelischen 		Landeskirche in Baden</a:t>
            </a:r>
          </a:p>
          <a:p>
            <a:pPr eaLnBrk="1" hangingPunct="1"/>
            <a:endParaRPr lang="de-DE" altLang="de-DE" sz="1600"/>
          </a:p>
          <a:p>
            <a:pPr eaLnBrk="1" hangingPunct="1"/>
            <a:endParaRPr lang="de-DE" altLang="de-DE" sz="1600"/>
          </a:p>
          <a:p>
            <a:pPr marL="464820" lvl="1" eaLnBrk="1" hangingPunct="1"/>
            <a:endParaRPr lang="de-DE" altLang="de-DE" sz="800"/>
          </a:p>
          <a:p>
            <a:pPr eaLnBrk="1" hangingPunct="1"/>
            <a:r>
              <a:rPr lang="de-DE" altLang="de-DE" sz="1600">
                <a:latin typeface="Trebuchet MS"/>
              </a:rPr>
              <a:t>	</a:t>
            </a:r>
          </a:p>
          <a:p>
            <a:pPr eaLnBrk="1" hangingPunct="1"/>
            <a:endParaRPr lang="de-DE" altLang="de-DE" sz="1600"/>
          </a:p>
          <a:p>
            <a:pPr eaLnBrk="1" hangingPunct="1"/>
            <a:endParaRPr lang="de-DE" altLang="de-DE" sz="1600"/>
          </a:p>
          <a:p>
            <a:pPr eaLnBrk="1" hangingPunct="1"/>
            <a:endParaRPr lang="de-DE" altLang="de-DE" sz="1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platzhalter 7">
            <a:extLst>
              <a:ext uri="{FF2B5EF4-FFF2-40B4-BE49-F238E27FC236}">
                <a16:creationId xmlns:a16="http://schemas.microsoft.com/office/drawing/2014/main" id="{E3AEEBEB-A040-8F2B-7BBF-0F9368B7DAF2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Rubrik </a:t>
            </a: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83C787A8-7E1D-B109-E0C9-2FDFE3E17D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495300"/>
            <a:ext cx="5976938" cy="504825"/>
          </a:xfrm>
        </p:spPr>
        <p:txBody>
          <a:bodyPr/>
          <a:lstStyle/>
          <a:p>
            <a:pPr eaLnBrk="1" hangingPunct="1"/>
            <a:r>
              <a:rPr lang="de-DE" altLang="de-DE" sz="2300"/>
              <a:t>Meldung erfolgt über die Unfallanzeige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67188472-CF57-A245-4CCF-742DC7ABF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1123950"/>
            <a:ext cx="7416800" cy="36830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t"/>
          <a:lstStyle>
            <a:lvl1pPr marL="285750" indent="-285750">
              <a:defRPr sz="2400" b="1">
                <a:solidFill>
                  <a:srgbClr val="005E80"/>
                </a:solidFill>
                <a:latin typeface="Trebuchet MS" panose="020B0603020202020204" pitchFamily="34" charset="0"/>
              </a:defRPr>
            </a:lvl1pPr>
            <a:lvl2pPr marL="465138">
              <a:spcBef>
                <a:spcPct val="20000"/>
              </a:spcBef>
              <a:defRPr sz="1600">
                <a:solidFill>
                  <a:srgbClr val="4D4D4D"/>
                </a:solidFill>
                <a:latin typeface="Trebuchet MS" panose="020B0603020202020204" pitchFamily="34" charset="0"/>
              </a:defRPr>
            </a:lvl2pPr>
            <a:lvl3pPr marL="250825" indent="-250825">
              <a:spcBef>
                <a:spcPts val="300"/>
              </a:spcBef>
              <a:buSzPct val="130000"/>
              <a:buFont typeface="Trebuchet MS" panose="020B0603020202020204" pitchFamily="34" charset="0"/>
              <a:buChar char="»"/>
              <a:defRPr sz="1600" b="1">
                <a:solidFill>
                  <a:srgbClr val="4D4D4D"/>
                </a:solidFill>
                <a:latin typeface="Trebuchet MS" panose="020B0603020202020204" pitchFamily="34" charset="0"/>
              </a:defRPr>
            </a:lvl3pPr>
            <a:lvl4pPr marL="1854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64820" lvl="1" eaLnBrk="1" hangingPunct="1">
              <a:defRPr/>
            </a:pPr>
            <a:endParaRPr lang="de-DE" altLang="de-DE" sz="800"/>
          </a:p>
          <a:p>
            <a:pPr eaLnBrk="1" hangingPunct="1">
              <a:buFont typeface="Wingdings"/>
              <a:buChar char="Ø"/>
              <a:defRPr/>
            </a:pPr>
            <a:r>
              <a:rPr lang="de-DE" altLang="de-DE" sz="1400" dirty="0">
                <a:latin typeface="Trebuchet MS"/>
              </a:rPr>
              <a:t>Unfallhergang eindeutig mit logischer Beschreibung</a:t>
            </a:r>
          </a:p>
          <a:p>
            <a:pPr eaLnBrk="1" hangingPunct="1">
              <a:buFont typeface="Wingdings"/>
              <a:buChar char="Ø"/>
              <a:defRPr/>
            </a:pPr>
            <a:endParaRPr lang="de-DE" altLang="de-DE" sz="1400" dirty="0"/>
          </a:p>
          <a:p>
            <a:pPr eaLnBrk="1" hangingPunct="1">
              <a:buFont typeface="Wingdings"/>
              <a:buChar char="Ø"/>
              <a:defRPr/>
            </a:pPr>
            <a:r>
              <a:rPr lang="de-DE" altLang="de-DE" sz="1400" dirty="0">
                <a:latin typeface="Trebuchet MS"/>
              </a:rPr>
              <a:t>Bei der internen Weitergabe auf Datenschutz achten</a:t>
            </a:r>
          </a:p>
          <a:p>
            <a:pPr eaLnBrk="1" hangingPunct="1">
              <a:buFont typeface="Wingdings"/>
              <a:buChar char="Ø"/>
              <a:defRPr/>
            </a:pPr>
            <a:endParaRPr lang="de-DE" altLang="de-DE" sz="1400" dirty="0"/>
          </a:p>
          <a:p>
            <a:pPr eaLnBrk="1" hangingPunct="1">
              <a:buFont typeface="Wingdings"/>
              <a:buChar char="Ø"/>
              <a:defRPr/>
            </a:pPr>
            <a:r>
              <a:rPr lang="de-DE" altLang="de-DE" sz="1400" dirty="0">
                <a:latin typeface="Trebuchet MS"/>
              </a:rPr>
              <a:t>Meldefrist von 3 Tagen beachten</a:t>
            </a:r>
          </a:p>
          <a:p>
            <a:pPr eaLnBrk="1" hangingPunct="1">
              <a:buFont typeface="Wingdings"/>
              <a:buChar char="Ø"/>
              <a:defRPr/>
            </a:pPr>
            <a:endParaRPr lang="de-DE" altLang="de-DE" sz="1400" dirty="0"/>
          </a:p>
          <a:p>
            <a:pPr eaLnBrk="1" hangingPunct="1">
              <a:buFont typeface="Wingdings"/>
              <a:buChar char="Ø"/>
              <a:defRPr/>
            </a:pPr>
            <a:r>
              <a:rPr lang="de-DE" altLang="de-DE" sz="1400" dirty="0">
                <a:latin typeface="Trebuchet MS"/>
              </a:rPr>
              <a:t>Bei schweren Unfällen zeitnah </a:t>
            </a:r>
          </a:p>
          <a:p>
            <a:pPr eaLnBrk="1" hangingPunct="1">
              <a:defRPr/>
            </a:pPr>
            <a:r>
              <a:rPr lang="de-DE" altLang="de-DE" sz="1400" dirty="0">
                <a:latin typeface="Trebuchet MS"/>
              </a:rPr>
              <a:t>	und  „rudimentär“ melden.</a:t>
            </a:r>
            <a:r>
              <a:rPr lang="de-DE" altLang="de-DE" sz="1600" dirty="0">
                <a:latin typeface="Trebuchet MS"/>
              </a:rPr>
              <a:t>	</a:t>
            </a:r>
          </a:p>
          <a:p>
            <a:pPr eaLnBrk="1" hangingPunct="1">
              <a:defRPr/>
            </a:pPr>
            <a:r>
              <a:rPr lang="de-DE" altLang="de-DE" sz="1600" dirty="0">
                <a:latin typeface="Trebuchet MS"/>
              </a:rPr>
              <a:t>Formular:</a:t>
            </a:r>
          </a:p>
          <a:p>
            <a:pPr eaLnBrk="1" hangingPunct="1">
              <a:defRPr/>
            </a:pPr>
            <a:r>
              <a:rPr lang="de-DE" altLang="de-DE" sz="1400" dirty="0">
                <a:latin typeface="Trebuchet MS"/>
                <a:hlinkClick r:id="rId2"/>
              </a:rPr>
              <a:t>DGUV Formtexte Ärztinnen Ärzte Unternehmen</a:t>
            </a:r>
            <a:endParaRPr lang="de-DE" altLang="de-DE" sz="1400" dirty="0">
              <a:latin typeface="Trebuchet MS"/>
            </a:endParaRPr>
          </a:p>
          <a:p>
            <a:pPr eaLnBrk="1" hangingPunct="1">
              <a:defRPr/>
            </a:pPr>
            <a:endParaRPr lang="de-DE" altLang="de-DE" sz="1400" u="sng">
              <a:solidFill>
                <a:srgbClr val="0563C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 eaLnBrk="1" hangingPunct="1">
              <a:buFont typeface="Wingdings"/>
              <a:buChar char="Ø"/>
              <a:defRPr/>
            </a:pPr>
            <a:r>
              <a:rPr lang="de-DE" altLang="de-DE" sz="1200" dirty="0">
                <a:latin typeface="Trebuchet MS"/>
              </a:rPr>
              <a:t>Außerdem kann das digitale Formular der Berufs-</a:t>
            </a:r>
          </a:p>
          <a:p>
            <a:pPr marL="0" indent="0" eaLnBrk="1" hangingPunct="1">
              <a:defRPr/>
            </a:pPr>
            <a:r>
              <a:rPr lang="de-DE" altLang="de-DE" sz="1200" dirty="0">
                <a:latin typeface="Trebuchet MS"/>
              </a:rPr>
              <a:t>   Genossenschaften ausgedruckt und weitergeleitet werden</a:t>
            </a:r>
          </a:p>
          <a:p>
            <a:pPr marL="171450" indent="-171450">
              <a:buFont typeface="Wingdings"/>
              <a:buChar char="Ø"/>
              <a:defRPr/>
            </a:pPr>
            <a:r>
              <a:rPr lang="de-DE" altLang="de-DE" sz="1000" dirty="0">
                <a:latin typeface="Trebuchet MS"/>
              </a:rPr>
              <a:t>Die Unternehmernummer (früher Mitgliedsnummer) erfahren Sie bei Ihrer</a:t>
            </a:r>
            <a:br>
              <a:rPr lang="de-DE" altLang="de-DE" sz="1000" dirty="0">
                <a:latin typeface="Trebuchet MS"/>
              </a:rPr>
            </a:br>
            <a:r>
              <a:rPr lang="de-DE" altLang="de-DE" sz="1000" dirty="0">
                <a:latin typeface="Trebuchet MS"/>
              </a:rPr>
              <a:t>personalführenden Stelle oder zuständigen Personen für Arbeitsschutz. </a:t>
            </a:r>
            <a:endParaRPr lang="de-DE" altLang="de-DE" sz="1000"/>
          </a:p>
          <a:p>
            <a:pPr marL="0" indent="0">
              <a:defRPr/>
            </a:pPr>
            <a:endParaRPr lang="de-DE" altLang="de-DE" sz="1000" dirty="0">
              <a:latin typeface="Trebuchet MS"/>
            </a:endParaRPr>
          </a:p>
          <a:p>
            <a:pPr marL="350520" lvl="1" indent="-171450">
              <a:buFont typeface="Courier New"/>
              <a:buChar char="o"/>
              <a:defRPr/>
            </a:pPr>
            <a:r>
              <a:rPr lang="de-DE" altLang="de-DE" sz="600" b="1" dirty="0">
                <a:solidFill>
                  <a:srgbClr val="005E80"/>
                </a:solidFill>
                <a:latin typeface="Trebuchet MS"/>
              </a:rPr>
              <a:t>Falls einmal nicht zur Hand, auf jeden Fall Arbeitgeber*in oder Unternehmen angeben.</a:t>
            </a:r>
          </a:p>
          <a:p>
            <a:pPr marL="0" indent="0">
              <a:defRPr/>
            </a:pPr>
            <a:endParaRPr lang="de-DE" sz="900" b="0" dirty="0"/>
          </a:p>
          <a:p>
            <a:pPr marL="0" indent="0">
              <a:defRPr/>
            </a:pPr>
            <a:endParaRPr lang="de-DE" sz="900" b="0" dirty="0"/>
          </a:p>
          <a:p>
            <a:pPr marL="0" indent="0">
              <a:defRPr/>
            </a:pPr>
            <a:endParaRPr lang="de-DE" altLang="de-DE" sz="1200" dirty="0">
              <a:highlight>
                <a:srgbClr val="FFFF00"/>
              </a:highlight>
            </a:endParaRPr>
          </a:p>
        </p:txBody>
      </p:sp>
      <p:pic>
        <p:nvPicPr>
          <p:cNvPr id="32773" name="Grafik 2">
            <a:extLst>
              <a:ext uri="{FF2B5EF4-FFF2-40B4-BE49-F238E27FC236}">
                <a16:creationId xmlns:a16="http://schemas.microsoft.com/office/drawing/2014/main" id="{D2288260-3A7F-1900-33E6-6AC1C790EB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749" y="844550"/>
            <a:ext cx="2678113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platzhalter 7">
            <a:extLst>
              <a:ext uri="{FF2B5EF4-FFF2-40B4-BE49-F238E27FC236}">
                <a16:creationId xmlns:a16="http://schemas.microsoft.com/office/drawing/2014/main" id="{004749AF-06F6-0E8E-94C3-58C550549F4E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Rubrik </a:t>
            </a: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C5869C83-EC28-5336-55FC-7BF8F6F5AA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619125"/>
            <a:ext cx="5976937" cy="504825"/>
          </a:xfrm>
        </p:spPr>
        <p:txBody>
          <a:bodyPr/>
          <a:lstStyle/>
          <a:p>
            <a:pPr eaLnBrk="1" hangingPunct="1"/>
            <a:r>
              <a:rPr lang="de-DE" altLang="de-DE" sz="2300"/>
              <a:t>Wegeunfälle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15099175-DCFF-C3B3-A6F3-8BBFF422A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090613"/>
            <a:ext cx="6634163" cy="296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>
              <a:defRPr sz="2400" b="1">
                <a:solidFill>
                  <a:srgbClr val="005E80"/>
                </a:solidFill>
                <a:latin typeface="Trebuchet MS" panose="020B0603020202020204" pitchFamily="34" charset="0"/>
              </a:defRPr>
            </a:lvl1pPr>
            <a:lvl2pPr marL="465138">
              <a:spcBef>
                <a:spcPct val="20000"/>
              </a:spcBef>
              <a:defRPr sz="1600">
                <a:solidFill>
                  <a:srgbClr val="4D4D4D"/>
                </a:solidFill>
                <a:latin typeface="Trebuchet MS" panose="020B0603020202020204" pitchFamily="34" charset="0"/>
              </a:defRPr>
            </a:lvl2pPr>
            <a:lvl3pPr marL="250825" indent="-250825">
              <a:spcBef>
                <a:spcPts val="300"/>
              </a:spcBef>
              <a:buSzPct val="130000"/>
              <a:buFont typeface="Trebuchet MS" panose="020B0603020202020204" pitchFamily="34" charset="0"/>
              <a:buChar char="»"/>
              <a:defRPr sz="1600" b="1">
                <a:solidFill>
                  <a:srgbClr val="4D4D4D"/>
                </a:solidFill>
                <a:latin typeface="Trebuchet MS" panose="020B0603020202020204" pitchFamily="34" charset="0"/>
              </a:defRPr>
            </a:lvl3pPr>
            <a:lvl4pPr marL="1854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/>
            <a:endParaRPr lang="de-DE" altLang="de-DE" sz="800"/>
          </a:p>
          <a:p>
            <a:pPr eaLnBrk="1" hangingPunct="1">
              <a:buFontTx/>
              <a:buChar char="•"/>
            </a:pPr>
            <a:r>
              <a:rPr lang="de-DE" altLang="de-DE" sz="1600"/>
              <a:t>Bei Wegeunfällen wird meist von der BG ein Fragebogen zum Hergang geschickt. </a:t>
            </a:r>
            <a:r>
              <a:rPr lang="de-DE" altLang="de-DE" sz="1200">
                <a:hlinkClick r:id="rId2"/>
              </a:rPr>
              <a:t>Wegeunfall-Fragebogen (bgw-online.de)</a:t>
            </a:r>
            <a:endParaRPr lang="de-DE" altLang="de-DE" sz="1600"/>
          </a:p>
          <a:p>
            <a:pPr eaLnBrk="1" hangingPunct="1"/>
            <a:r>
              <a:rPr lang="de-DE" altLang="de-DE" sz="1600"/>
              <a:t>	</a:t>
            </a:r>
          </a:p>
          <a:p>
            <a:pPr eaLnBrk="1" hangingPunct="1"/>
            <a:endParaRPr lang="de-DE" altLang="de-DE" sz="1600"/>
          </a:p>
          <a:p>
            <a:pPr eaLnBrk="1" hangingPunct="1"/>
            <a:endParaRPr lang="de-DE" altLang="de-DE" sz="1600"/>
          </a:p>
          <a:p>
            <a:pPr eaLnBrk="1" hangingPunct="1"/>
            <a:endParaRPr lang="de-DE" altLang="de-DE" sz="1600"/>
          </a:p>
        </p:txBody>
      </p:sp>
      <p:pic>
        <p:nvPicPr>
          <p:cNvPr id="33797" name="Grafik 5">
            <a:extLst>
              <a:ext uri="{FF2B5EF4-FFF2-40B4-BE49-F238E27FC236}">
                <a16:creationId xmlns:a16="http://schemas.microsoft.com/office/drawing/2014/main" id="{D8F1B590-5F96-B6E6-359A-3C9F1E7A24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1997075"/>
            <a:ext cx="1509712" cy="212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8" name="Grafik 7">
            <a:extLst>
              <a:ext uri="{FF2B5EF4-FFF2-40B4-BE49-F238E27FC236}">
                <a16:creationId xmlns:a16="http://schemas.microsoft.com/office/drawing/2014/main" id="{17A02F64-690B-88E2-0828-08418AFCA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775" y="2640013"/>
            <a:ext cx="1509713" cy="221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9" name="Grafik 10">
            <a:extLst>
              <a:ext uri="{FF2B5EF4-FFF2-40B4-BE49-F238E27FC236}">
                <a16:creationId xmlns:a16="http://schemas.microsoft.com/office/drawing/2014/main" id="{03AD3A4E-47AE-2841-B6D3-60FB9A9FBD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663" y="1990725"/>
            <a:ext cx="1695450" cy="241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0" name="Grafik 12">
            <a:extLst>
              <a:ext uri="{FF2B5EF4-FFF2-40B4-BE49-F238E27FC236}">
                <a16:creationId xmlns:a16="http://schemas.microsoft.com/office/drawing/2014/main" id="{D04C577F-6FFC-D4B4-358C-D658953C19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8738" y="2809875"/>
            <a:ext cx="1433512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1" name="Grafik 14">
            <a:extLst>
              <a:ext uri="{FF2B5EF4-FFF2-40B4-BE49-F238E27FC236}">
                <a16:creationId xmlns:a16="http://schemas.microsoft.com/office/drawing/2014/main" id="{419BA803-E9B6-492C-D019-8442B9555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7325" y="871538"/>
            <a:ext cx="1649413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2" name="Grafik 16">
            <a:extLst>
              <a:ext uri="{FF2B5EF4-FFF2-40B4-BE49-F238E27FC236}">
                <a16:creationId xmlns:a16="http://schemas.microsoft.com/office/drawing/2014/main" id="{E8A0EBC9-08C4-7773-4FE3-FB105FB91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663" y="3309938"/>
            <a:ext cx="1890712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platzhalter 7">
            <a:extLst>
              <a:ext uri="{FF2B5EF4-FFF2-40B4-BE49-F238E27FC236}">
                <a16:creationId xmlns:a16="http://schemas.microsoft.com/office/drawing/2014/main" id="{13B34782-A937-6663-9C0F-08DD0E46A105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Rubrik </a:t>
            </a: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81EDC186-B517-6E67-CF19-1CD6FC2DA9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741363"/>
            <a:ext cx="7489825" cy="504825"/>
          </a:xfrm>
        </p:spPr>
        <p:txBody>
          <a:bodyPr/>
          <a:lstStyle/>
          <a:p>
            <a:pPr eaLnBrk="1" hangingPunct="1"/>
            <a:r>
              <a:rPr lang="de-DE" altLang="de-DE" sz="2300"/>
              <a:t>Wegeunfälle </a:t>
            </a:r>
            <a:br>
              <a:rPr lang="de-DE" altLang="de-DE" sz="2300"/>
            </a:br>
            <a:endParaRPr lang="de-DE" altLang="de-DE" sz="23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13428A-BF3B-2D45-09BC-A9B964C0F136}"/>
              </a:ext>
            </a:extLst>
          </p:cNvPr>
          <p:cNvSpPr txBox="1">
            <a:spLocks noChangeArrowheads="1"/>
          </p:cNvSpPr>
          <p:nvPr/>
        </p:nvSpPr>
        <p:spPr>
          <a:xfrm>
            <a:off x="107950" y="1131888"/>
            <a:ext cx="9648825" cy="29225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>
              <a:defRPr sz="2400" b="1">
                <a:solidFill>
                  <a:srgbClr val="005E80"/>
                </a:solidFill>
                <a:latin typeface="Trebuchet MS" panose="020B0603020202020204" pitchFamily="34" charset="0"/>
              </a:defRPr>
            </a:lvl1pPr>
            <a:lvl2pPr marL="465138">
              <a:spcBef>
                <a:spcPct val="20000"/>
              </a:spcBef>
              <a:defRPr sz="1600">
                <a:solidFill>
                  <a:srgbClr val="4D4D4D"/>
                </a:solidFill>
                <a:latin typeface="Trebuchet MS" panose="020B0603020202020204" pitchFamily="34" charset="0"/>
              </a:defRPr>
            </a:lvl2pPr>
            <a:lvl3pPr marL="250825" indent="-250825">
              <a:spcBef>
                <a:spcPts val="300"/>
              </a:spcBef>
              <a:buSzPct val="130000"/>
              <a:buFont typeface="Trebuchet MS" panose="020B0603020202020204" pitchFamily="34" charset="0"/>
              <a:buChar char="»"/>
              <a:defRPr sz="1600" b="1">
                <a:solidFill>
                  <a:srgbClr val="4D4D4D"/>
                </a:solidFill>
                <a:latin typeface="Trebuchet MS" panose="020B0603020202020204" pitchFamily="34" charset="0"/>
              </a:defRPr>
            </a:lvl3pPr>
            <a:lvl4pPr marL="1854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2188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193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65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37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09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de-DE" sz="1600"/>
              <a:t>								</a:t>
            </a:r>
          </a:p>
          <a:p>
            <a:pPr eaLnBrk="1" hangingPunct="1">
              <a:defRPr/>
            </a:pPr>
            <a:r>
              <a:rPr lang="de-DE" sz="1600"/>
              <a:t>Bestätigung des Versicherten für die Richtigkeit der Angaben</a:t>
            </a:r>
          </a:p>
          <a:p>
            <a:pPr eaLnBrk="1" hangingPunct="1">
              <a:defRPr/>
            </a:pPr>
            <a:r>
              <a:rPr lang="de-DE" sz="1600"/>
              <a:t>=&gt; Formular dem Versicherten zum Ausfüllen übersenden</a:t>
            </a:r>
          </a:p>
          <a:p>
            <a:pPr eaLnBrk="1" hangingPunct="1">
              <a:defRPr/>
            </a:pPr>
            <a:r>
              <a:rPr lang="de-DE" sz="1600"/>
              <a:t>												</a:t>
            </a:r>
          </a:p>
          <a:p>
            <a:pPr eaLnBrk="1" hangingPunct="1">
              <a:defRPr/>
            </a:pPr>
            <a:r>
              <a:rPr lang="de-DE" sz="1600"/>
              <a:t>						</a:t>
            </a:r>
          </a:p>
          <a:p>
            <a:pPr eaLnBrk="1" hangingPunct="1">
              <a:defRPr/>
            </a:pPr>
            <a:endParaRPr lang="de-DE" sz="1600"/>
          </a:p>
          <a:p>
            <a:pPr eaLnBrk="1" hangingPunct="1">
              <a:defRPr/>
            </a:pPr>
            <a:endParaRPr lang="de-DE" sz="1600"/>
          </a:p>
          <a:p>
            <a:pPr eaLnBrk="1" hangingPunct="1">
              <a:defRPr/>
            </a:pPr>
            <a:endParaRPr lang="de-DE" sz="1600"/>
          </a:p>
        </p:txBody>
      </p:sp>
      <p:pic>
        <p:nvPicPr>
          <p:cNvPr id="34821" name="Grafik 4">
            <a:extLst>
              <a:ext uri="{FF2B5EF4-FFF2-40B4-BE49-F238E27FC236}">
                <a16:creationId xmlns:a16="http://schemas.microsoft.com/office/drawing/2014/main" id="{A281C4F1-A6B4-DF70-E10D-0D628CB4EC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800" y="2212975"/>
            <a:ext cx="5022850" cy="270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Titel/Abschluss">
  <a:themeElements>
    <a:clrScheme name="Corporate Design ekiba">
      <a:dk1>
        <a:srgbClr val="000000"/>
      </a:dk1>
      <a:lt1>
        <a:srgbClr val="FFFFFF"/>
      </a:lt1>
      <a:dk2>
        <a:srgbClr val="005E7E"/>
      </a:dk2>
      <a:lt2>
        <a:srgbClr val="97BF0D"/>
      </a:lt2>
      <a:accent1>
        <a:srgbClr val="A9D8D4"/>
      </a:accent1>
      <a:accent2>
        <a:srgbClr val="8F8EC0"/>
      </a:accent2>
      <a:accent3>
        <a:srgbClr val="FFED00"/>
      </a:accent3>
      <a:accent4>
        <a:srgbClr val="0B72B5"/>
      </a:accent4>
      <a:accent5>
        <a:srgbClr val="DDE068"/>
      </a:accent5>
      <a:accent6>
        <a:srgbClr val="144C99"/>
      </a:accent6>
      <a:hlink>
        <a:srgbClr val="25AE93"/>
      </a:hlink>
      <a:folHlink>
        <a:srgbClr val="00A6DC"/>
      </a:folHlink>
    </a:clrScheme>
    <a:fontScheme name="Standard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Rubrikversionen">
  <a:themeElements>
    <a:clrScheme name="Corporate Design ekiba">
      <a:dk1>
        <a:srgbClr val="000000"/>
      </a:dk1>
      <a:lt1>
        <a:srgbClr val="FFFFFF"/>
      </a:lt1>
      <a:dk2>
        <a:srgbClr val="005E7E"/>
      </a:dk2>
      <a:lt2>
        <a:srgbClr val="97BF0D"/>
      </a:lt2>
      <a:accent1>
        <a:srgbClr val="A9D8D4"/>
      </a:accent1>
      <a:accent2>
        <a:srgbClr val="8F8EC0"/>
      </a:accent2>
      <a:accent3>
        <a:srgbClr val="FFED00"/>
      </a:accent3>
      <a:accent4>
        <a:srgbClr val="0B72B5"/>
      </a:accent4>
      <a:accent5>
        <a:srgbClr val="DDE068"/>
      </a:accent5>
      <a:accent6>
        <a:srgbClr val="144C99"/>
      </a:accent6>
      <a:hlink>
        <a:srgbClr val="25AE93"/>
      </a:hlink>
      <a:folHlink>
        <a:srgbClr val="00A6DC"/>
      </a:folHlink>
    </a:clrScheme>
    <a:fontScheme name="Standard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Layoutversionen">
  <a:themeElements>
    <a:clrScheme name="Benutzerdefiniert 1">
      <a:dk1>
        <a:srgbClr val="4D4D4D"/>
      </a:dk1>
      <a:lt1>
        <a:srgbClr val="FFFFFF"/>
      </a:lt1>
      <a:dk2>
        <a:srgbClr val="005E7E"/>
      </a:dk2>
      <a:lt2>
        <a:srgbClr val="97BF0D"/>
      </a:lt2>
      <a:accent1>
        <a:srgbClr val="78BDDE"/>
      </a:accent1>
      <a:accent2>
        <a:srgbClr val="9AA2CE"/>
      </a:accent2>
      <a:accent3>
        <a:srgbClr val="97BF0D"/>
      </a:accent3>
      <a:accent4>
        <a:srgbClr val="FFED00"/>
      </a:accent4>
      <a:accent5>
        <a:srgbClr val="4977B6"/>
      </a:accent5>
      <a:accent6>
        <a:srgbClr val="005E80"/>
      </a:accent6>
      <a:hlink>
        <a:srgbClr val="97BF0D"/>
      </a:hlink>
      <a:folHlink>
        <a:srgbClr val="4D4D4D"/>
      </a:folHlink>
    </a:clrScheme>
    <a:fontScheme name="Standard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Bild Vollfläche">
  <a:themeElements>
    <a:clrScheme name="Benutzerdefiniert 1">
      <a:dk1>
        <a:srgbClr val="4D4D4D"/>
      </a:dk1>
      <a:lt1>
        <a:srgbClr val="FFFFFF"/>
      </a:lt1>
      <a:dk2>
        <a:srgbClr val="005E7E"/>
      </a:dk2>
      <a:lt2>
        <a:srgbClr val="97BF0D"/>
      </a:lt2>
      <a:accent1>
        <a:srgbClr val="78BDDE"/>
      </a:accent1>
      <a:accent2>
        <a:srgbClr val="9AA2CE"/>
      </a:accent2>
      <a:accent3>
        <a:srgbClr val="97BF0D"/>
      </a:accent3>
      <a:accent4>
        <a:srgbClr val="FFED00"/>
      </a:accent4>
      <a:accent5>
        <a:srgbClr val="4977B6"/>
      </a:accent5>
      <a:accent6>
        <a:srgbClr val="005E80"/>
      </a:accent6>
      <a:hlink>
        <a:srgbClr val="97BF0D"/>
      </a:hlink>
      <a:folHlink>
        <a:srgbClr val="4D4D4D"/>
      </a:folHlink>
    </a:clrScheme>
    <a:fontScheme name="Standard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Rubriken in Farbe">
  <a:themeElements>
    <a:clrScheme name="Benutzerdefiniert 1">
      <a:dk1>
        <a:srgbClr val="4D4D4D"/>
      </a:dk1>
      <a:lt1>
        <a:srgbClr val="FFFFFF"/>
      </a:lt1>
      <a:dk2>
        <a:srgbClr val="005E7E"/>
      </a:dk2>
      <a:lt2>
        <a:srgbClr val="97BF0D"/>
      </a:lt2>
      <a:accent1>
        <a:srgbClr val="78BDDE"/>
      </a:accent1>
      <a:accent2>
        <a:srgbClr val="9AA2CE"/>
      </a:accent2>
      <a:accent3>
        <a:srgbClr val="97BF0D"/>
      </a:accent3>
      <a:accent4>
        <a:srgbClr val="FFED00"/>
      </a:accent4>
      <a:accent5>
        <a:srgbClr val="4977B6"/>
      </a:accent5>
      <a:accent6>
        <a:srgbClr val="005E80"/>
      </a:accent6>
      <a:hlink>
        <a:srgbClr val="97BF0D"/>
      </a:hlink>
      <a:folHlink>
        <a:srgbClr val="4D4D4D"/>
      </a:folHlink>
    </a:clrScheme>
    <a:fontScheme name="Standard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Marginalienbereich">
  <a:themeElements>
    <a:clrScheme name="EKIBA CD">
      <a:dk1>
        <a:srgbClr val="4D4D4D"/>
      </a:dk1>
      <a:lt1>
        <a:srgbClr val="FFFFFF"/>
      </a:lt1>
      <a:dk2>
        <a:srgbClr val="005E7E"/>
      </a:dk2>
      <a:lt2>
        <a:srgbClr val="97BF0D"/>
      </a:lt2>
      <a:accent1>
        <a:srgbClr val="78BDDE"/>
      </a:accent1>
      <a:accent2>
        <a:srgbClr val="9AA2CE"/>
      </a:accent2>
      <a:accent3>
        <a:srgbClr val="97BF0D"/>
      </a:accent3>
      <a:accent4>
        <a:srgbClr val="FFED00"/>
      </a:accent4>
      <a:accent5>
        <a:srgbClr val="4977B6"/>
      </a:accent5>
      <a:accent6>
        <a:srgbClr val="005E80"/>
      </a:accent6>
      <a:hlink>
        <a:srgbClr val="97BF0D"/>
      </a:hlink>
      <a:folHlink>
        <a:srgbClr val="4D4D4D"/>
      </a:folHlink>
    </a:clrScheme>
    <a:fontScheme name="Standard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/>
      <a:lstStyle>
        <a:defPPr>
          <a:defRPr kern="0" dirty="0" smtClean="0"/>
        </a:defPPr>
      </a:lstStyle>
    </a:tx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889c972-126b-4b40-adbd-84900fb8206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9F961A5DDBD644E8FA33B319640BCE7" ma:contentTypeVersion="12" ma:contentTypeDescription="Ein neues Dokument erstellen." ma:contentTypeScope="" ma:versionID="e0329c3266e135014da75a78869ca56e">
  <xsd:schema xmlns:xsd="http://www.w3.org/2001/XMLSchema" xmlns:xs="http://www.w3.org/2001/XMLSchema" xmlns:p="http://schemas.microsoft.com/office/2006/metadata/properties" xmlns:ns2="f889c972-126b-4b40-adbd-84900fb82060" xmlns:ns3="71cbfb02-e512-416b-9ba1-fc38c46b8edf" targetNamespace="http://schemas.microsoft.com/office/2006/metadata/properties" ma:root="true" ma:fieldsID="772d77201ed93f3de7634d0e59c7b667" ns2:_="" ns3:_="">
    <xsd:import namespace="f889c972-126b-4b40-adbd-84900fb82060"/>
    <xsd:import namespace="71cbfb02-e512-416b-9ba1-fc38c46b8e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89c972-126b-4b40-adbd-84900fb820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Bildmarkierungen" ma:readOnly="false" ma:fieldId="{5cf76f15-5ced-4ddc-b409-7134ff3c332f}" ma:taxonomyMulti="true" ma:sspId="4c930fe5-1d79-4f1e-864d-9c3caa46a95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bfb02-e512-416b-9ba1-fc38c46b8ed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697DA3-FAA9-42D6-9C48-FBF9D8F9639A}">
  <ds:schemaRefs>
    <ds:schemaRef ds:uri="f889c972-126b-4b40-adbd-84900fb82060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FCE01A1-9FB4-4B99-A979-5D5CF0B0D4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5F8892-1DE9-4AE6-93FC-B558BF748A0F}">
  <ds:schemaRefs>
    <ds:schemaRef ds:uri="71cbfb02-e512-416b-9ba1-fc38c46b8edf"/>
    <ds:schemaRef ds:uri="f889c972-126b-4b40-adbd-84900fb8206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909</Words>
  <Application>Microsoft Office PowerPoint</Application>
  <PresentationFormat>Benutzerdefiniert</PresentationFormat>
  <Paragraphs>183</Paragraphs>
  <Slides>12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6</vt:i4>
      </vt:variant>
      <vt:variant>
        <vt:lpstr>Folientitel</vt:lpstr>
      </vt:variant>
      <vt:variant>
        <vt:i4>12</vt:i4>
      </vt:variant>
    </vt:vector>
  </HeadingPairs>
  <TitlesOfParts>
    <vt:vector size="26" baseType="lpstr">
      <vt:lpstr>Aptos</vt:lpstr>
      <vt:lpstr>Arial</vt:lpstr>
      <vt:lpstr>Calibri</vt:lpstr>
      <vt:lpstr>Courier New</vt:lpstr>
      <vt:lpstr>DGUVMetaWeb Bold</vt:lpstr>
      <vt:lpstr>Symbol</vt:lpstr>
      <vt:lpstr>Trebuchet MS</vt:lpstr>
      <vt:lpstr>Wingdings</vt:lpstr>
      <vt:lpstr>1_Titel/Abschluss</vt:lpstr>
      <vt:lpstr>2_Rubrikversionen</vt:lpstr>
      <vt:lpstr>3_Layoutversionen</vt:lpstr>
      <vt:lpstr>4_Bild Vollfläche</vt:lpstr>
      <vt:lpstr>5_Rubriken in Farbe</vt:lpstr>
      <vt:lpstr>6_Marginalienbereich</vt:lpstr>
      <vt:lpstr>PowerPoint-Präsentation</vt:lpstr>
      <vt:lpstr>Definitionen von Unfällen</vt:lpstr>
      <vt:lpstr>Hilfeleistungen bei Arbeits- und Wegeunfällen</vt:lpstr>
      <vt:lpstr>Meldepflicht von Unfällen</vt:lpstr>
      <vt:lpstr>Meldepflicht von Unfällen</vt:lpstr>
      <vt:lpstr>Meldepflicht von Unfällen</vt:lpstr>
      <vt:lpstr>Meldung erfolgt über die Unfallanzeige</vt:lpstr>
      <vt:lpstr>Wegeunfälle</vt:lpstr>
      <vt:lpstr>Wegeunfälle  </vt:lpstr>
      <vt:lpstr>Wegeunfälle  Prüfung des Versicherungsschutzes und Regresses</vt:lpstr>
      <vt:lpstr>Wegeunfälle  </vt:lpstr>
      <vt:lpstr>PowerPoint-Präsentation</vt:lpstr>
    </vt:vector>
  </TitlesOfParts>
  <Company>EOK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Fuhry, Ulrike</dc:creator>
  <cp:lastModifiedBy>Schwarz, Annekatrin</cp:lastModifiedBy>
  <cp:revision>66</cp:revision>
  <dcterms:created xsi:type="dcterms:W3CDTF">2019-01-17T12:38:25Z</dcterms:created>
  <dcterms:modified xsi:type="dcterms:W3CDTF">2024-10-16T12:53:02Z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0x010100D9F961A5DDBD644E8FA33B319640BCE7</vt:lpwstr>
  </property>
  <property fmtid="{D5CDD505-2E9C-101B-9397-08002B2CF9AE}" pid="3" name="MediaServiceImageTags">
    <vt:lpwstr/>
  </property>
</Properties>
</file>