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0" r:id="rId4"/>
  </p:sldMasterIdLst>
  <p:notesMasterIdLst>
    <p:notesMasterId r:id="rId16"/>
  </p:notesMasterIdLst>
  <p:sldIdLst>
    <p:sldId id="284" r:id="rId5"/>
    <p:sldId id="301" r:id="rId6"/>
    <p:sldId id="286" r:id="rId7"/>
    <p:sldId id="308" r:id="rId8"/>
    <p:sldId id="288" r:id="rId9"/>
    <p:sldId id="311" r:id="rId10"/>
    <p:sldId id="290" r:id="rId11"/>
    <p:sldId id="309" r:id="rId12"/>
    <p:sldId id="305" r:id="rId13"/>
    <p:sldId id="293" r:id="rId14"/>
    <p:sldId id="294" r:id="rId15"/>
  </p:sldIdLst>
  <p:sldSz cx="9144000" cy="5145088"/>
  <p:notesSz cx="7104063"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985">
          <p15:clr>
            <a:srgbClr val="A4A3A4"/>
          </p15:clr>
        </p15:guide>
        <p15:guide id="3" orient="horz" pos="577">
          <p15:clr>
            <a:srgbClr val="A4A3A4"/>
          </p15:clr>
        </p15:guide>
        <p15:guide id="4" orient="horz" pos="849">
          <p15:clr>
            <a:srgbClr val="A4A3A4"/>
          </p15:clr>
        </p15:guide>
        <p15:guide id="5" orient="horz" pos="2890">
          <p15:clr>
            <a:srgbClr val="A4A3A4"/>
          </p15:clr>
        </p15:guide>
        <p15:guide id="6" pos="340">
          <p15:clr>
            <a:srgbClr val="A4A3A4"/>
          </p15:clr>
        </p15:guide>
        <p15:guide id="7"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CC0000"/>
    <a:srgbClr val="CC3399"/>
    <a:srgbClr val="9085BA"/>
    <a:srgbClr val="FF0000"/>
    <a:srgbClr val="005E80"/>
    <a:srgbClr val="DDDDDD"/>
    <a:srgbClr val="4D4D4D"/>
    <a:srgbClr val="89CCCC"/>
    <a:srgbClr val="78B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85" d="100"/>
          <a:sy n="85" d="100"/>
        </p:scale>
        <p:origin x="108" y="780"/>
      </p:cViewPr>
      <p:guideLst>
        <p:guide orient="horz" pos="1620"/>
        <p:guide orient="horz" pos="985"/>
        <p:guide orient="horz" pos="577"/>
        <p:guide orient="horz" pos="849"/>
        <p:guide orient="horz" pos="2890"/>
        <p:guide pos="340"/>
        <p:guide pos="560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78767" cy="51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20" tIns="47910" rIns="95820" bIns="47910" numCol="1" anchor="t" anchorCtr="0" compatLnSpc="1">
            <a:prstTxWarp prst="textNoShape">
              <a:avLst/>
            </a:prstTxWarp>
          </a:bodyPr>
          <a:lstStyle>
            <a:lvl1pPr>
              <a:defRPr sz="1300"/>
            </a:lvl1pPr>
          </a:lstStyle>
          <a:p>
            <a:pPr>
              <a:defRPr/>
            </a:pPr>
            <a:endParaRPr lang="de-DE"/>
          </a:p>
        </p:txBody>
      </p:sp>
      <p:sp>
        <p:nvSpPr>
          <p:cNvPr id="6147" name="Rectangle 3"/>
          <p:cNvSpPr>
            <a:spLocks noGrp="1" noChangeArrowheads="1"/>
          </p:cNvSpPr>
          <p:nvPr>
            <p:ph type="dt" idx="1"/>
          </p:nvPr>
        </p:nvSpPr>
        <p:spPr bwMode="auto">
          <a:xfrm>
            <a:off x="4023601" y="0"/>
            <a:ext cx="3078767" cy="51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20" tIns="47910" rIns="95820" bIns="47910" numCol="1" anchor="t" anchorCtr="0" compatLnSpc="1">
            <a:prstTxWarp prst="textNoShape">
              <a:avLst/>
            </a:prstTxWarp>
          </a:bodyPr>
          <a:lstStyle>
            <a:lvl1pPr algn="r">
              <a:defRPr sz="1300"/>
            </a:lvl1pPr>
          </a:lstStyle>
          <a:p>
            <a:pPr>
              <a:defRPr/>
            </a:pPr>
            <a:endParaRPr lang="de-DE"/>
          </a:p>
        </p:txBody>
      </p:sp>
      <p:sp>
        <p:nvSpPr>
          <p:cNvPr id="11268" name="Rectangle 4"/>
          <p:cNvSpPr>
            <a:spLocks noGrp="1" noRot="1" noChangeAspect="1" noChangeArrowheads="1" noTextEdit="1"/>
          </p:cNvSpPr>
          <p:nvPr>
            <p:ph type="sldImg" idx="2"/>
          </p:nvPr>
        </p:nvSpPr>
        <p:spPr bwMode="auto">
          <a:xfrm>
            <a:off x="142875" y="768350"/>
            <a:ext cx="68183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10747" y="4861196"/>
            <a:ext cx="5682572" cy="460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20" tIns="47910" rIns="95820" bIns="4791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1" y="9720749"/>
            <a:ext cx="3078767" cy="51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20" tIns="47910" rIns="95820" bIns="47910" numCol="1" anchor="b" anchorCtr="0" compatLnSpc="1">
            <a:prstTxWarp prst="textNoShape">
              <a:avLst/>
            </a:prstTxWarp>
          </a:bodyPr>
          <a:lstStyle>
            <a:lvl1pPr>
              <a:defRPr sz="1300"/>
            </a:lvl1pPr>
          </a:lstStyle>
          <a:p>
            <a:pPr>
              <a:defRPr/>
            </a:pPr>
            <a:endParaRPr lang="de-DE"/>
          </a:p>
        </p:txBody>
      </p:sp>
      <p:sp>
        <p:nvSpPr>
          <p:cNvPr id="6151" name="Rectangle 7"/>
          <p:cNvSpPr>
            <a:spLocks noGrp="1" noChangeArrowheads="1"/>
          </p:cNvSpPr>
          <p:nvPr>
            <p:ph type="sldNum" sz="quarter" idx="5"/>
          </p:nvPr>
        </p:nvSpPr>
        <p:spPr bwMode="auto">
          <a:xfrm>
            <a:off x="4023601" y="9720749"/>
            <a:ext cx="3078767" cy="51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20" tIns="47910" rIns="95820" bIns="47910" numCol="1" anchor="b" anchorCtr="0" compatLnSpc="1">
            <a:prstTxWarp prst="textNoShape">
              <a:avLst/>
            </a:prstTxWarp>
          </a:bodyPr>
          <a:lstStyle>
            <a:lvl1pPr algn="r">
              <a:defRPr sz="1300"/>
            </a:lvl1pPr>
          </a:lstStyle>
          <a:p>
            <a:pPr>
              <a:defRPr/>
            </a:pPr>
            <a:fld id="{A0FF8711-8BDB-45D4-BFB0-A2751551EACB}" type="slidenum">
              <a:rPr lang="de-DE"/>
              <a:pPr>
                <a:defRPr/>
              </a:pPr>
              <a:t>‹Nr.›</a:t>
            </a:fld>
            <a:endParaRPr lang="de-DE"/>
          </a:p>
        </p:txBody>
      </p:sp>
    </p:spTree>
    <p:extLst>
      <p:ext uri="{BB962C8B-B14F-4D97-AF65-F5344CB8AC3E}">
        <p14:creationId xmlns:p14="http://schemas.microsoft.com/office/powerpoint/2010/main" val="286211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5" name="Picture 4" descr="Z:\Grafik\CD-Datenbank\Datenbank Logo neu\Logo_ekiba_lan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7" name="Bildplatzhalter 6"/>
          <p:cNvSpPr>
            <a:spLocks noGrp="1"/>
          </p:cNvSpPr>
          <p:nvPr>
            <p:ph type="pic" sz="quarter" idx="10"/>
          </p:nvPr>
        </p:nvSpPr>
        <p:spPr>
          <a:xfrm>
            <a:off x="0" y="1708150"/>
            <a:ext cx="9144000" cy="2305050"/>
          </a:xfrm>
          <a:prstGeom prst="rect">
            <a:avLst/>
          </a:prstGeom>
        </p:spPr>
        <p:txBody>
          <a:bodyPr/>
          <a:lstStyle/>
          <a:p>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2327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3022600" cy="412304"/>
          </a:xfrm>
          <a:prstGeom prst="rect">
            <a:avLst/>
          </a:prstGeom>
          <a:solidFill>
            <a:srgbClr val="78BDDE"/>
          </a:solidFill>
          <a:ln>
            <a:noFill/>
          </a:ln>
          <a:effectLst/>
        </p:spPr>
        <p:txBody>
          <a:bodyPr wrap="none" anchor="ctr"/>
          <a:lstStyle/>
          <a:p>
            <a:endParaRPr lang="de-DE"/>
          </a:p>
        </p:txBody>
      </p:sp>
      <p:pic>
        <p:nvPicPr>
          <p:cNvPr id="5" name="Picture 4" descr="Z:\Grafik\CD-Datenbank\Datenbank Logo neu\Logo_ekiba_lan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7" name="Bildplatzhalter 6"/>
          <p:cNvSpPr>
            <a:spLocks noGrp="1"/>
          </p:cNvSpPr>
          <p:nvPr>
            <p:ph type="pic" sz="quarter" idx="10"/>
          </p:nvPr>
        </p:nvSpPr>
        <p:spPr>
          <a:xfrm>
            <a:off x="0" y="1708150"/>
            <a:ext cx="9144000" cy="2305050"/>
          </a:xfrm>
          <a:prstGeom prst="rect">
            <a:avLst/>
          </a:prstGeom>
        </p:spPr>
        <p:txBody>
          <a:bodyPr/>
          <a:lstStyle/>
          <a:p>
            <a:endParaRPr lang="de-DE" dirty="0"/>
          </a:p>
        </p:txBody>
      </p:sp>
      <p:sp>
        <p:nvSpPr>
          <p:cNvPr id="10" name="Textplatzhalter 20"/>
          <p:cNvSpPr>
            <a:spLocks noGrp="1"/>
          </p:cNvSpPr>
          <p:nvPr>
            <p:ph type="body" sz="quarter" idx="11" hasCustomPrompt="1"/>
          </p:nvPr>
        </p:nvSpPr>
        <p:spPr>
          <a:xfrm>
            <a:off x="539750" y="114300"/>
            <a:ext cx="2376488" cy="225425"/>
          </a:xfrm>
          <a:prstGeom prst="rect">
            <a:avLst/>
          </a:prstGeom>
        </p:spPr>
        <p:txBody>
          <a:bodyPr>
            <a:noAutofit/>
          </a:bodyPr>
          <a:lstStyle>
            <a:lvl1pPr>
              <a:defRPr sz="1100" baseline="0">
                <a:solidFill>
                  <a:schemeClr val="bg1"/>
                </a:solidFill>
              </a:defRPr>
            </a:lvl1pPr>
          </a:lstStyle>
          <a:p>
            <a:pPr lvl="0"/>
            <a:r>
              <a:rPr lang="de-DE" dirty="0"/>
              <a:t>Rubrik/Übergeordnetes Thema</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4757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3022600" cy="412304"/>
          </a:xfrm>
          <a:prstGeom prst="rect">
            <a:avLst/>
          </a:prstGeom>
          <a:solidFill>
            <a:srgbClr val="9AA2CE"/>
          </a:solidFill>
          <a:ln>
            <a:noFill/>
          </a:ln>
          <a:effectLst/>
        </p:spPr>
        <p:txBody>
          <a:bodyPr wrap="none" anchor="ctr"/>
          <a:lstStyle/>
          <a:p>
            <a:endParaRPr lang="de-DE"/>
          </a:p>
        </p:txBody>
      </p:sp>
      <p:pic>
        <p:nvPicPr>
          <p:cNvPr id="5" name="Picture 4" descr="Z:\Grafik\CD-Datenbank\Datenbank Logo neu\Logo_ekiba_lan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7" name="Bildplatzhalter 6"/>
          <p:cNvSpPr>
            <a:spLocks noGrp="1"/>
          </p:cNvSpPr>
          <p:nvPr>
            <p:ph type="pic" sz="quarter" idx="10"/>
          </p:nvPr>
        </p:nvSpPr>
        <p:spPr>
          <a:xfrm>
            <a:off x="0" y="1708150"/>
            <a:ext cx="9144000" cy="2305050"/>
          </a:xfrm>
          <a:prstGeom prst="rect">
            <a:avLst/>
          </a:prstGeom>
        </p:spPr>
        <p:txBody>
          <a:bodyPr/>
          <a:lstStyle/>
          <a:p>
            <a:endParaRPr lang="de-DE" dirty="0"/>
          </a:p>
        </p:txBody>
      </p:sp>
      <p:sp>
        <p:nvSpPr>
          <p:cNvPr id="10" name="Textplatzhalter 20"/>
          <p:cNvSpPr>
            <a:spLocks noGrp="1"/>
          </p:cNvSpPr>
          <p:nvPr>
            <p:ph type="body" sz="quarter" idx="11" hasCustomPrompt="1"/>
          </p:nvPr>
        </p:nvSpPr>
        <p:spPr>
          <a:xfrm>
            <a:off x="539750" y="114300"/>
            <a:ext cx="2376488" cy="225425"/>
          </a:xfrm>
          <a:prstGeom prst="rect">
            <a:avLst/>
          </a:prstGeom>
        </p:spPr>
        <p:txBody>
          <a:bodyPr>
            <a:noAutofit/>
          </a:bodyPr>
          <a:lstStyle>
            <a:lvl1pPr>
              <a:defRPr sz="1100" baseline="0">
                <a:solidFill>
                  <a:schemeClr val="bg1"/>
                </a:solidFill>
              </a:defRPr>
            </a:lvl1pPr>
          </a:lstStyle>
          <a:p>
            <a:pPr lvl="0"/>
            <a:r>
              <a:rPr lang="de-DE" dirty="0"/>
              <a:t>Rubrik/Übergeordnetes Thema</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2719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3022600" cy="412304"/>
          </a:xfrm>
          <a:prstGeom prst="rect">
            <a:avLst/>
          </a:prstGeom>
          <a:solidFill>
            <a:srgbClr val="97BF0D"/>
          </a:solidFill>
          <a:ln>
            <a:noFill/>
          </a:ln>
          <a:effectLst/>
        </p:spPr>
        <p:txBody>
          <a:bodyPr wrap="none" anchor="ctr"/>
          <a:lstStyle/>
          <a:p>
            <a:endParaRPr lang="de-DE"/>
          </a:p>
        </p:txBody>
      </p:sp>
      <p:pic>
        <p:nvPicPr>
          <p:cNvPr id="5" name="Picture 4" descr="Z:\Grafik\CD-Datenbank\Datenbank Logo neu\Logo_ekiba_lan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7" name="Bildplatzhalter 6"/>
          <p:cNvSpPr>
            <a:spLocks noGrp="1"/>
          </p:cNvSpPr>
          <p:nvPr>
            <p:ph type="pic" sz="quarter" idx="10"/>
          </p:nvPr>
        </p:nvSpPr>
        <p:spPr>
          <a:xfrm>
            <a:off x="0" y="1708150"/>
            <a:ext cx="9144000" cy="2305050"/>
          </a:xfrm>
          <a:prstGeom prst="rect">
            <a:avLst/>
          </a:prstGeom>
        </p:spPr>
        <p:txBody>
          <a:bodyPr/>
          <a:lstStyle/>
          <a:p>
            <a:endParaRPr lang="de-DE" dirty="0"/>
          </a:p>
        </p:txBody>
      </p:sp>
      <p:sp>
        <p:nvSpPr>
          <p:cNvPr id="10" name="Textplatzhalter 20"/>
          <p:cNvSpPr>
            <a:spLocks noGrp="1"/>
          </p:cNvSpPr>
          <p:nvPr>
            <p:ph type="body" sz="quarter" idx="11" hasCustomPrompt="1"/>
          </p:nvPr>
        </p:nvSpPr>
        <p:spPr>
          <a:xfrm>
            <a:off x="539750" y="114300"/>
            <a:ext cx="2376488" cy="225425"/>
          </a:xfrm>
          <a:prstGeom prst="rect">
            <a:avLst/>
          </a:prstGeom>
        </p:spPr>
        <p:txBody>
          <a:bodyPr>
            <a:noAutofit/>
          </a:bodyPr>
          <a:lstStyle>
            <a:lvl1pPr>
              <a:defRPr sz="1100" baseline="0">
                <a:solidFill>
                  <a:schemeClr val="bg1"/>
                </a:solidFill>
              </a:defRPr>
            </a:lvl1pPr>
          </a:lstStyle>
          <a:p>
            <a:pPr lvl="0"/>
            <a:r>
              <a:rPr lang="de-DE" dirty="0"/>
              <a:t>Rubrik/Übergeordnetes Thema</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854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enutzerdefiniertes Layout">
    <p:bg>
      <p:bgPr>
        <a:solidFill>
          <a:schemeClr val="bg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36512" y="0"/>
            <a:ext cx="9180512" cy="5145088"/>
          </a:xfrm>
          <a:prstGeom prst="rect">
            <a:avLst/>
          </a:prstGeom>
          <a:solidFill>
            <a:schemeClr val="bg1">
              <a:lumMod val="85000"/>
            </a:schemeClr>
          </a:solidFill>
        </p:spPr>
        <p:txBody>
          <a:bodyPr/>
          <a:lstStyle/>
          <a:p>
            <a:endParaRPr lang="de-DE" dirty="0"/>
          </a:p>
        </p:txBody>
      </p:sp>
      <p:sp>
        <p:nvSpPr>
          <p:cNvPr id="15" name="Titelplatzhalter 2"/>
          <p:cNvSpPr>
            <a:spLocks noGrp="1"/>
          </p:cNvSpPr>
          <p:nvPr>
            <p:ph type="title"/>
          </p:nvPr>
        </p:nvSpPr>
        <p:spPr>
          <a:xfrm>
            <a:off x="539749" y="915988"/>
            <a:ext cx="8353425" cy="431800"/>
          </a:xfrm>
          <a:prstGeom prst="rect">
            <a:avLst/>
          </a:prstGeom>
        </p:spPr>
        <p:txBody>
          <a:bodyPr vert="horz" lIns="91440" tIns="45720" rIns="91440" bIns="45720" rtlCol="0" anchor="ctr">
            <a:normAutofit/>
          </a:bodyPr>
          <a:lstStyle>
            <a:lvl1pPr>
              <a:defRPr>
                <a:solidFill>
                  <a:schemeClr val="bg1"/>
                </a:solidFill>
              </a:defRPr>
            </a:lvl1pPr>
          </a:lstStyle>
          <a:p>
            <a:r>
              <a:rPr lang="de-DE" dirty="0"/>
              <a:t>Titelmasterformat durch Klicken bearbeiten</a:t>
            </a:r>
          </a:p>
        </p:txBody>
      </p:sp>
      <p:grpSp>
        <p:nvGrpSpPr>
          <p:cNvPr id="4" name="Gruppieren 3"/>
          <p:cNvGrpSpPr/>
          <p:nvPr userDrawn="1"/>
        </p:nvGrpSpPr>
        <p:grpSpPr>
          <a:xfrm>
            <a:off x="0" y="0"/>
            <a:ext cx="8604772" cy="5092824"/>
            <a:chOff x="0" y="0"/>
            <a:chExt cx="8604772" cy="5092824"/>
          </a:xfrm>
        </p:grpSpPr>
        <p:pic>
          <p:nvPicPr>
            <p:cNvPr id="9" name="Picture 2" descr="Z:\Grafik\CD-Datenbank\Datenbank Logo neu\Logo in SW\Logo_ekiba_lang_2zeilig_w_dru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555" y="108036"/>
              <a:ext cx="1944217" cy="3489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a:spLocks noChangeArrowheads="1"/>
            </p:cNvSpPr>
            <p:nvPr userDrawn="1"/>
          </p:nvSpPr>
          <p:spPr bwMode="auto">
            <a:xfrm>
              <a:off x="0" y="0"/>
              <a:ext cx="3022600" cy="412304"/>
            </a:xfrm>
            <a:prstGeom prst="rect">
              <a:avLst/>
            </a:prstGeom>
            <a:solidFill>
              <a:srgbClr val="005E80"/>
            </a:solidFill>
            <a:ln>
              <a:noFill/>
            </a:ln>
            <a:effectLst/>
          </p:spPr>
          <p:txBody>
            <a:bodyPr wrap="none" anchor="ctr"/>
            <a:lstStyle/>
            <a:p>
              <a:endParaRPr lang="de-DE"/>
            </a:p>
          </p:txBody>
        </p:sp>
        <p:sp>
          <p:nvSpPr>
            <p:cNvPr id="10" name="Textplatzhalter 7"/>
            <p:cNvSpPr txBox="1">
              <a:spLocks/>
            </p:cNvSpPr>
            <p:nvPr userDrawn="1"/>
          </p:nvSpPr>
          <p:spPr>
            <a:xfrm>
              <a:off x="7236619" y="4876800"/>
              <a:ext cx="1368152" cy="216024"/>
            </a:xfrm>
            <a:prstGeom prst="rect">
              <a:avLst/>
            </a:prstGeom>
          </p:spPr>
          <p:txBody>
            <a:bodyPr rIns="0"/>
            <a:lstStyle>
              <a:lvl1pPr marL="463550" indent="-463550" algn="r" rtl="0" eaLnBrk="1" fontAlgn="base" hangingPunct="1">
                <a:spcBef>
                  <a:spcPct val="20000"/>
                </a:spcBef>
                <a:spcAft>
                  <a:spcPct val="0"/>
                </a:spcAft>
                <a:defRPr sz="1000" b="1">
                  <a:solidFill>
                    <a:schemeClr val="bg1"/>
                  </a:solidFill>
                  <a:latin typeface="+mn-lt"/>
                  <a:ea typeface="+mn-ea"/>
                  <a:cs typeface="+mn-cs"/>
                </a:defRPr>
              </a:lvl1pPr>
              <a:lvl2pPr marL="465138" indent="-7938" algn="l" rtl="0" eaLnBrk="1" fontAlgn="base" hangingPunct="1">
                <a:spcBef>
                  <a:spcPct val="20000"/>
                </a:spcBef>
                <a:spcAft>
                  <a:spcPct val="0"/>
                </a:spcAft>
                <a:defRPr sz="1800">
                  <a:solidFill>
                    <a:srgbClr val="4D4D4D"/>
                  </a:solidFill>
                  <a:latin typeface="+mn-lt"/>
                </a:defRPr>
              </a:lvl2pPr>
              <a:lvl3pPr marL="665163" indent="-198438" algn="l" rtl="0" eaLnBrk="1" fontAlgn="base" hangingPunct="1">
                <a:spcBef>
                  <a:spcPct val="20000"/>
                </a:spcBef>
                <a:spcAft>
                  <a:spcPct val="0"/>
                </a:spcAft>
                <a:buSzPct val="130000"/>
                <a:buFont typeface="Trebuchet MS" pitchFamily="34" charset="0"/>
                <a:buChar char="»"/>
                <a:defRPr sz="1800" b="1">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dirty="0"/>
                <a:t>Seite </a:t>
              </a:r>
              <a:fld id="{B7C453F2-6B4C-41FE-AE4C-93CD4D0F23B3}" type="slidenum">
                <a:rPr lang="de-DE" sz="800" kern="0" smtClean="0"/>
                <a:pPr/>
                <a:t>‹Nr.›</a:t>
              </a:fld>
              <a:endParaRPr lang="de-DE" sz="800" kern="0" dirty="0"/>
            </a:p>
          </p:txBody>
        </p:sp>
      </p:grpSp>
      <p:sp>
        <p:nvSpPr>
          <p:cNvPr id="20" name="Textplatzhalter 20"/>
          <p:cNvSpPr>
            <a:spLocks noGrp="1"/>
          </p:cNvSpPr>
          <p:nvPr>
            <p:ph type="body" sz="quarter" idx="11" hasCustomPrompt="1"/>
          </p:nvPr>
        </p:nvSpPr>
        <p:spPr>
          <a:xfrm>
            <a:off x="539750" y="114300"/>
            <a:ext cx="2376488" cy="225425"/>
          </a:xfrm>
          <a:prstGeom prst="rect">
            <a:avLst/>
          </a:prstGeom>
        </p:spPr>
        <p:txBody>
          <a:bodyPr>
            <a:noAutofit/>
          </a:bodyPr>
          <a:lstStyle>
            <a:lvl1pPr>
              <a:defRPr sz="1100" baseline="0">
                <a:solidFill>
                  <a:schemeClr val="bg1"/>
                </a:solidFill>
              </a:defRPr>
            </a:lvl1pPr>
          </a:lstStyle>
          <a:p>
            <a:pPr lvl="0"/>
            <a:r>
              <a:rPr lang="de-DE" dirty="0"/>
              <a:t>Rubrik/Übergeordnetes Thema</a:t>
            </a:r>
          </a:p>
        </p:txBody>
      </p:sp>
    </p:spTree>
    <p:extLst>
      <p:ext uri="{BB962C8B-B14F-4D97-AF65-F5344CB8AC3E}">
        <p14:creationId xmlns:p14="http://schemas.microsoft.com/office/powerpoint/2010/main" val="3579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3022600" cy="412304"/>
          </a:xfrm>
          <a:prstGeom prst="rect">
            <a:avLst/>
          </a:prstGeom>
          <a:solidFill>
            <a:schemeClr val="tx2"/>
          </a:solidFill>
          <a:ln>
            <a:noFill/>
          </a:ln>
          <a:effectLst/>
        </p:spPr>
        <p:txBody>
          <a:bodyPr wrap="none" anchor="ctr"/>
          <a:lstStyle/>
          <a:p>
            <a:endParaRPr lang="de-DE"/>
          </a:p>
        </p:txBody>
      </p:sp>
      <p:pic>
        <p:nvPicPr>
          <p:cNvPr id="5" name="Picture 4" descr="Z:\Grafik\CD-Datenbank\Datenbank Logo neu\Logo_ekiba_lan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15" name="Titelplatzhalter 2"/>
          <p:cNvSpPr>
            <a:spLocks noGrp="1"/>
          </p:cNvSpPr>
          <p:nvPr>
            <p:ph type="title"/>
          </p:nvPr>
        </p:nvSpPr>
        <p:spPr>
          <a:xfrm>
            <a:off x="539749" y="915988"/>
            <a:ext cx="8353425" cy="431800"/>
          </a:xfrm>
          <a:prstGeom prst="rect">
            <a:avLst/>
          </a:prstGeom>
        </p:spPr>
        <p:txBody>
          <a:bodyPr vert="horz" lIns="91440" tIns="45720" rIns="91440" bIns="45720" rtlCol="0" anchor="ctr">
            <a:normAutofit/>
          </a:bodyPr>
          <a:lstStyle>
            <a:lvl1pPr>
              <a:defRPr>
                <a:solidFill>
                  <a:schemeClr val="tx2"/>
                </a:solidFill>
              </a:defRPr>
            </a:lvl1pPr>
          </a:lstStyle>
          <a:p>
            <a:r>
              <a:rPr lang="de-DE" dirty="0"/>
              <a:t>Titelmasterformat durch Klicken bearbeiten</a:t>
            </a:r>
          </a:p>
        </p:txBody>
      </p:sp>
      <p:sp>
        <p:nvSpPr>
          <p:cNvPr id="21" name="Textplatzhalter 20"/>
          <p:cNvSpPr>
            <a:spLocks noGrp="1"/>
          </p:cNvSpPr>
          <p:nvPr>
            <p:ph type="body" sz="quarter" idx="11" hasCustomPrompt="1"/>
          </p:nvPr>
        </p:nvSpPr>
        <p:spPr>
          <a:xfrm>
            <a:off x="539750" y="114300"/>
            <a:ext cx="2376488" cy="225425"/>
          </a:xfrm>
          <a:prstGeom prst="rect">
            <a:avLst/>
          </a:prstGeom>
        </p:spPr>
        <p:txBody>
          <a:bodyPr>
            <a:noAutofit/>
          </a:bodyPr>
          <a:lstStyle>
            <a:lvl1pPr>
              <a:defRPr sz="1100" baseline="0">
                <a:solidFill>
                  <a:schemeClr val="bg1"/>
                </a:solidFill>
              </a:defRPr>
            </a:lvl1pPr>
          </a:lstStyle>
          <a:p>
            <a:pPr lvl="0"/>
            <a:r>
              <a:rPr lang="de-DE" dirty="0"/>
              <a:t>Rubrik/Übergeordnetes Thema</a:t>
            </a:r>
          </a:p>
        </p:txBody>
      </p:sp>
      <p:sp>
        <p:nvSpPr>
          <p:cNvPr id="3" name="Textplatzhalter 2"/>
          <p:cNvSpPr>
            <a:spLocks noGrp="1"/>
          </p:cNvSpPr>
          <p:nvPr>
            <p:ph type="body" sz="quarter" idx="12"/>
          </p:nvPr>
        </p:nvSpPr>
        <p:spPr>
          <a:xfrm>
            <a:off x="539750" y="1563688"/>
            <a:ext cx="8353425" cy="3024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748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539552" y="1636713"/>
            <a:ext cx="3888432" cy="2808287"/>
          </a:xfrm>
          <a:prstGeom prst="rect">
            <a:avLst/>
          </a:prstGeom>
        </p:spPr>
        <p:txBody>
          <a:bodyPr/>
          <a:lstStyle/>
          <a:p>
            <a:endParaRPr lang="de-DE"/>
          </a:p>
        </p:txBody>
      </p:sp>
      <p:sp>
        <p:nvSpPr>
          <p:cNvPr id="5" name="Bildplatzhalter 3"/>
          <p:cNvSpPr>
            <a:spLocks noGrp="1"/>
          </p:cNvSpPr>
          <p:nvPr>
            <p:ph type="pic" sz="quarter" idx="11"/>
          </p:nvPr>
        </p:nvSpPr>
        <p:spPr>
          <a:xfrm>
            <a:off x="4716016" y="1636440"/>
            <a:ext cx="3888432" cy="2808287"/>
          </a:xfrm>
          <a:prstGeom prst="rect">
            <a:avLst/>
          </a:prstGeom>
        </p:spPr>
        <p:txBody>
          <a:bodyPr/>
          <a:lstStyle/>
          <a:p>
            <a:endParaRPr lang="de-DE"/>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60909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Box 16"/>
          <p:cNvSpPr txBox="1">
            <a:spLocks noChangeArrowheads="1"/>
          </p:cNvSpPr>
          <p:nvPr userDrawn="1"/>
        </p:nvSpPr>
        <p:spPr bwMode="auto">
          <a:xfrm>
            <a:off x="5148064" y="4084712"/>
            <a:ext cx="345670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7CDD34A-952B-484B-8044-AECF696641EB}" type="slidenum">
              <a:rPr lang="de-DE" sz="900" b="1" smtClean="0">
                <a:solidFill>
                  <a:schemeClr val="bg1"/>
                </a:solidFill>
                <a:latin typeface="Trebuchet MS" pitchFamily="34" charset="0"/>
              </a:rPr>
              <a:pPr algn="r" eaLnBrk="1" hangingPunct="1">
                <a:defRPr/>
              </a:pPr>
              <a:t>‹Nr.›</a:t>
            </a:fld>
            <a:r>
              <a:rPr lang="de-DE" sz="900" b="1" dirty="0">
                <a:solidFill>
                  <a:schemeClr val="bg1"/>
                </a:solidFill>
                <a:latin typeface="Trebuchet MS" pitchFamily="34" charset="0"/>
              </a:rPr>
              <a:t> von XX</a:t>
            </a:r>
          </a:p>
        </p:txBody>
      </p:sp>
      <p:pic>
        <p:nvPicPr>
          <p:cNvPr id="1026" name="Picture 2" descr="Z:\Grafik\CD-Datenbank\Datenbank Logo neu\Logo in SW\Logo_ekiba_lang_2zeilig_w_druck.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60233" y="700338"/>
            <a:ext cx="1944215" cy="348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Grafik\CD-Datenbank\Datenbank Logo neu\Logo_ekiba_lang1.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7"/>
          <p:cNvSpPr txBox="1">
            <a:spLocks/>
          </p:cNvSpPr>
          <p:nvPr userDrawn="1"/>
        </p:nvSpPr>
        <p:spPr>
          <a:xfrm>
            <a:off x="7236619" y="4876800"/>
            <a:ext cx="1368152" cy="216024"/>
          </a:xfrm>
          <a:prstGeom prst="rect">
            <a:avLst/>
          </a:prstGeom>
        </p:spPr>
        <p:txBody>
          <a:bodyPr rIns="0"/>
          <a:lstStyle>
            <a:lvl1pPr marL="463550" indent="-463550" algn="r" rtl="0" eaLnBrk="1" fontAlgn="base" hangingPunct="1">
              <a:spcBef>
                <a:spcPct val="20000"/>
              </a:spcBef>
              <a:spcAft>
                <a:spcPct val="0"/>
              </a:spcAft>
              <a:defRPr sz="1000" b="1">
                <a:solidFill>
                  <a:schemeClr val="bg1"/>
                </a:solidFill>
                <a:latin typeface="+mn-lt"/>
                <a:ea typeface="+mn-ea"/>
                <a:cs typeface="+mn-cs"/>
              </a:defRPr>
            </a:lvl1pPr>
            <a:lvl2pPr marL="465138" indent="-7938" algn="l" rtl="0" eaLnBrk="1" fontAlgn="base" hangingPunct="1">
              <a:spcBef>
                <a:spcPct val="20000"/>
              </a:spcBef>
              <a:spcAft>
                <a:spcPct val="0"/>
              </a:spcAft>
              <a:defRPr sz="1800">
                <a:solidFill>
                  <a:srgbClr val="4D4D4D"/>
                </a:solidFill>
                <a:latin typeface="+mn-lt"/>
              </a:defRPr>
            </a:lvl2pPr>
            <a:lvl3pPr marL="665163" indent="-198438" algn="l" rtl="0" eaLnBrk="1" fontAlgn="base" hangingPunct="1">
              <a:spcBef>
                <a:spcPct val="20000"/>
              </a:spcBef>
              <a:spcAft>
                <a:spcPct val="0"/>
              </a:spcAft>
              <a:buSzPct val="130000"/>
              <a:buFont typeface="Trebuchet MS" pitchFamily="34" charset="0"/>
              <a:buChar char="»"/>
              <a:defRPr sz="1800" b="1">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baseline="0" dirty="0">
                <a:solidFill>
                  <a:srgbClr val="005E80"/>
                </a:solidFill>
              </a:rPr>
              <a:t>Seite </a:t>
            </a:r>
            <a:fld id="{B7C453F2-6B4C-41FE-AE4C-93CD4D0F23B3}" type="slidenum">
              <a:rPr lang="de-DE" sz="800" kern="0" baseline="0" smtClean="0">
                <a:solidFill>
                  <a:srgbClr val="005E80"/>
                </a:solidFill>
              </a:rPr>
              <a:pPr/>
              <a:t>‹Nr.›</a:t>
            </a:fld>
            <a:endParaRPr lang="de-DE" sz="800" kern="0" baseline="0" dirty="0">
              <a:solidFill>
                <a:srgbClr val="005E80"/>
              </a:solidFill>
            </a:endParaRPr>
          </a:p>
        </p:txBody>
      </p:sp>
      <p:sp>
        <p:nvSpPr>
          <p:cNvPr id="12" name="Textplatzhalter 20"/>
          <p:cNvSpPr txBox="1">
            <a:spLocks/>
          </p:cNvSpPr>
          <p:nvPr userDrawn="1"/>
        </p:nvSpPr>
        <p:spPr>
          <a:xfrm>
            <a:off x="539750" y="114300"/>
            <a:ext cx="2376488" cy="225425"/>
          </a:xfrm>
          <a:prstGeom prst="rect">
            <a:avLst/>
          </a:prstGeom>
        </p:spPr>
        <p:txBody>
          <a:bodyPr>
            <a:noAutofit/>
          </a:bodyPr>
          <a:lstStyle>
            <a:lvl1pPr marL="463550" indent="-463550" algn="l" rtl="0" eaLnBrk="1" fontAlgn="base" hangingPunct="1">
              <a:spcBef>
                <a:spcPct val="20000"/>
              </a:spcBef>
              <a:spcAft>
                <a:spcPct val="0"/>
              </a:spcAft>
              <a:defRPr sz="1100" b="1" baseline="0">
                <a:solidFill>
                  <a:schemeClr val="bg1"/>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665163" indent="-198438" algn="l" rtl="0" eaLnBrk="1" fontAlgn="base" hangingPunct="1">
              <a:spcBef>
                <a:spcPct val="20000"/>
              </a:spcBef>
              <a:spcAft>
                <a:spcPct val="0"/>
              </a:spcAft>
              <a:buSzPct val="130000"/>
              <a:buFont typeface="Trebuchet MS" pitchFamily="34" charset="0"/>
              <a:buChar char="»"/>
              <a:defRPr sz="1600" b="1">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kern="0"/>
              <a:t>Rubrik/Übergeordnetes Thema</a:t>
            </a:r>
            <a:endParaRPr lang="de-DE" kern="0" dirty="0"/>
          </a:p>
        </p:txBody>
      </p:sp>
      <p:sp>
        <p:nvSpPr>
          <p:cNvPr id="9" name="Titelplatzhalter 2"/>
          <p:cNvSpPr>
            <a:spLocks noGrp="1"/>
          </p:cNvSpPr>
          <p:nvPr>
            <p:ph type="title"/>
          </p:nvPr>
        </p:nvSpPr>
        <p:spPr>
          <a:xfrm>
            <a:off x="539749" y="915988"/>
            <a:ext cx="8353425" cy="431800"/>
          </a:xfrm>
          <a:prstGeom prst="rect">
            <a:avLst/>
          </a:prstGeom>
        </p:spPr>
        <p:txBody>
          <a:bodyPr vert="horz" lIns="91440" tIns="45720" rIns="91440" bIns="45720" rtlCol="0" anchor="ctr">
            <a:normAutofit/>
          </a:bodyPr>
          <a:lstStyle/>
          <a:p>
            <a:r>
              <a:rPr lang="de-DE" dirty="0"/>
              <a:t>Titelmasterformat durch Klicken bearbeiten</a:t>
            </a:r>
          </a:p>
        </p:txBody>
      </p:sp>
    </p:spTree>
    <p:extLst>
      <p:ext uri="{BB962C8B-B14F-4D97-AF65-F5344CB8AC3E}">
        <p14:creationId xmlns:p14="http://schemas.microsoft.com/office/powerpoint/2010/main" val="156588461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65" r:id="rId4"/>
    <p:sldLayoutId id="2147483793" r:id="rId5"/>
    <p:sldLayoutId id="2147483794" r:id="rId6"/>
    <p:sldLayoutId id="2147483795" r:id="rId7"/>
  </p:sldLayoutIdLst>
  <p:txStyles>
    <p:titleStyle>
      <a:lvl1pPr marL="427038" indent="-427038" algn="l" rtl="0" eaLnBrk="1" fontAlgn="base" hangingPunct="1">
        <a:spcBef>
          <a:spcPct val="0"/>
        </a:spcBef>
        <a:spcAft>
          <a:spcPct val="0"/>
        </a:spcAft>
        <a:tabLst/>
        <a:defRPr sz="2600" b="1">
          <a:solidFill>
            <a:srgbClr val="005E80"/>
          </a:solidFill>
          <a:latin typeface="+mj-lt"/>
          <a:ea typeface="+mj-ea"/>
          <a:cs typeface="+mj-cs"/>
        </a:defRPr>
      </a:lvl1pPr>
      <a:lvl2pPr marL="427038" indent="-427038" algn="l" rtl="0" eaLnBrk="1" fontAlgn="base" hangingPunct="1">
        <a:spcBef>
          <a:spcPct val="0"/>
        </a:spcBef>
        <a:spcAft>
          <a:spcPct val="0"/>
        </a:spcAft>
        <a:defRPr sz="2800" b="1">
          <a:solidFill>
            <a:srgbClr val="005E80"/>
          </a:solidFill>
          <a:latin typeface="Trebuchet MS" pitchFamily="34" charset="0"/>
        </a:defRPr>
      </a:lvl2pPr>
      <a:lvl3pPr marL="427038" indent="-427038" algn="l" rtl="0" eaLnBrk="1" fontAlgn="base" hangingPunct="1">
        <a:spcBef>
          <a:spcPct val="0"/>
        </a:spcBef>
        <a:spcAft>
          <a:spcPct val="0"/>
        </a:spcAft>
        <a:defRPr sz="2800" b="1">
          <a:solidFill>
            <a:srgbClr val="005E80"/>
          </a:solidFill>
          <a:latin typeface="Trebuchet MS" pitchFamily="34" charset="0"/>
        </a:defRPr>
      </a:lvl3pPr>
      <a:lvl4pPr marL="427038" indent="-427038" algn="l" rtl="0" eaLnBrk="1" fontAlgn="base" hangingPunct="1">
        <a:spcBef>
          <a:spcPct val="0"/>
        </a:spcBef>
        <a:spcAft>
          <a:spcPct val="0"/>
        </a:spcAft>
        <a:defRPr sz="2800" b="1">
          <a:solidFill>
            <a:srgbClr val="005E80"/>
          </a:solidFill>
          <a:latin typeface="Trebuchet MS" pitchFamily="34" charset="0"/>
        </a:defRPr>
      </a:lvl4pPr>
      <a:lvl5pPr marL="427038" indent="-427038" algn="l" rtl="0" eaLnBrk="1" fontAlgn="base" hangingPunct="1">
        <a:spcBef>
          <a:spcPct val="0"/>
        </a:spcBef>
        <a:spcAft>
          <a:spcPct val="0"/>
        </a:spcAft>
        <a:defRPr sz="2800" b="1">
          <a:solidFill>
            <a:srgbClr val="005E80"/>
          </a:solidFill>
          <a:latin typeface="Trebuchet MS" pitchFamily="34" charset="0"/>
        </a:defRPr>
      </a:lvl5pPr>
      <a:lvl6pPr marL="884238" indent="-427038" algn="l" rtl="0" eaLnBrk="1" fontAlgn="base" hangingPunct="1">
        <a:spcBef>
          <a:spcPct val="0"/>
        </a:spcBef>
        <a:spcAft>
          <a:spcPct val="0"/>
        </a:spcAft>
        <a:defRPr sz="2800" b="1">
          <a:solidFill>
            <a:srgbClr val="005E80"/>
          </a:solidFill>
          <a:latin typeface="Trebuchet MS" pitchFamily="34" charset="0"/>
        </a:defRPr>
      </a:lvl6pPr>
      <a:lvl7pPr marL="1341438" indent="-427038" algn="l" rtl="0" eaLnBrk="1" fontAlgn="base" hangingPunct="1">
        <a:spcBef>
          <a:spcPct val="0"/>
        </a:spcBef>
        <a:spcAft>
          <a:spcPct val="0"/>
        </a:spcAft>
        <a:defRPr sz="2800" b="1">
          <a:solidFill>
            <a:srgbClr val="005E80"/>
          </a:solidFill>
          <a:latin typeface="Trebuchet MS" pitchFamily="34" charset="0"/>
        </a:defRPr>
      </a:lvl7pPr>
      <a:lvl8pPr marL="1798638" indent="-427038" algn="l" rtl="0" eaLnBrk="1" fontAlgn="base" hangingPunct="1">
        <a:spcBef>
          <a:spcPct val="0"/>
        </a:spcBef>
        <a:spcAft>
          <a:spcPct val="0"/>
        </a:spcAft>
        <a:defRPr sz="2800" b="1">
          <a:solidFill>
            <a:srgbClr val="005E80"/>
          </a:solidFill>
          <a:latin typeface="Trebuchet MS" pitchFamily="34" charset="0"/>
        </a:defRPr>
      </a:lvl8pPr>
      <a:lvl9pPr marL="2255838" indent="-427038" algn="l" rtl="0" eaLnBrk="1" fontAlgn="base" hangingPunct="1">
        <a:spcBef>
          <a:spcPct val="0"/>
        </a:spcBef>
        <a:spcAft>
          <a:spcPct val="0"/>
        </a:spcAft>
        <a:defRPr sz="2800" b="1">
          <a:solidFill>
            <a:srgbClr val="005E80"/>
          </a:solidFill>
          <a:latin typeface="Trebuchet MS" pitchFamily="34" charset="0"/>
        </a:defRPr>
      </a:lvl9pPr>
    </p:titleStyle>
    <p:bodyStyle>
      <a:lvl1pPr marL="463550" indent="-463550" algn="l" rtl="0" eaLnBrk="1" fontAlgn="base" hangingPunct="1">
        <a:spcBef>
          <a:spcPct val="20000"/>
        </a:spcBef>
        <a:spcAft>
          <a:spcPct val="0"/>
        </a:spcAft>
        <a:defRPr sz="16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665163" indent="-198438" algn="l" rtl="0" eaLnBrk="1" fontAlgn="base" hangingPunct="1">
        <a:spcBef>
          <a:spcPct val="20000"/>
        </a:spcBef>
        <a:spcAft>
          <a:spcPct val="0"/>
        </a:spcAft>
        <a:buSzPct val="130000"/>
        <a:buFont typeface="Trebuchet MS" pitchFamily="34" charset="0"/>
        <a:buChar char="»"/>
        <a:defRPr sz="1600" b="1">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FADC77A-CA74-4AD1-AF5E-235E028B2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a:ext>
            </a:extLst>
          </a:blip>
          <a:srcRect/>
          <a:stretch/>
        </p:blipFill>
        <p:spPr>
          <a:xfrm>
            <a:off x="-1" y="-7134"/>
            <a:ext cx="9144001" cy="5152221"/>
          </a:xfrm>
          <a:prstGeom prst="rect">
            <a:avLst/>
          </a:prstGeom>
        </p:spPr>
      </p:pic>
      <p:grpSp>
        <p:nvGrpSpPr>
          <p:cNvPr id="6" name="Gruppieren 5">
            <a:extLst>
              <a:ext uri="{FF2B5EF4-FFF2-40B4-BE49-F238E27FC236}">
                <a16:creationId xmlns:a16="http://schemas.microsoft.com/office/drawing/2014/main" id="{3F1BCD2C-A55E-47E2-B18A-EEC7DF192D4A}"/>
              </a:ext>
            </a:extLst>
          </p:cNvPr>
          <p:cNvGrpSpPr/>
          <p:nvPr/>
        </p:nvGrpSpPr>
        <p:grpSpPr>
          <a:xfrm>
            <a:off x="7020272" y="52264"/>
            <a:ext cx="1944217" cy="4984788"/>
            <a:chOff x="6660555" y="108036"/>
            <a:chExt cx="1944217" cy="4984788"/>
          </a:xfrm>
        </p:grpSpPr>
        <p:pic>
          <p:nvPicPr>
            <p:cNvPr id="7" name="Picture 2" descr="Z:\Grafik\CD-Datenbank\Datenbank Logo neu\Logo in SW\Logo_ekiba_lang_2zeilig_w_druck.png">
              <a:extLst>
                <a:ext uri="{FF2B5EF4-FFF2-40B4-BE49-F238E27FC236}">
                  <a16:creationId xmlns:a16="http://schemas.microsoft.com/office/drawing/2014/main" id="{73666F38-580B-42CC-AB89-BBF4111020F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60555" y="108036"/>
              <a:ext cx="1944217" cy="348962"/>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7">
              <a:extLst>
                <a:ext uri="{FF2B5EF4-FFF2-40B4-BE49-F238E27FC236}">
                  <a16:creationId xmlns:a16="http://schemas.microsoft.com/office/drawing/2014/main" id="{63C22766-C457-499B-94E7-E03DB3543B10}"/>
                </a:ext>
              </a:extLst>
            </p:cNvPr>
            <p:cNvSpPr txBox="1">
              <a:spLocks/>
            </p:cNvSpPr>
            <p:nvPr userDrawn="1"/>
          </p:nvSpPr>
          <p:spPr>
            <a:xfrm>
              <a:off x="7236619" y="4876800"/>
              <a:ext cx="1368152" cy="216024"/>
            </a:xfrm>
            <a:prstGeom prst="rect">
              <a:avLst/>
            </a:prstGeom>
          </p:spPr>
          <p:txBody>
            <a:bodyPr rIns="0"/>
            <a:lstStyle>
              <a:lvl1pPr marL="463550" indent="-463550" algn="r" rtl="0" eaLnBrk="1" fontAlgn="base" hangingPunct="1">
                <a:spcBef>
                  <a:spcPct val="20000"/>
                </a:spcBef>
                <a:spcAft>
                  <a:spcPct val="0"/>
                </a:spcAft>
                <a:defRPr sz="1000" b="1">
                  <a:solidFill>
                    <a:schemeClr val="bg1"/>
                  </a:solidFill>
                  <a:latin typeface="+mn-lt"/>
                  <a:ea typeface="+mn-ea"/>
                  <a:cs typeface="+mn-cs"/>
                </a:defRPr>
              </a:lvl1pPr>
              <a:lvl2pPr marL="465138" indent="-7938" algn="l" rtl="0" eaLnBrk="1" fontAlgn="base" hangingPunct="1">
                <a:spcBef>
                  <a:spcPct val="20000"/>
                </a:spcBef>
                <a:spcAft>
                  <a:spcPct val="0"/>
                </a:spcAft>
                <a:defRPr sz="1800">
                  <a:solidFill>
                    <a:srgbClr val="4D4D4D"/>
                  </a:solidFill>
                  <a:latin typeface="+mn-lt"/>
                </a:defRPr>
              </a:lvl2pPr>
              <a:lvl3pPr marL="665163" indent="-198438" algn="l" rtl="0" eaLnBrk="1" fontAlgn="base" hangingPunct="1">
                <a:spcBef>
                  <a:spcPct val="20000"/>
                </a:spcBef>
                <a:spcAft>
                  <a:spcPct val="0"/>
                </a:spcAft>
                <a:buSzPct val="130000"/>
                <a:buFont typeface="Trebuchet MS" pitchFamily="34" charset="0"/>
                <a:buChar char="»"/>
                <a:defRPr sz="1800" b="1">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dirty="0"/>
                <a:t>Seite </a:t>
              </a:r>
              <a:fld id="{B7C453F2-6B4C-41FE-AE4C-93CD4D0F23B3}" type="slidenum">
                <a:rPr lang="de-DE" sz="800" kern="0" smtClean="0"/>
                <a:pPr/>
                <a:t>1</a:t>
              </a:fld>
              <a:endParaRPr lang="de-DE" sz="800" kern="0" dirty="0"/>
            </a:p>
          </p:txBody>
        </p:sp>
      </p:grpSp>
      <p:sp>
        <p:nvSpPr>
          <p:cNvPr id="2" name="Titel 1"/>
          <p:cNvSpPr>
            <a:spLocks noGrp="1"/>
          </p:cNvSpPr>
          <p:nvPr>
            <p:ph type="title"/>
          </p:nvPr>
        </p:nvSpPr>
        <p:spPr>
          <a:xfrm>
            <a:off x="0" y="4372744"/>
            <a:ext cx="9144000" cy="431800"/>
          </a:xfrm>
          <a:noFill/>
        </p:spPr>
        <p:txBody>
          <a:bodyPr>
            <a:noAutofit/>
          </a:bodyPr>
          <a:lstStyle/>
          <a:p>
            <a:pPr algn="ctr"/>
            <a:r>
              <a:rPr lang="de-DE" sz="2800" dirty="0">
                <a:solidFill>
                  <a:schemeClr val="bg1"/>
                </a:solidFill>
              </a:rPr>
              <a:t>Finanzen – Entwicklung der Kirchensteuer bis 2032</a:t>
            </a:r>
          </a:p>
        </p:txBody>
      </p:sp>
    </p:spTree>
    <p:extLst>
      <p:ext uri="{BB962C8B-B14F-4D97-AF65-F5344CB8AC3E}">
        <p14:creationId xmlns:p14="http://schemas.microsoft.com/office/powerpoint/2010/main" val="406369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16360"/>
            <a:ext cx="8353425" cy="400110"/>
          </a:xfrm>
        </p:spPr>
        <p:txBody>
          <a:bodyPr>
            <a:noAutofit/>
          </a:bodyPr>
          <a:lstStyle/>
          <a:p>
            <a:r>
              <a:rPr lang="de-DE" sz="2000" dirty="0"/>
              <a:t>Angebote zur Vertiefung</a:t>
            </a:r>
          </a:p>
        </p:txBody>
      </p:sp>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8DDC06A-BE4C-4B20-A9FD-E0A016309A96}"/>
              </a:ext>
            </a:extLst>
          </p:cNvPr>
          <p:cNvSpPr txBox="1">
            <a:spLocks noChangeArrowheads="1"/>
          </p:cNvSpPr>
          <p:nvPr/>
        </p:nvSpPr>
        <p:spPr>
          <a:xfrm>
            <a:off x="2339752" y="4199111"/>
            <a:ext cx="2548881" cy="338554"/>
          </a:xfrm>
          <a:prstGeom prst="rect">
            <a:avLst/>
          </a:prstGeom>
          <a:noFill/>
        </p:spPr>
        <p:txBody>
          <a:bodyPr vert="horz" wrap="square" lIns="91440" tIns="45720" rIns="91440" bIns="45720" rtlCol="0">
            <a:sp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www.shop.ekiba.de</a:t>
            </a:r>
          </a:p>
        </p:txBody>
      </p:sp>
      <p:pic>
        <p:nvPicPr>
          <p:cNvPr id="10" name="Grafik 9" descr="Ein Bild, das Text enthält.&#10;&#10;Automatisch generierte Beschreibung">
            <a:extLst>
              <a:ext uri="{FF2B5EF4-FFF2-40B4-BE49-F238E27FC236}">
                <a16:creationId xmlns:a16="http://schemas.microsoft.com/office/drawing/2014/main" id="{DD7790F4-CE42-45A3-8D8C-93A46CDF34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6651" y="1565399"/>
            <a:ext cx="1527931" cy="2160000"/>
          </a:xfrm>
          <a:prstGeom prst="rect">
            <a:avLst/>
          </a:prstGeom>
        </p:spPr>
      </p:pic>
      <p:pic>
        <p:nvPicPr>
          <p:cNvPr id="12" name="Grafik 11">
            <a:extLst>
              <a:ext uri="{FF2B5EF4-FFF2-40B4-BE49-F238E27FC236}">
                <a16:creationId xmlns:a16="http://schemas.microsoft.com/office/drawing/2014/main" id="{A84D3CA2-AEE3-4C9A-B519-96FA6F3B78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568" y="1549029"/>
            <a:ext cx="1748903" cy="2160000"/>
          </a:xfrm>
          <a:prstGeom prst="rect">
            <a:avLst/>
          </a:prstGeom>
        </p:spPr>
      </p:pic>
      <p:pic>
        <p:nvPicPr>
          <p:cNvPr id="14" name="Grafik 13" descr="Ein Bild, das Text, Person enthält.&#10;&#10;Automatisch generierte Beschreibung">
            <a:extLst>
              <a:ext uri="{FF2B5EF4-FFF2-40B4-BE49-F238E27FC236}">
                <a16:creationId xmlns:a16="http://schemas.microsoft.com/office/drawing/2014/main" id="{75470671-E104-4576-BA65-5819C5D2DEE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38019" y="1555517"/>
            <a:ext cx="1533982" cy="2160000"/>
          </a:xfrm>
          <a:prstGeom prst="rect">
            <a:avLst/>
          </a:prstGeom>
        </p:spPr>
      </p:pic>
      <p:sp>
        <p:nvSpPr>
          <p:cNvPr id="15" name="Rectangle 3">
            <a:extLst>
              <a:ext uri="{FF2B5EF4-FFF2-40B4-BE49-F238E27FC236}">
                <a16:creationId xmlns:a16="http://schemas.microsoft.com/office/drawing/2014/main" id="{8BCDDB57-C6B7-45D1-9451-6EF81AD04C9B}"/>
              </a:ext>
            </a:extLst>
          </p:cNvPr>
          <p:cNvSpPr txBox="1">
            <a:spLocks noChangeArrowheads="1"/>
          </p:cNvSpPr>
          <p:nvPr/>
        </p:nvSpPr>
        <p:spPr>
          <a:xfrm>
            <a:off x="6199583" y="4076001"/>
            <a:ext cx="2548881" cy="584775"/>
          </a:xfrm>
          <a:prstGeom prst="rect">
            <a:avLst/>
          </a:prstGeom>
          <a:noFill/>
        </p:spPr>
        <p:txBody>
          <a:bodyPr vert="horz" wrap="square" lIns="91440" tIns="45720" rIns="91440" bIns="45720" rtlCol="0">
            <a:sp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www.ekiba.de/</a:t>
            </a:r>
            <a:br>
              <a:rPr lang="de-DE" sz="1600" kern="0" dirty="0"/>
            </a:br>
            <a:r>
              <a:rPr lang="de-DE" sz="1600" kern="0" dirty="0" err="1"/>
              <a:t>fundraisingfortbildungen</a:t>
            </a:r>
            <a:endParaRPr lang="de-DE" sz="1600" kern="0" dirty="0"/>
          </a:p>
        </p:txBody>
      </p:sp>
      <p:sp>
        <p:nvSpPr>
          <p:cNvPr id="17" name="Rectangle 3">
            <a:extLst>
              <a:ext uri="{FF2B5EF4-FFF2-40B4-BE49-F238E27FC236}">
                <a16:creationId xmlns:a16="http://schemas.microsoft.com/office/drawing/2014/main" id="{21701CD8-DB28-41E2-B3B3-8A4E5E87B6ED}"/>
              </a:ext>
            </a:extLst>
          </p:cNvPr>
          <p:cNvSpPr txBox="1">
            <a:spLocks noChangeArrowheads="1"/>
          </p:cNvSpPr>
          <p:nvPr/>
        </p:nvSpPr>
        <p:spPr>
          <a:xfrm>
            <a:off x="14785" y="4876800"/>
            <a:ext cx="3117055" cy="268288"/>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dirty="0"/>
              <a:t>                    © alle Bilder: </a:t>
            </a:r>
            <a:r>
              <a:rPr lang="de-DE" sz="800" kern="0" dirty="0" err="1"/>
              <a:t>EKiBa</a:t>
            </a:r>
            <a:r>
              <a:rPr lang="de-DE" sz="800" kern="0" dirty="0"/>
              <a:t>, Servicestelle Fundraising</a:t>
            </a:r>
          </a:p>
        </p:txBody>
      </p:sp>
      <p:pic>
        <p:nvPicPr>
          <p:cNvPr id="19" name="Grafik 18" descr="Ein Bild, das Person, drinnen, Personen, Gruppe enthält.&#10;&#10;Automatisch generierte Beschreibung">
            <a:extLst>
              <a:ext uri="{FF2B5EF4-FFF2-40B4-BE49-F238E27FC236}">
                <a16:creationId xmlns:a16="http://schemas.microsoft.com/office/drawing/2014/main" id="{B766C04E-ADDE-4852-9C37-992676C8A4A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09"/>
          <a:stretch/>
        </p:blipFill>
        <p:spPr>
          <a:xfrm>
            <a:off x="6114132" y="1565399"/>
            <a:ext cx="2522022" cy="2160000"/>
          </a:xfrm>
          <a:prstGeom prst="rect">
            <a:avLst/>
          </a:prstGeom>
        </p:spPr>
      </p:pic>
      <p:sp>
        <p:nvSpPr>
          <p:cNvPr id="20" name="Rectangle 3">
            <a:extLst>
              <a:ext uri="{FF2B5EF4-FFF2-40B4-BE49-F238E27FC236}">
                <a16:creationId xmlns:a16="http://schemas.microsoft.com/office/drawing/2014/main" id="{234BACC2-A303-4F9B-9378-DEB1E398276A}"/>
              </a:ext>
            </a:extLst>
          </p:cNvPr>
          <p:cNvSpPr txBox="1">
            <a:spLocks noChangeArrowheads="1"/>
          </p:cNvSpPr>
          <p:nvPr/>
        </p:nvSpPr>
        <p:spPr>
          <a:xfrm>
            <a:off x="6199583" y="2995881"/>
            <a:ext cx="2404865" cy="584775"/>
          </a:xfrm>
          <a:prstGeom prst="rect">
            <a:avLst/>
          </a:prstGeom>
          <a:noFill/>
        </p:spPr>
        <p:txBody>
          <a:bodyPr vert="horz" wrap="square" lIns="91440" tIns="45720" rIns="91440" bIns="45720" rtlCol="0">
            <a:sp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solidFill>
                  <a:schemeClr val="bg1"/>
                </a:solidFill>
              </a:rPr>
              <a:t>Workshop</a:t>
            </a:r>
            <a:br>
              <a:rPr lang="de-DE" sz="1600" kern="0" dirty="0">
                <a:solidFill>
                  <a:schemeClr val="bg1"/>
                </a:solidFill>
              </a:rPr>
            </a:br>
            <a:r>
              <a:rPr lang="de-DE" sz="1600" kern="0" dirty="0">
                <a:solidFill>
                  <a:schemeClr val="bg1"/>
                </a:solidFill>
              </a:rPr>
              <a:t>Finanzkommunikation</a:t>
            </a:r>
          </a:p>
        </p:txBody>
      </p:sp>
    </p:spTree>
    <p:extLst>
      <p:ext uri="{BB962C8B-B14F-4D97-AF65-F5344CB8AC3E}">
        <p14:creationId xmlns:p14="http://schemas.microsoft.com/office/powerpoint/2010/main" val="36687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a:extLst>
              <a:ext uri="{FF2B5EF4-FFF2-40B4-BE49-F238E27FC236}">
                <a16:creationId xmlns:a16="http://schemas.microsoft.com/office/drawing/2014/main" id="{234BACC2-A303-4F9B-9378-DEB1E398276A}"/>
              </a:ext>
            </a:extLst>
          </p:cNvPr>
          <p:cNvSpPr txBox="1">
            <a:spLocks noChangeArrowheads="1"/>
          </p:cNvSpPr>
          <p:nvPr/>
        </p:nvSpPr>
        <p:spPr>
          <a:xfrm>
            <a:off x="6199583" y="2995881"/>
            <a:ext cx="2404865" cy="584775"/>
          </a:xfrm>
          <a:prstGeom prst="rect">
            <a:avLst/>
          </a:prstGeom>
          <a:noFill/>
        </p:spPr>
        <p:txBody>
          <a:bodyPr vert="horz" wrap="square" lIns="91440" tIns="45720" rIns="91440" bIns="45720" rtlCol="0">
            <a:sp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solidFill>
                  <a:schemeClr val="bg1"/>
                </a:solidFill>
              </a:rPr>
              <a:t>Workshop</a:t>
            </a:r>
            <a:br>
              <a:rPr lang="de-DE" sz="1600" kern="0" dirty="0">
                <a:solidFill>
                  <a:schemeClr val="bg1"/>
                </a:solidFill>
              </a:rPr>
            </a:br>
            <a:r>
              <a:rPr lang="de-DE" sz="1600" kern="0" dirty="0">
                <a:solidFill>
                  <a:schemeClr val="bg1"/>
                </a:solidFill>
              </a:rPr>
              <a:t>Finanzkommunikation</a:t>
            </a:r>
          </a:p>
        </p:txBody>
      </p:sp>
      <p:sp>
        <p:nvSpPr>
          <p:cNvPr id="13" name="Inhaltsplatzhalter 2">
            <a:extLst>
              <a:ext uri="{FF2B5EF4-FFF2-40B4-BE49-F238E27FC236}">
                <a16:creationId xmlns:a16="http://schemas.microsoft.com/office/drawing/2014/main" id="{229E75FB-82CE-4EDF-BC35-F032199A4385}"/>
              </a:ext>
            </a:extLst>
          </p:cNvPr>
          <p:cNvSpPr txBox="1">
            <a:spLocks/>
          </p:cNvSpPr>
          <p:nvPr/>
        </p:nvSpPr>
        <p:spPr>
          <a:xfrm>
            <a:off x="1691680" y="956430"/>
            <a:ext cx="6912768" cy="4064386"/>
          </a:xfrm>
          <a:prstGeom prst="rect">
            <a:avLst/>
          </a:prstGeom>
        </p:spPr>
        <p:txBody>
          <a:bodyPr/>
          <a:lstStyle>
            <a:lvl1pPr marL="463550" indent="-463550" algn="l" rtl="0" eaLnBrk="1" fontAlgn="base" hangingPunct="1">
              <a:spcBef>
                <a:spcPct val="20000"/>
              </a:spcBef>
              <a:spcAft>
                <a:spcPct val="0"/>
              </a:spcAft>
              <a:defRPr sz="16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665163" indent="-198438" algn="l" rtl="0" eaLnBrk="1" fontAlgn="base" hangingPunct="1">
              <a:spcBef>
                <a:spcPct val="20000"/>
              </a:spcBef>
              <a:spcAft>
                <a:spcPct val="0"/>
              </a:spcAft>
              <a:buSzPct val="130000"/>
              <a:buFont typeface="Trebuchet MS" pitchFamily="34" charset="0"/>
              <a:buChar char="»"/>
              <a:defRPr sz="1600" b="1">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marL="427038" lvl="0" indent="-427038">
              <a:spcBef>
                <a:spcPct val="0"/>
              </a:spcBef>
            </a:pPr>
            <a:r>
              <a:rPr lang="de-DE" altLang="de-DE" dirty="0">
                <a:latin typeface="+mj-lt"/>
                <a:ea typeface="+mj-ea"/>
                <a:cs typeface="+mj-cs"/>
              </a:rPr>
              <a:t>ZUM THEMA KIRCHLICHE FINANZEN</a:t>
            </a:r>
          </a:p>
          <a:p>
            <a:pPr marL="0" lvl="0" indent="0">
              <a:spcBef>
                <a:spcPts val="600"/>
              </a:spcBef>
            </a:pPr>
            <a:r>
              <a:rPr lang="de-DE" altLang="de-DE" dirty="0">
                <a:latin typeface="+mj-lt"/>
                <a:ea typeface="+mj-ea"/>
                <a:cs typeface="+mj-cs"/>
              </a:rPr>
              <a:t>Ludwig Bruch</a:t>
            </a:r>
            <a:br>
              <a:rPr lang="de-DE" altLang="de-DE" dirty="0">
                <a:latin typeface="+mj-lt"/>
                <a:ea typeface="+mj-ea"/>
                <a:cs typeface="+mj-cs"/>
              </a:rPr>
            </a:br>
            <a:r>
              <a:rPr lang="de-DE" altLang="de-DE" dirty="0">
                <a:latin typeface="+mj-lt"/>
                <a:ea typeface="+mj-ea"/>
                <a:cs typeface="+mj-cs"/>
              </a:rPr>
              <a:t>(Bereichsleiter Landeskirchlicher Haushalt)</a:t>
            </a:r>
          </a:p>
          <a:p>
            <a:pPr marL="427038" lvl="0" indent="-427038">
              <a:spcBef>
                <a:spcPts val="600"/>
              </a:spcBef>
            </a:pPr>
            <a:r>
              <a:rPr lang="de-DE" altLang="de-DE" dirty="0">
                <a:latin typeface="+mj-lt"/>
                <a:ea typeface="+mj-ea"/>
                <a:cs typeface="+mj-cs"/>
              </a:rPr>
              <a:t>Telefon: (0721) 9175 709  -  ludwig.bruch@ekiba.de</a:t>
            </a:r>
          </a:p>
          <a:p>
            <a:pPr marL="427038" lvl="0" indent="-427038">
              <a:spcBef>
                <a:spcPct val="0"/>
              </a:spcBef>
            </a:pPr>
            <a:endParaRPr lang="de-DE" altLang="de-DE" dirty="0">
              <a:latin typeface="+mj-lt"/>
              <a:ea typeface="+mj-ea"/>
              <a:cs typeface="+mj-cs"/>
            </a:endParaRPr>
          </a:p>
          <a:p>
            <a:pPr marL="427038" lvl="0" indent="-427038">
              <a:spcBef>
                <a:spcPct val="0"/>
              </a:spcBef>
            </a:pPr>
            <a:r>
              <a:rPr lang="de-DE" altLang="de-DE" dirty="0">
                <a:latin typeface="+mj-lt"/>
                <a:ea typeface="+mj-ea"/>
                <a:cs typeface="+mj-cs"/>
              </a:rPr>
              <a:t>BEI FRAGEN ZU SPENDEN, STIFTUNGEN UND VERMÄCHTNISSEN</a:t>
            </a:r>
          </a:p>
          <a:p>
            <a:pPr marL="0" lvl="0" indent="0">
              <a:spcBef>
                <a:spcPts val="600"/>
              </a:spcBef>
            </a:pPr>
            <a:r>
              <a:rPr lang="de-DE" altLang="de-DE" dirty="0">
                <a:latin typeface="+mj-lt"/>
                <a:ea typeface="+mj-ea"/>
                <a:cs typeface="+mj-cs"/>
              </a:rPr>
              <a:t>Kirchenrat Dr. Torsten Sternberg </a:t>
            </a:r>
            <a:br>
              <a:rPr lang="de-DE" altLang="de-DE" dirty="0">
                <a:latin typeface="+mj-lt"/>
                <a:ea typeface="+mj-ea"/>
                <a:cs typeface="+mj-cs"/>
              </a:rPr>
            </a:br>
            <a:r>
              <a:rPr lang="de-DE" altLang="de-DE" dirty="0">
                <a:latin typeface="+mj-lt"/>
                <a:ea typeface="+mj-ea"/>
                <a:cs typeface="+mj-cs"/>
              </a:rPr>
              <a:t>(Servicestelle Fundraising und Mitgliederorientierung)</a:t>
            </a:r>
          </a:p>
          <a:p>
            <a:pPr marL="427038" lvl="0" indent="-427038">
              <a:spcBef>
                <a:spcPts val="600"/>
              </a:spcBef>
            </a:pPr>
            <a:r>
              <a:rPr lang="de-DE" altLang="de-DE" dirty="0">
                <a:latin typeface="+mj-lt"/>
                <a:ea typeface="+mj-ea"/>
                <a:cs typeface="+mj-cs"/>
              </a:rPr>
              <a:t>Telefon: (0721) 9175 820  -   torsten.sternberg@ekiba.de</a:t>
            </a:r>
          </a:p>
          <a:p>
            <a:pPr marL="427038" lvl="0" indent="-427038">
              <a:spcBef>
                <a:spcPct val="0"/>
              </a:spcBef>
            </a:pPr>
            <a:endParaRPr lang="de-DE" kern="0" dirty="0">
              <a:solidFill>
                <a:srgbClr val="005E7E"/>
              </a:solidFill>
              <a:latin typeface="+mj-lt"/>
              <a:ea typeface="+mj-ea"/>
              <a:cs typeface="+mj-cs"/>
            </a:endParaRPr>
          </a:p>
          <a:p>
            <a:pPr marL="427038" lvl="0" indent="-427038">
              <a:spcBef>
                <a:spcPct val="0"/>
              </a:spcBef>
            </a:pPr>
            <a:r>
              <a:rPr lang="de-DE" kern="0" dirty="0">
                <a:solidFill>
                  <a:srgbClr val="005E7E"/>
                </a:solidFill>
              </a:rPr>
              <a:t>ZUM THEMA GEMEINDEVERMÖGEN / BAUFINANZEN</a:t>
            </a:r>
          </a:p>
          <a:p>
            <a:pPr marL="0" lvl="0" indent="0">
              <a:spcBef>
                <a:spcPts val="600"/>
              </a:spcBef>
            </a:pPr>
            <a:r>
              <a:rPr lang="de-DE" kern="0" dirty="0">
                <a:solidFill>
                  <a:srgbClr val="005E7E"/>
                </a:solidFill>
              </a:rPr>
              <a:t>Pfarrer Andreas Maier</a:t>
            </a:r>
            <a:br>
              <a:rPr lang="de-DE" kern="0" dirty="0">
                <a:solidFill>
                  <a:srgbClr val="005E7E"/>
                </a:solidFill>
              </a:rPr>
            </a:br>
            <a:r>
              <a:rPr lang="de-DE" kern="0" dirty="0">
                <a:solidFill>
                  <a:srgbClr val="005E7E"/>
                </a:solidFill>
              </a:rPr>
              <a:t>(Abteilungsleiter Gemeindevermögen und </a:t>
            </a:r>
            <a:r>
              <a:rPr lang="de-DE" kern="0" dirty="0" err="1">
                <a:solidFill>
                  <a:srgbClr val="005E7E"/>
                </a:solidFill>
              </a:rPr>
              <a:t>Baufianzen</a:t>
            </a:r>
            <a:r>
              <a:rPr lang="de-DE" kern="0" dirty="0">
                <a:solidFill>
                  <a:srgbClr val="005E7E"/>
                </a:solidFill>
              </a:rPr>
              <a:t>)</a:t>
            </a:r>
          </a:p>
          <a:p>
            <a:pPr marL="427038" lvl="0" indent="-427038">
              <a:spcBef>
                <a:spcPts val="600"/>
              </a:spcBef>
            </a:pPr>
            <a:r>
              <a:rPr lang="de-DE" kern="0" dirty="0">
                <a:solidFill>
                  <a:srgbClr val="005E7E"/>
                </a:solidFill>
              </a:rPr>
              <a:t>Telefon: 0721/9175-802  -  andreas.maier@ekiba.de</a:t>
            </a:r>
            <a:endParaRPr lang="de-DE" kern="0" dirty="0"/>
          </a:p>
        </p:txBody>
      </p:sp>
      <p:sp>
        <p:nvSpPr>
          <p:cNvPr id="16" name="Titel 1">
            <a:extLst>
              <a:ext uri="{FF2B5EF4-FFF2-40B4-BE49-F238E27FC236}">
                <a16:creationId xmlns:a16="http://schemas.microsoft.com/office/drawing/2014/main" id="{420DDF22-E58F-41B9-9A62-C8B65C8C8699}"/>
              </a:ext>
            </a:extLst>
          </p:cNvPr>
          <p:cNvSpPr>
            <a:spLocks noGrp="1"/>
          </p:cNvSpPr>
          <p:nvPr>
            <p:ph type="title"/>
          </p:nvPr>
        </p:nvSpPr>
        <p:spPr>
          <a:xfrm>
            <a:off x="589246" y="340296"/>
            <a:ext cx="8353425" cy="400110"/>
          </a:xfrm>
        </p:spPr>
        <p:txBody>
          <a:bodyPr>
            <a:noAutofit/>
          </a:bodyPr>
          <a:lstStyle/>
          <a:p>
            <a:r>
              <a:rPr lang="de-DE" sz="2000" dirty="0"/>
              <a:t>Ansprechpersonen</a:t>
            </a:r>
          </a:p>
        </p:txBody>
      </p:sp>
      <p:pic>
        <p:nvPicPr>
          <p:cNvPr id="1026" name="Picture 2" descr="Quelle: Ludwig Bruch, Ludwig Bruch / ekiba">
            <a:extLst>
              <a:ext uri="{FF2B5EF4-FFF2-40B4-BE49-F238E27FC236}">
                <a16:creationId xmlns:a16="http://schemas.microsoft.com/office/drawing/2014/main" id="{6F25175D-9C59-4729-9317-2541C7ACD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8564563"/>
            <a:ext cx="10953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Quelle: Hansjörg Fuchs / ekiba">
            <a:extLst>
              <a:ext uri="{FF2B5EF4-FFF2-40B4-BE49-F238E27FC236}">
                <a16:creationId xmlns:a16="http://schemas.microsoft.com/office/drawing/2014/main" id="{23D8C459-23D2-4113-826A-091E79A29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97" y="2359590"/>
            <a:ext cx="839714" cy="1082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lle: M.Hornung">
            <a:extLst>
              <a:ext uri="{FF2B5EF4-FFF2-40B4-BE49-F238E27FC236}">
                <a16:creationId xmlns:a16="http://schemas.microsoft.com/office/drawing/2014/main" id="{1F0BF7C6-B545-4388-B07C-7BFD56414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14812963"/>
            <a:ext cx="1143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elle: Ludwig Bruch, Ludwig Bruch / ekiba">
            <a:extLst>
              <a:ext uri="{FF2B5EF4-FFF2-40B4-BE49-F238E27FC236}">
                <a16:creationId xmlns:a16="http://schemas.microsoft.com/office/drawing/2014/main" id="{DEF3AC3D-1A6A-4407-8DF0-BD512A505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048537"/>
            <a:ext cx="792088" cy="106759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Mann, Person enthält.&#10;&#10;Automatisch generierte Beschreibung">
            <a:extLst>
              <a:ext uri="{FF2B5EF4-FFF2-40B4-BE49-F238E27FC236}">
                <a16:creationId xmlns:a16="http://schemas.microsoft.com/office/drawing/2014/main" id="{216EC58B-EC88-46EC-9583-7D705D73E5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697" y="3763826"/>
            <a:ext cx="871318" cy="1120075"/>
          </a:xfrm>
          <a:prstGeom prst="rect">
            <a:avLst/>
          </a:prstGeom>
        </p:spPr>
      </p:pic>
    </p:spTree>
    <p:extLst>
      <p:ext uri="{BB962C8B-B14F-4D97-AF65-F5344CB8AC3E}">
        <p14:creationId xmlns:p14="http://schemas.microsoft.com/office/powerpoint/2010/main" val="329833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E88F1106-A359-48D9-91F0-61577DE6EAB2}"/>
              </a:ext>
            </a:extLst>
          </p:cNvPr>
          <p:cNvSpPr>
            <a:spLocks noGrp="1"/>
          </p:cNvSpPr>
          <p:nvPr>
            <p:ph type="title"/>
          </p:nvPr>
        </p:nvSpPr>
        <p:spPr>
          <a:xfrm>
            <a:off x="539749" y="931833"/>
            <a:ext cx="8353425" cy="400110"/>
          </a:xfrm>
        </p:spPr>
        <p:txBody>
          <a:bodyPr>
            <a:spAutoFit/>
          </a:bodyPr>
          <a:lstStyle/>
          <a:p>
            <a:r>
              <a:rPr lang="de-DE" sz="2000" dirty="0"/>
              <a:t>Entwicklung der Kirchensteuer</a:t>
            </a:r>
          </a:p>
        </p:txBody>
      </p:sp>
      <p:sp>
        <p:nvSpPr>
          <p:cNvPr id="9" name="Rectangle 3">
            <a:extLst>
              <a:ext uri="{FF2B5EF4-FFF2-40B4-BE49-F238E27FC236}">
                <a16:creationId xmlns:a16="http://schemas.microsoft.com/office/drawing/2014/main" id="{445567DD-BA75-48CC-AB0E-FC31B6C0B7D3}"/>
              </a:ext>
            </a:extLst>
          </p:cNvPr>
          <p:cNvSpPr txBox="1">
            <a:spLocks noChangeArrowheads="1"/>
          </p:cNvSpPr>
          <p:nvPr/>
        </p:nvSpPr>
        <p:spPr>
          <a:xfrm>
            <a:off x="3206467" y="4565158"/>
            <a:ext cx="2445653" cy="276999"/>
          </a:xfrm>
          <a:prstGeom prst="rect">
            <a:avLst/>
          </a:prstGeom>
          <a:noFill/>
        </p:spPr>
        <p:txBody>
          <a:bodyPr vert="horz" wrap="square" lIns="91440" tIns="45720" rIns="9144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chemeClr val="accent1">
                    <a:lumMod val="75000"/>
                  </a:schemeClr>
                </a:solidFill>
              </a:rPr>
              <a:t>Kirchensteuer nominal</a:t>
            </a:r>
          </a:p>
        </p:txBody>
      </p:sp>
      <p:sp>
        <p:nvSpPr>
          <p:cNvPr id="2" name="Textfeld 1">
            <a:extLst>
              <a:ext uri="{FF2B5EF4-FFF2-40B4-BE49-F238E27FC236}">
                <a16:creationId xmlns:a16="http://schemas.microsoft.com/office/drawing/2014/main" id="{A8873658-B7D9-4CB4-BB5C-286435BF7A20}"/>
              </a:ext>
            </a:extLst>
          </p:cNvPr>
          <p:cNvSpPr txBox="1"/>
          <p:nvPr/>
        </p:nvSpPr>
        <p:spPr>
          <a:xfrm>
            <a:off x="6300192" y="1564432"/>
            <a:ext cx="1512168" cy="2796059"/>
          </a:xfrm>
          <a:prstGeom prst="rect">
            <a:avLst/>
          </a:prstGeom>
          <a:solidFill>
            <a:schemeClr val="bg1"/>
          </a:solidFill>
        </p:spPr>
        <p:txBody>
          <a:bodyPr wrap="square" rtlCol="0">
            <a:noAutofit/>
          </a:bodyPr>
          <a:lstStyle/>
          <a:p>
            <a:endParaRPr lang="de-DE" dirty="0"/>
          </a:p>
        </p:txBody>
      </p:sp>
      <p:sp>
        <p:nvSpPr>
          <p:cNvPr id="4" name="Textfeld 3">
            <a:extLst>
              <a:ext uri="{FF2B5EF4-FFF2-40B4-BE49-F238E27FC236}">
                <a16:creationId xmlns:a16="http://schemas.microsoft.com/office/drawing/2014/main" id="{69AEEAEF-C5EA-CF63-9127-3801E046F953}"/>
              </a:ext>
            </a:extLst>
          </p:cNvPr>
          <p:cNvSpPr txBox="1"/>
          <p:nvPr/>
        </p:nvSpPr>
        <p:spPr>
          <a:xfrm>
            <a:off x="6237910" y="1378262"/>
            <a:ext cx="1379150" cy="3074899"/>
          </a:xfrm>
          <a:prstGeom prst="rect">
            <a:avLst/>
          </a:prstGeom>
          <a:solidFill>
            <a:schemeClr val="bg1"/>
          </a:solidFill>
        </p:spPr>
        <p:txBody>
          <a:bodyPr wrap="square" rtlCol="0">
            <a:noAutofit/>
          </a:bodyPr>
          <a:lstStyle/>
          <a:p>
            <a:endParaRPr lang="de-DE" dirty="0"/>
          </a:p>
        </p:txBody>
      </p:sp>
      <p:pic>
        <p:nvPicPr>
          <p:cNvPr id="10" name="Grafik 9">
            <a:extLst>
              <a:ext uri="{FF2B5EF4-FFF2-40B4-BE49-F238E27FC236}">
                <a16:creationId xmlns:a16="http://schemas.microsoft.com/office/drawing/2014/main" id="{0454C628-FB6D-8A3C-0546-18BE1BC8628F}"/>
              </a:ext>
            </a:extLst>
          </p:cNvPr>
          <p:cNvPicPr>
            <a:picLocks noChangeAspect="1"/>
          </p:cNvPicPr>
          <p:nvPr/>
        </p:nvPicPr>
        <p:blipFill>
          <a:blip r:embed="rId3"/>
          <a:srcRect l="1641" t="11630"/>
          <a:stretch/>
        </p:blipFill>
        <p:spPr>
          <a:xfrm>
            <a:off x="1120823" y="1378262"/>
            <a:ext cx="6473130" cy="3186896"/>
          </a:xfrm>
          <a:prstGeom prst="rect">
            <a:avLst/>
          </a:prstGeom>
        </p:spPr>
      </p:pic>
    </p:spTree>
    <p:extLst>
      <p:ext uri="{BB962C8B-B14F-4D97-AF65-F5344CB8AC3E}">
        <p14:creationId xmlns:p14="http://schemas.microsoft.com/office/powerpoint/2010/main" val="270433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931833"/>
            <a:ext cx="8496747" cy="400110"/>
          </a:xfrm>
        </p:spPr>
        <p:txBody>
          <a:bodyPr wrap="square">
            <a:spAutoFit/>
          </a:bodyPr>
          <a:lstStyle/>
          <a:p>
            <a:r>
              <a:rPr lang="de-DE" sz="2000" dirty="0"/>
              <a:t>Die</a:t>
            </a:r>
            <a:r>
              <a:rPr lang="de-DE" sz="1400" dirty="0"/>
              <a:t> </a:t>
            </a:r>
            <a:r>
              <a:rPr lang="de-DE" sz="2000" dirty="0"/>
              <a:t>Kirchensteuer</a:t>
            </a:r>
            <a:r>
              <a:rPr lang="de-DE" sz="1400" dirty="0"/>
              <a:t> </a:t>
            </a:r>
            <a:r>
              <a:rPr lang="de-DE" sz="2000" dirty="0"/>
              <a:t>steigt</a:t>
            </a:r>
            <a:r>
              <a:rPr lang="de-DE" sz="1400" dirty="0"/>
              <a:t> </a:t>
            </a:r>
            <a:r>
              <a:rPr lang="de-DE" sz="2000" dirty="0"/>
              <a:t>–</a:t>
            </a:r>
            <a:r>
              <a:rPr lang="de-DE" sz="1400" dirty="0"/>
              <a:t> </a:t>
            </a:r>
            <a:r>
              <a:rPr lang="de-DE" sz="2000" dirty="0"/>
              <a:t>aber</a:t>
            </a:r>
            <a:r>
              <a:rPr lang="de-DE" sz="1400" dirty="0"/>
              <a:t> </a:t>
            </a:r>
            <a:r>
              <a:rPr lang="de-DE" sz="2000" dirty="0"/>
              <a:t>weniger</a:t>
            </a:r>
            <a:r>
              <a:rPr lang="de-DE" sz="1400" dirty="0"/>
              <a:t> </a:t>
            </a:r>
            <a:r>
              <a:rPr lang="de-DE" sz="2000" dirty="0"/>
              <a:t>als</a:t>
            </a:r>
            <a:r>
              <a:rPr lang="de-DE" sz="1400" dirty="0"/>
              <a:t> </a:t>
            </a:r>
            <a:r>
              <a:rPr lang="de-DE" sz="2000" dirty="0"/>
              <a:t>die</a:t>
            </a:r>
            <a:r>
              <a:rPr lang="de-DE" sz="1400" dirty="0"/>
              <a:t> </a:t>
            </a:r>
            <a:r>
              <a:rPr lang="de-DE" sz="2000" dirty="0"/>
              <a:t>Steuer</a:t>
            </a:r>
            <a:r>
              <a:rPr lang="de-DE" sz="1400" dirty="0"/>
              <a:t> </a:t>
            </a:r>
            <a:r>
              <a:rPr lang="de-DE" sz="2000" dirty="0"/>
              <a:t>vom</a:t>
            </a:r>
            <a:r>
              <a:rPr lang="de-DE" sz="1400" dirty="0"/>
              <a:t> </a:t>
            </a:r>
            <a:r>
              <a:rPr lang="de-DE" sz="2000" dirty="0"/>
              <a:t>Einkommen</a:t>
            </a:r>
          </a:p>
        </p:txBody>
      </p:sp>
      <p:sp>
        <p:nvSpPr>
          <p:cNvPr id="6" name="Textplatzhalter 5">
            <a:extLst>
              <a:ext uri="{FF2B5EF4-FFF2-40B4-BE49-F238E27FC236}">
                <a16:creationId xmlns:a16="http://schemas.microsoft.com/office/drawing/2014/main" id="{786E8712-4B4A-4B15-96A6-31740669A0C0}"/>
              </a:ext>
            </a:extLst>
          </p:cNvPr>
          <p:cNvSpPr>
            <a:spLocks noGrp="1"/>
          </p:cNvSpPr>
          <p:nvPr>
            <p:ph type="body" sz="quarter" idx="4294967295"/>
          </p:nvPr>
        </p:nvSpPr>
        <p:spPr>
          <a:xfrm>
            <a:off x="572886" y="1482274"/>
            <a:ext cx="8353425" cy="311150"/>
          </a:xfrm>
        </p:spPr>
        <p:txBody>
          <a:bodyPr>
            <a:noAutofit/>
          </a:bodyPr>
          <a:lstStyle/>
          <a:p>
            <a:r>
              <a:rPr lang="de-DE" dirty="0"/>
              <a:t>Gründe: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8DDC06A-BE4C-4B20-A9FD-E0A016309A96}"/>
              </a:ext>
            </a:extLst>
          </p:cNvPr>
          <p:cNvSpPr txBox="1">
            <a:spLocks noChangeArrowheads="1"/>
          </p:cNvSpPr>
          <p:nvPr/>
        </p:nvSpPr>
        <p:spPr>
          <a:xfrm>
            <a:off x="884792" y="4310209"/>
            <a:ext cx="3399176" cy="311642"/>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Wirtschaftswachstum</a:t>
            </a:r>
            <a:endParaRPr lang="de-DE" kern="0" dirty="0"/>
          </a:p>
        </p:txBody>
      </p:sp>
      <p:pic>
        <p:nvPicPr>
          <p:cNvPr id="10" name="Grafik 9" descr="Ein Bild, das Person enthält.&#10;&#10;Automatisch generierte Beschreibung">
            <a:extLst>
              <a:ext uri="{FF2B5EF4-FFF2-40B4-BE49-F238E27FC236}">
                <a16:creationId xmlns:a16="http://schemas.microsoft.com/office/drawing/2014/main" id="{E9EA6C38-56E5-4F93-BBB0-2D99122726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5028" y="1839449"/>
            <a:ext cx="3399176" cy="2261696"/>
          </a:xfrm>
          <a:prstGeom prst="rect">
            <a:avLst/>
          </a:prstGeom>
        </p:spPr>
      </p:pic>
      <p:sp>
        <p:nvSpPr>
          <p:cNvPr id="11" name="Rectangle 3">
            <a:extLst>
              <a:ext uri="{FF2B5EF4-FFF2-40B4-BE49-F238E27FC236}">
                <a16:creationId xmlns:a16="http://schemas.microsoft.com/office/drawing/2014/main" id="{D3CF794E-7C78-473A-8A2F-BD5B99D5BABE}"/>
              </a:ext>
            </a:extLst>
          </p:cNvPr>
          <p:cNvSpPr txBox="1">
            <a:spLocks noChangeArrowheads="1"/>
          </p:cNvSpPr>
          <p:nvPr/>
        </p:nvSpPr>
        <p:spPr>
          <a:xfrm>
            <a:off x="4860032" y="4300736"/>
            <a:ext cx="3383698" cy="311642"/>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Kirchenaustritte</a:t>
            </a:r>
            <a:endParaRPr lang="de-DE" kern="0" dirty="0"/>
          </a:p>
        </p:txBody>
      </p:sp>
      <p:sp>
        <p:nvSpPr>
          <p:cNvPr id="14" name="Rectangle 3">
            <a:extLst>
              <a:ext uri="{FF2B5EF4-FFF2-40B4-BE49-F238E27FC236}">
                <a16:creationId xmlns:a16="http://schemas.microsoft.com/office/drawing/2014/main" id="{F5930905-B082-4E38-A3AE-1B65FE4BC02B}"/>
              </a:ext>
            </a:extLst>
          </p:cNvPr>
          <p:cNvSpPr txBox="1">
            <a:spLocks noChangeArrowheads="1"/>
          </p:cNvSpPr>
          <p:nvPr/>
        </p:nvSpPr>
        <p:spPr>
          <a:xfrm>
            <a:off x="14785" y="4876800"/>
            <a:ext cx="3117055" cy="268288"/>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dirty="0"/>
              <a:t>                    © Bilder: Shutterstock / </a:t>
            </a:r>
            <a:r>
              <a:rPr lang="de-DE" sz="800" kern="0" dirty="0" err="1"/>
              <a:t>picture</a:t>
            </a:r>
            <a:r>
              <a:rPr lang="de-DE" sz="800" kern="0" dirty="0"/>
              <a:t> </a:t>
            </a:r>
            <a:r>
              <a:rPr lang="de-DE" sz="800" kern="0" dirty="0" err="1"/>
              <a:t>alliance</a:t>
            </a:r>
            <a:endParaRPr lang="de-DE" sz="800" kern="0" dirty="0"/>
          </a:p>
        </p:txBody>
      </p:sp>
      <p:pic>
        <p:nvPicPr>
          <p:cNvPr id="7" name="Grafik 6" descr="Ein Bild, das Boden, drinnen, Wand enthält.&#10;&#10;Automatisch generierte Beschreibung">
            <a:extLst>
              <a:ext uri="{FF2B5EF4-FFF2-40B4-BE49-F238E27FC236}">
                <a16:creationId xmlns:a16="http://schemas.microsoft.com/office/drawing/2014/main" id="{ABA546E7-C1D9-4D17-87ED-B9D3A56D9C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3552" y="1839120"/>
            <a:ext cx="3237448" cy="2261695"/>
          </a:xfrm>
          <a:prstGeom prst="rect">
            <a:avLst/>
          </a:prstGeom>
        </p:spPr>
      </p:pic>
    </p:spTree>
    <p:extLst>
      <p:ext uri="{BB962C8B-B14F-4D97-AF65-F5344CB8AC3E}">
        <p14:creationId xmlns:p14="http://schemas.microsoft.com/office/powerpoint/2010/main" val="104227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E88F1106-A359-48D9-91F0-61577DE6EAB2}"/>
              </a:ext>
            </a:extLst>
          </p:cNvPr>
          <p:cNvSpPr>
            <a:spLocks noGrp="1"/>
          </p:cNvSpPr>
          <p:nvPr>
            <p:ph type="title"/>
          </p:nvPr>
        </p:nvSpPr>
        <p:spPr>
          <a:xfrm>
            <a:off x="539749" y="931833"/>
            <a:ext cx="8353425" cy="400110"/>
          </a:xfrm>
        </p:spPr>
        <p:txBody>
          <a:bodyPr>
            <a:spAutoFit/>
          </a:bodyPr>
          <a:lstStyle/>
          <a:p>
            <a:r>
              <a:rPr lang="de-DE" sz="2000" dirty="0"/>
              <a:t>Entwicklung Kirchensteuer und Steuer vom Einkommen (bis 2022)</a:t>
            </a:r>
            <a:endParaRPr lang="de-DE" sz="2000" dirty="0">
              <a:solidFill>
                <a:srgbClr val="FF0000"/>
              </a:solidFill>
            </a:endParaRPr>
          </a:p>
        </p:txBody>
      </p:sp>
      <p:sp>
        <p:nvSpPr>
          <p:cNvPr id="7" name="Rectangle 3">
            <a:extLst>
              <a:ext uri="{FF2B5EF4-FFF2-40B4-BE49-F238E27FC236}">
                <a16:creationId xmlns:a16="http://schemas.microsoft.com/office/drawing/2014/main" id="{1EA40496-7F77-4CC2-B340-B2E1AF556998}"/>
              </a:ext>
            </a:extLst>
          </p:cNvPr>
          <p:cNvSpPr txBox="1">
            <a:spLocks noChangeArrowheads="1"/>
          </p:cNvSpPr>
          <p:nvPr/>
        </p:nvSpPr>
        <p:spPr>
          <a:xfrm>
            <a:off x="2555776" y="4583022"/>
            <a:ext cx="1944216" cy="276999"/>
          </a:xfrm>
          <a:prstGeom prst="rect">
            <a:avLst/>
          </a:prstGeom>
          <a:noFill/>
        </p:spPr>
        <p:txBody>
          <a:bodyPr vert="horz" wrap="square" lIns="91440" tIns="45720" rIns="9144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rgbClr val="C00000"/>
                </a:solidFill>
              </a:rPr>
              <a:t>Steuer vom Einkommen</a:t>
            </a:r>
          </a:p>
        </p:txBody>
      </p:sp>
      <p:sp>
        <p:nvSpPr>
          <p:cNvPr id="11" name="Rectangle 3">
            <a:extLst>
              <a:ext uri="{FF2B5EF4-FFF2-40B4-BE49-F238E27FC236}">
                <a16:creationId xmlns:a16="http://schemas.microsoft.com/office/drawing/2014/main" id="{1FD40243-BC9F-430A-8159-FD085F344C59}"/>
              </a:ext>
            </a:extLst>
          </p:cNvPr>
          <p:cNvSpPr txBox="1">
            <a:spLocks noChangeArrowheads="1"/>
          </p:cNvSpPr>
          <p:nvPr/>
        </p:nvSpPr>
        <p:spPr>
          <a:xfrm>
            <a:off x="4717561" y="4583022"/>
            <a:ext cx="1944216" cy="311642"/>
          </a:xfrm>
          <a:prstGeom prst="rect">
            <a:avLst/>
          </a:prstGeom>
          <a:noFill/>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rgbClr val="0070C0"/>
                </a:solidFill>
              </a:rPr>
              <a:t>nominale Kirchensteuer</a:t>
            </a:r>
          </a:p>
        </p:txBody>
      </p:sp>
      <p:sp>
        <p:nvSpPr>
          <p:cNvPr id="21" name="Textfeld 20">
            <a:extLst>
              <a:ext uri="{FF2B5EF4-FFF2-40B4-BE49-F238E27FC236}">
                <a16:creationId xmlns:a16="http://schemas.microsoft.com/office/drawing/2014/main" id="{CCAF14ED-226B-4EF4-B3C8-CF81B9988C83}"/>
              </a:ext>
            </a:extLst>
          </p:cNvPr>
          <p:cNvSpPr txBox="1"/>
          <p:nvPr/>
        </p:nvSpPr>
        <p:spPr>
          <a:xfrm>
            <a:off x="6300192" y="1374824"/>
            <a:ext cx="1586790" cy="3213944"/>
          </a:xfrm>
          <a:prstGeom prst="rect">
            <a:avLst/>
          </a:prstGeom>
          <a:solidFill>
            <a:schemeClr val="bg1"/>
          </a:solidFill>
        </p:spPr>
        <p:txBody>
          <a:bodyPr wrap="square" rtlCol="0">
            <a:noAutofit/>
          </a:bodyPr>
          <a:lstStyle/>
          <a:p>
            <a:endParaRPr lang="de-DE" dirty="0"/>
          </a:p>
        </p:txBody>
      </p:sp>
      <p:sp>
        <p:nvSpPr>
          <p:cNvPr id="4" name="Textfeld 3">
            <a:extLst>
              <a:ext uri="{FF2B5EF4-FFF2-40B4-BE49-F238E27FC236}">
                <a16:creationId xmlns:a16="http://schemas.microsoft.com/office/drawing/2014/main" id="{BE6FCC27-D202-F75B-EE55-497D6C52EC21}"/>
              </a:ext>
            </a:extLst>
          </p:cNvPr>
          <p:cNvSpPr txBox="1"/>
          <p:nvPr/>
        </p:nvSpPr>
        <p:spPr>
          <a:xfrm>
            <a:off x="6660232" y="1470989"/>
            <a:ext cx="1379150" cy="3074899"/>
          </a:xfrm>
          <a:prstGeom prst="rect">
            <a:avLst/>
          </a:prstGeom>
          <a:solidFill>
            <a:schemeClr val="bg1"/>
          </a:solidFill>
        </p:spPr>
        <p:txBody>
          <a:bodyPr wrap="square" rtlCol="0">
            <a:noAutofit/>
          </a:bodyPr>
          <a:lstStyle/>
          <a:p>
            <a:endParaRPr lang="de-DE" dirty="0"/>
          </a:p>
        </p:txBody>
      </p:sp>
      <p:pic>
        <p:nvPicPr>
          <p:cNvPr id="8" name="Grafik 7">
            <a:extLst>
              <a:ext uri="{FF2B5EF4-FFF2-40B4-BE49-F238E27FC236}">
                <a16:creationId xmlns:a16="http://schemas.microsoft.com/office/drawing/2014/main" id="{53E6BF2A-1EA7-8892-8EDC-D6BBF67D0D63}"/>
              </a:ext>
            </a:extLst>
          </p:cNvPr>
          <p:cNvPicPr>
            <a:picLocks noChangeAspect="1"/>
          </p:cNvPicPr>
          <p:nvPr/>
        </p:nvPicPr>
        <p:blipFill>
          <a:blip r:embed="rId3"/>
          <a:srcRect t="25186" r="17427"/>
          <a:stretch/>
        </p:blipFill>
        <p:spPr>
          <a:xfrm>
            <a:off x="1043608" y="1717824"/>
            <a:ext cx="6206409" cy="2822317"/>
          </a:xfrm>
          <a:prstGeom prst="rect">
            <a:avLst/>
          </a:prstGeom>
        </p:spPr>
      </p:pic>
      <p:cxnSp>
        <p:nvCxnSpPr>
          <p:cNvPr id="16" name="Gerade Verbindung mit Pfeil 15">
            <a:extLst>
              <a:ext uri="{FF2B5EF4-FFF2-40B4-BE49-F238E27FC236}">
                <a16:creationId xmlns:a16="http://schemas.microsoft.com/office/drawing/2014/main" id="{47343555-10FF-4166-89D9-9A5780AB1EFB}"/>
              </a:ext>
            </a:extLst>
          </p:cNvPr>
          <p:cNvCxnSpPr>
            <a:cxnSpLocks/>
          </p:cNvCxnSpPr>
          <p:nvPr/>
        </p:nvCxnSpPr>
        <p:spPr>
          <a:xfrm>
            <a:off x="7093587" y="2199766"/>
            <a:ext cx="0" cy="864096"/>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931833"/>
            <a:ext cx="8353425" cy="400110"/>
          </a:xfrm>
        </p:spPr>
        <p:txBody>
          <a:bodyPr>
            <a:spAutoFit/>
          </a:bodyPr>
          <a:lstStyle/>
          <a:p>
            <a:r>
              <a:rPr lang="de-DE" sz="2000" dirty="0"/>
              <a:t>Diese Entwicklung wird sich in Zukunft verstärken.</a:t>
            </a:r>
          </a:p>
        </p:txBody>
      </p:sp>
      <p:sp>
        <p:nvSpPr>
          <p:cNvPr id="6" name="Textplatzhalter 5">
            <a:extLst>
              <a:ext uri="{FF2B5EF4-FFF2-40B4-BE49-F238E27FC236}">
                <a16:creationId xmlns:a16="http://schemas.microsoft.com/office/drawing/2014/main" id="{786E8712-4B4A-4B15-96A6-31740669A0C0}"/>
              </a:ext>
            </a:extLst>
          </p:cNvPr>
          <p:cNvSpPr>
            <a:spLocks noGrp="1"/>
          </p:cNvSpPr>
          <p:nvPr>
            <p:ph type="body" sz="quarter" idx="4294967295"/>
          </p:nvPr>
        </p:nvSpPr>
        <p:spPr>
          <a:xfrm>
            <a:off x="539749" y="1564626"/>
            <a:ext cx="8353425" cy="311150"/>
          </a:xfrm>
          <a:prstGeom prst="rect">
            <a:avLst/>
          </a:prstGeom>
        </p:spPr>
        <p:txBody>
          <a:bodyPr>
            <a:normAutofit lnSpcReduction="10000"/>
          </a:bodyPr>
          <a:lstStyle/>
          <a:p>
            <a:r>
              <a:rPr lang="de-DE" dirty="0"/>
              <a:t>Gründe: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8DDC06A-BE4C-4B20-A9FD-E0A016309A96}"/>
              </a:ext>
            </a:extLst>
          </p:cNvPr>
          <p:cNvSpPr txBox="1">
            <a:spLocks noChangeArrowheads="1"/>
          </p:cNvSpPr>
          <p:nvPr/>
        </p:nvSpPr>
        <p:spPr>
          <a:xfrm>
            <a:off x="690857" y="4156720"/>
            <a:ext cx="2368975" cy="311642"/>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Corona-Delle</a:t>
            </a:r>
            <a:endParaRPr lang="de-DE" kern="0" dirty="0"/>
          </a:p>
        </p:txBody>
      </p:sp>
      <p:sp>
        <p:nvSpPr>
          <p:cNvPr id="11" name="Rectangle 3">
            <a:extLst>
              <a:ext uri="{FF2B5EF4-FFF2-40B4-BE49-F238E27FC236}">
                <a16:creationId xmlns:a16="http://schemas.microsoft.com/office/drawing/2014/main" id="{D3CF794E-7C78-473A-8A2F-BD5B99D5BABE}"/>
              </a:ext>
            </a:extLst>
          </p:cNvPr>
          <p:cNvSpPr txBox="1">
            <a:spLocks noChangeArrowheads="1"/>
          </p:cNvSpPr>
          <p:nvPr/>
        </p:nvSpPr>
        <p:spPr>
          <a:xfrm>
            <a:off x="3324342" y="4156720"/>
            <a:ext cx="2555637" cy="311642"/>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Kirchenaustritte</a:t>
            </a:r>
            <a:endParaRPr lang="de-DE" kern="0" dirty="0"/>
          </a:p>
        </p:txBody>
      </p:sp>
      <p:sp>
        <p:nvSpPr>
          <p:cNvPr id="8" name="Rectangle 3">
            <a:extLst>
              <a:ext uri="{FF2B5EF4-FFF2-40B4-BE49-F238E27FC236}">
                <a16:creationId xmlns:a16="http://schemas.microsoft.com/office/drawing/2014/main" id="{F382729B-461F-4B62-A22D-F119E462911D}"/>
              </a:ext>
            </a:extLst>
          </p:cNvPr>
          <p:cNvSpPr txBox="1">
            <a:spLocks noChangeArrowheads="1"/>
          </p:cNvSpPr>
          <p:nvPr/>
        </p:nvSpPr>
        <p:spPr>
          <a:xfrm>
            <a:off x="6048810" y="4156720"/>
            <a:ext cx="2555637" cy="710072"/>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geburtenstarke Jahrgänge in Rente</a:t>
            </a:r>
            <a:endParaRPr lang="de-DE" kern="0" dirty="0"/>
          </a:p>
        </p:txBody>
      </p:sp>
      <p:pic>
        <p:nvPicPr>
          <p:cNvPr id="4" name="Grafik 3" descr="Ein Bild, das Person, sitzend, draußen, Personen enthält.&#10;&#10;Automatisch generierte Beschreibung">
            <a:extLst>
              <a:ext uri="{FF2B5EF4-FFF2-40B4-BE49-F238E27FC236}">
                <a16:creationId xmlns:a16="http://schemas.microsoft.com/office/drawing/2014/main" id="{D16B2CF7-D8E0-4920-B818-83C2E28607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97936" y="2162726"/>
            <a:ext cx="2606512" cy="1783388"/>
          </a:xfrm>
          <a:prstGeom prst="rect">
            <a:avLst/>
          </a:prstGeom>
        </p:spPr>
      </p:pic>
      <p:pic>
        <p:nvPicPr>
          <p:cNvPr id="10" name="Grafik 9" descr="Ein Bild, das Person enthält.&#10;&#10;Automatisch generierte Beschreibung">
            <a:extLst>
              <a:ext uri="{FF2B5EF4-FFF2-40B4-BE49-F238E27FC236}">
                <a16:creationId xmlns:a16="http://schemas.microsoft.com/office/drawing/2014/main" id="{294FCB64-9ACC-4245-8EC8-9C0FBCB5F3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857" y="2169809"/>
            <a:ext cx="2368975" cy="1766171"/>
          </a:xfrm>
          <a:prstGeom prst="rect">
            <a:avLst/>
          </a:prstGeom>
        </p:spPr>
      </p:pic>
      <p:sp>
        <p:nvSpPr>
          <p:cNvPr id="12" name="Rectangle 3">
            <a:extLst>
              <a:ext uri="{FF2B5EF4-FFF2-40B4-BE49-F238E27FC236}">
                <a16:creationId xmlns:a16="http://schemas.microsoft.com/office/drawing/2014/main" id="{534FD1A6-2BC1-454D-A772-6871956AEFD5}"/>
              </a:ext>
            </a:extLst>
          </p:cNvPr>
          <p:cNvSpPr txBox="1">
            <a:spLocks noChangeArrowheads="1"/>
          </p:cNvSpPr>
          <p:nvPr/>
        </p:nvSpPr>
        <p:spPr>
          <a:xfrm>
            <a:off x="14785" y="4876800"/>
            <a:ext cx="3477095" cy="268288"/>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dirty="0"/>
              <a:t>                    © Bilder: Shutterstock / </a:t>
            </a:r>
            <a:r>
              <a:rPr lang="de-DE" sz="800" kern="0" dirty="0" err="1"/>
              <a:t>picture</a:t>
            </a:r>
            <a:r>
              <a:rPr lang="de-DE" sz="800" kern="0" dirty="0"/>
              <a:t> </a:t>
            </a:r>
            <a:r>
              <a:rPr lang="de-DE" sz="800" kern="0" dirty="0" err="1"/>
              <a:t>alliance</a:t>
            </a:r>
            <a:r>
              <a:rPr lang="de-DE" sz="800" kern="0" dirty="0"/>
              <a:t> / Shutterstock</a:t>
            </a:r>
          </a:p>
        </p:txBody>
      </p:sp>
      <p:pic>
        <p:nvPicPr>
          <p:cNvPr id="7" name="Grafik 6" descr="Ein Bild, das Boden, drinnen, Wand enthält.&#10;&#10;Automatisch generierte Beschreibung">
            <a:extLst>
              <a:ext uri="{FF2B5EF4-FFF2-40B4-BE49-F238E27FC236}">
                <a16:creationId xmlns:a16="http://schemas.microsoft.com/office/drawing/2014/main" id="{AB7ED682-FC6A-4D69-9C7E-664D55F158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2169809"/>
            <a:ext cx="2552788" cy="1783389"/>
          </a:xfrm>
          <a:prstGeom prst="rect">
            <a:avLst/>
          </a:prstGeom>
        </p:spPr>
      </p:pic>
    </p:spTree>
    <p:extLst>
      <p:ext uri="{BB962C8B-B14F-4D97-AF65-F5344CB8AC3E}">
        <p14:creationId xmlns:p14="http://schemas.microsoft.com/office/powerpoint/2010/main" val="13798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E88F1106-A359-48D9-91F0-61577DE6EAB2}"/>
              </a:ext>
            </a:extLst>
          </p:cNvPr>
          <p:cNvSpPr>
            <a:spLocks noGrp="1"/>
          </p:cNvSpPr>
          <p:nvPr>
            <p:ph type="title"/>
          </p:nvPr>
        </p:nvSpPr>
        <p:spPr>
          <a:xfrm>
            <a:off x="539749" y="931833"/>
            <a:ext cx="8353425" cy="400110"/>
          </a:xfrm>
        </p:spPr>
        <p:txBody>
          <a:bodyPr>
            <a:spAutoFit/>
          </a:bodyPr>
          <a:lstStyle/>
          <a:p>
            <a:r>
              <a:rPr lang="de-DE" sz="2000" dirty="0"/>
              <a:t>Entwicklung Kirchensteuer und Steuer vom Einkommen (bis 2032)</a:t>
            </a:r>
            <a:endParaRPr lang="de-DE" sz="2000" dirty="0">
              <a:solidFill>
                <a:srgbClr val="FF0000"/>
              </a:solidFill>
            </a:endParaRPr>
          </a:p>
        </p:txBody>
      </p:sp>
      <p:sp>
        <p:nvSpPr>
          <p:cNvPr id="7" name="Rectangle 3">
            <a:extLst>
              <a:ext uri="{FF2B5EF4-FFF2-40B4-BE49-F238E27FC236}">
                <a16:creationId xmlns:a16="http://schemas.microsoft.com/office/drawing/2014/main" id="{1EA40496-7F77-4CC2-B340-B2E1AF556998}"/>
              </a:ext>
            </a:extLst>
          </p:cNvPr>
          <p:cNvSpPr txBox="1">
            <a:spLocks noChangeArrowheads="1"/>
          </p:cNvSpPr>
          <p:nvPr/>
        </p:nvSpPr>
        <p:spPr>
          <a:xfrm>
            <a:off x="2195735" y="4599801"/>
            <a:ext cx="2880321" cy="276999"/>
          </a:xfrm>
          <a:prstGeom prst="rect">
            <a:avLst/>
          </a:prstGeom>
          <a:noFill/>
        </p:spPr>
        <p:txBody>
          <a:bodyPr vert="horz" wrap="square" lIns="91440" tIns="45720" rIns="9144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rgbClr val="0070C0"/>
                </a:solidFill>
              </a:rPr>
              <a:t>nominale Kirchensteuereinnahmen</a:t>
            </a:r>
          </a:p>
        </p:txBody>
      </p:sp>
      <p:sp>
        <p:nvSpPr>
          <p:cNvPr id="11" name="Rectangle 3">
            <a:extLst>
              <a:ext uri="{FF2B5EF4-FFF2-40B4-BE49-F238E27FC236}">
                <a16:creationId xmlns:a16="http://schemas.microsoft.com/office/drawing/2014/main" id="{1FD40243-BC9F-430A-8159-FD085F344C59}"/>
              </a:ext>
            </a:extLst>
          </p:cNvPr>
          <p:cNvSpPr txBox="1">
            <a:spLocks noChangeArrowheads="1"/>
          </p:cNvSpPr>
          <p:nvPr/>
        </p:nvSpPr>
        <p:spPr>
          <a:xfrm>
            <a:off x="5328084" y="4599801"/>
            <a:ext cx="1944216" cy="311642"/>
          </a:xfrm>
          <a:prstGeom prst="rect">
            <a:avLst/>
          </a:prstGeom>
          <a:noFill/>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rgbClr val="C00000"/>
                </a:solidFill>
              </a:rPr>
              <a:t>Steuer vom Einkommen</a:t>
            </a:r>
          </a:p>
        </p:txBody>
      </p:sp>
      <p:cxnSp>
        <p:nvCxnSpPr>
          <p:cNvPr id="16" name="Gerade Verbindung mit Pfeil 15">
            <a:extLst>
              <a:ext uri="{FF2B5EF4-FFF2-40B4-BE49-F238E27FC236}">
                <a16:creationId xmlns:a16="http://schemas.microsoft.com/office/drawing/2014/main" id="{47343555-10FF-4166-89D9-9A5780AB1EFB}"/>
              </a:ext>
            </a:extLst>
          </p:cNvPr>
          <p:cNvCxnSpPr>
            <a:cxnSpLocks/>
          </p:cNvCxnSpPr>
          <p:nvPr/>
        </p:nvCxnSpPr>
        <p:spPr>
          <a:xfrm>
            <a:off x="7308304" y="2190961"/>
            <a:ext cx="0" cy="108012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B87C80DC-E6F5-BAF9-6DA8-E83740BC49A2}"/>
              </a:ext>
            </a:extLst>
          </p:cNvPr>
          <p:cNvPicPr>
            <a:picLocks noChangeAspect="1"/>
          </p:cNvPicPr>
          <p:nvPr/>
        </p:nvPicPr>
        <p:blipFill>
          <a:blip r:embed="rId3"/>
          <a:stretch>
            <a:fillRect/>
          </a:stretch>
        </p:blipFill>
        <p:spPr>
          <a:xfrm>
            <a:off x="1452492" y="1427263"/>
            <a:ext cx="6287860" cy="3155883"/>
          </a:xfrm>
          <a:prstGeom prst="rect">
            <a:avLst/>
          </a:prstGeom>
        </p:spPr>
      </p:pic>
      <p:cxnSp>
        <p:nvCxnSpPr>
          <p:cNvPr id="3" name="Gerader Verbinder 2">
            <a:extLst>
              <a:ext uri="{FF2B5EF4-FFF2-40B4-BE49-F238E27FC236}">
                <a16:creationId xmlns:a16="http://schemas.microsoft.com/office/drawing/2014/main" id="{B712454B-3EFC-4C14-9DD0-C08F36D17406}"/>
              </a:ext>
            </a:extLst>
          </p:cNvPr>
          <p:cNvCxnSpPr>
            <a:cxnSpLocks/>
          </p:cNvCxnSpPr>
          <p:nvPr/>
        </p:nvCxnSpPr>
        <p:spPr>
          <a:xfrm>
            <a:off x="6591909" y="1565799"/>
            <a:ext cx="0" cy="2682709"/>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4A08508-286C-4C26-93C9-A4EF97C327D5}"/>
              </a:ext>
            </a:extLst>
          </p:cNvPr>
          <p:cNvSpPr/>
          <p:nvPr/>
        </p:nvSpPr>
        <p:spPr>
          <a:xfrm>
            <a:off x="5648911" y="2500536"/>
            <a:ext cx="651281" cy="1411331"/>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97BF0D"/>
                </a:solidFill>
              </a:ln>
            </a:endParaRPr>
          </a:p>
        </p:txBody>
      </p:sp>
      <p:sp>
        <p:nvSpPr>
          <p:cNvPr id="10" name="Textfeld 9">
            <a:extLst>
              <a:ext uri="{FF2B5EF4-FFF2-40B4-BE49-F238E27FC236}">
                <a16:creationId xmlns:a16="http://schemas.microsoft.com/office/drawing/2014/main" id="{45598727-9C8A-4EE4-9453-6F49B51D6009}"/>
              </a:ext>
            </a:extLst>
          </p:cNvPr>
          <p:cNvSpPr txBox="1"/>
          <p:nvPr/>
        </p:nvSpPr>
        <p:spPr>
          <a:xfrm>
            <a:off x="6600238" y="1565799"/>
            <a:ext cx="648070" cy="2682710"/>
          </a:xfrm>
          <a:prstGeom prst="rect">
            <a:avLst/>
          </a:prstGeom>
          <a:solidFill>
            <a:schemeClr val="bg2">
              <a:lumMod val="60000"/>
              <a:lumOff val="40000"/>
              <a:alpha val="33000"/>
            </a:schemeClr>
          </a:solidFill>
        </p:spPr>
        <p:txBody>
          <a:bodyPr wrap="square" rtlCol="0">
            <a:noAutofit/>
          </a:bodyPr>
          <a:lstStyle/>
          <a:p>
            <a:endParaRPr lang="de-DE" dirty="0"/>
          </a:p>
        </p:txBody>
      </p:sp>
      <p:sp>
        <p:nvSpPr>
          <p:cNvPr id="12" name="Textfeld 11">
            <a:extLst>
              <a:ext uri="{FF2B5EF4-FFF2-40B4-BE49-F238E27FC236}">
                <a16:creationId xmlns:a16="http://schemas.microsoft.com/office/drawing/2014/main" id="{6C5702E8-FD17-4148-AC6F-001042B0CA8E}"/>
              </a:ext>
            </a:extLst>
          </p:cNvPr>
          <p:cNvSpPr txBox="1"/>
          <p:nvPr/>
        </p:nvSpPr>
        <p:spPr>
          <a:xfrm>
            <a:off x="7219665" y="1565799"/>
            <a:ext cx="519732" cy="2682710"/>
          </a:xfrm>
          <a:prstGeom prst="rect">
            <a:avLst/>
          </a:prstGeom>
          <a:solidFill>
            <a:srgbClr val="FF0000">
              <a:alpha val="19000"/>
            </a:srgbClr>
          </a:solidFill>
        </p:spPr>
        <p:txBody>
          <a:bodyPr wrap="square" rtlCol="0">
            <a:noAutofit/>
          </a:bodyPr>
          <a:lstStyle/>
          <a:p>
            <a:endParaRPr lang="de-DE" dirty="0"/>
          </a:p>
        </p:txBody>
      </p:sp>
    </p:spTree>
    <p:extLst>
      <p:ext uri="{BB962C8B-B14F-4D97-AF65-F5344CB8AC3E}">
        <p14:creationId xmlns:p14="http://schemas.microsoft.com/office/powerpoint/2010/main" val="34521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931833"/>
            <a:ext cx="8353425" cy="400110"/>
          </a:xfrm>
        </p:spPr>
        <p:txBody>
          <a:bodyPr>
            <a:noAutofit/>
          </a:bodyPr>
          <a:lstStyle/>
          <a:p>
            <a:r>
              <a:rPr lang="de-DE" sz="2000" dirty="0"/>
              <a:t>Real sinkt das zur Verfügung stehende Finanzvolumen noch stärker.</a:t>
            </a:r>
          </a:p>
        </p:txBody>
      </p:sp>
      <p:sp>
        <p:nvSpPr>
          <p:cNvPr id="6" name="Textplatzhalter 5">
            <a:extLst>
              <a:ext uri="{FF2B5EF4-FFF2-40B4-BE49-F238E27FC236}">
                <a16:creationId xmlns:a16="http://schemas.microsoft.com/office/drawing/2014/main" id="{786E8712-4B4A-4B15-96A6-31740669A0C0}"/>
              </a:ext>
            </a:extLst>
          </p:cNvPr>
          <p:cNvSpPr>
            <a:spLocks noGrp="1"/>
          </p:cNvSpPr>
          <p:nvPr>
            <p:ph type="body" sz="quarter" idx="4294967295"/>
          </p:nvPr>
        </p:nvSpPr>
        <p:spPr>
          <a:xfrm>
            <a:off x="539749" y="1556597"/>
            <a:ext cx="8353425" cy="311150"/>
          </a:xfrm>
          <a:prstGeom prst="rect">
            <a:avLst/>
          </a:prstGeom>
        </p:spPr>
        <p:txBody>
          <a:bodyPr>
            <a:normAutofit lnSpcReduction="10000"/>
          </a:bodyPr>
          <a:lstStyle/>
          <a:p>
            <a:r>
              <a:rPr lang="de-DE" dirty="0"/>
              <a:t>Gründe: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8DDC06A-BE4C-4B20-A9FD-E0A016309A96}"/>
              </a:ext>
            </a:extLst>
          </p:cNvPr>
          <p:cNvSpPr txBox="1">
            <a:spLocks noChangeArrowheads="1"/>
          </p:cNvSpPr>
          <p:nvPr/>
        </p:nvSpPr>
        <p:spPr>
          <a:xfrm>
            <a:off x="3059831" y="4256678"/>
            <a:ext cx="3168353" cy="710072"/>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pPr algn="ctr"/>
            <a:r>
              <a:rPr lang="de-DE" sz="1600" kern="0" dirty="0"/>
              <a:t>sinkender Wert des Geldes:</a:t>
            </a:r>
            <a:br>
              <a:rPr lang="de-DE" sz="1600" kern="0" dirty="0"/>
            </a:br>
            <a:r>
              <a:rPr lang="de-DE" sz="1600" dirty="0">
                <a:effectLst/>
                <a:ea typeface="Times New Roman" panose="02020603050405020304" pitchFamily="18" charset="0"/>
              </a:rPr>
              <a:t>Lohn- und Preissteigerungen</a:t>
            </a:r>
            <a:endParaRPr lang="de-DE" sz="1600" kern="0" dirty="0"/>
          </a:p>
        </p:txBody>
      </p:sp>
      <p:pic>
        <p:nvPicPr>
          <p:cNvPr id="4" name="Grafik 3" descr="Ein Bild, das Person, drinnen enthält.&#10;&#10;Automatisch generierte Beschreibung">
            <a:extLst>
              <a:ext uri="{FF2B5EF4-FFF2-40B4-BE49-F238E27FC236}">
                <a16:creationId xmlns:a16="http://schemas.microsoft.com/office/drawing/2014/main" id="{7A425F58-A107-4928-B377-F5682E8F9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632" y="2011031"/>
            <a:ext cx="3153544" cy="2102363"/>
          </a:xfrm>
          <a:prstGeom prst="rect">
            <a:avLst/>
          </a:prstGeom>
        </p:spPr>
      </p:pic>
      <p:sp>
        <p:nvSpPr>
          <p:cNvPr id="10" name="Rectangle 3">
            <a:extLst>
              <a:ext uri="{FF2B5EF4-FFF2-40B4-BE49-F238E27FC236}">
                <a16:creationId xmlns:a16="http://schemas.microsoft.com/office/drawing/2014/main" id="{F052E911-E26D-4681-ABCE-6ADA66F3BA62}"/>
              </a:ext>
            </a:extLst>
          </p:cNvPr>
          <p:cNvSpPr txBox="1">
            <a:spLocks noChangeArrowheads="1"/>
          </p:cNvSpPr>
          <p:nvPr/>
        </p:nvSpPr>
        <p:spPr>
          <a:xfrm>
            <a:off x="14785" y="4876800"/>
            <a:ext cx="3117055" cy="268288"/>
          </a:xfrm>
          <a:prstGeom prst="rect">
            <a:avLst/>
          </a:prstGeom>
          <a:noFill/>
        </p:spPr>
        <p:txBody>
          <a:bodyPr vert="horz" lIns="91440" tIns="45720" rIns="91440" bIns="45720" rtlCol="0">
            <a:noAutofit/>
          </a:bodyPr>
          <a:lstStyle>
            <a:lvl1pPr marL="0" indent="0" algn="l" rtl="0" eaLnBrk="1" fontAlgn="base" hangingPunct="1">
              <a:spcBef>
                <a:spcPts val="0"/>
              </a:spcBef>
              <a:spcAft>
                <a:spcPct val="0"/>
              </a:spcAft>
              <a:defRPr sz="2400" b="1">
                <a:solidFill>
                  <a:srgbClr val="005E80"/>
                </a:solidFill>
                <a:latin typeface="+mn-lt"/>
                <a:ea typeface="+mn-ea"/>
                <a:cs typeface="+mn-cs"/>
              </a:defRPr>
            </a:lvl1pPr>
            <a:lvl2pPr marL="465138" indent="-7938" algn="l" rtl="0" eaLnBrk="1" fontAlgn="base" hangingPunct="1">
              <a:spcBef>
                <a:spcPct val="20000"/>
              </a:spcBef>
              <a:spcAft>
                <a:spcPct val="0"/>
              </a:spcAft>
              <a:defRPr sz="1600">
                <a:solidFill>
                  <a:srgbClr val="4D4D4D"/>
                </a:solidFill>
                <a:latin typeface="+mn-lt"/>
              </a:defRPr>
            </a:lvl2pPr>
            <a:lvl3pPr marL="252000" indent="-252000" algn="l" rtl="0" eaLnBrk="1" fontAlgn="base" hangingPunct="1">
              <a:spcBef>
                <a:spcPts val="300"/>
              </a:spcBef>
              <a:spcAft>
                <a:spcPct val="0"/>
              </a:spcAft>
              <a:buSzPct val="130000"/>
              <a:buFont typeface="Trebuchet MS" pitchFamily="34" charset="0"/>
              <a:buChar char="»"/>
              <a:defRPr sz="1600" b="1" baseline="0">
                <a:solidFill>
                  <a:srgbClr val="4D4D4D"/>
                </a:solidFill>
                <a:latin typeface="+mn-lt"/>
              </a:defRPr>
            </a:lvl3pPr>
            <a:lvl4pPr marL="1854200" indent="-228600" algn="l" rtl="0" eaLnBrk="1" fontAlgn="base" hangingPunct="1">
              <a:spcBef>
                <a:spcPct val="20000"/>
              </a:spcBef>
              <a:spcAft>
                <a:spcPct val="0"/>
              </a:spcAft>
              <a:buChar char="–"/>
              <a:defRPr sz="2000">
                <a:solidFill>
                  <a:schemeClr val="tx1"/>
                </a:solidFill>
                <a:latin typeface="Arial" charset="0"/>
              </a:defRPr>
            </a:lvl4pPr>
            <a:lvl5pPr marL="2262188" indent="-228600" algn="l" rtl="0" eaLnBrk="1" fontAlgn="base" hangingPunct="1">
              <a:spcBef>
                <a:spcPct val="20000"/>
              </a:spcBef>
              <a:spcAft>
                <a:spcPct val="0"/>
              </a:spcAft>
              <a:buChar char="»"/>
              <a:defRPr sz="2000">
                <a:solidFill>
                  <a:schemeClr val="tx1"/>
                </a:solidFill>
                <a:latin typeface="Arial" charset="0"/>
              </a:defRPr>
            </a:lvl5pPr>
            <a:lvl6pPr marL="2719388" indent="-228600" algn="l" rtl="0" eaLnBrk="1" fontAlgn="base" hangingPunct="1">
              <a:spcBef>
                <a:spcPct val="20000"/>
              </a:spcBef>
              <a:spcAft>
                <a:spcPct val="0"/>
              </a:spcAft>
              <a:buChar char="»"/>
              <a:defRPr sz="2000">
                <a:solidFill>
                  <a:schemeClr val="tx1"/>
                </a:solidFill>
                <a:latin typeface="Arial" charset="0"/>
              </a:defRPr>
            </a:lvl6pPr>
            <a:lvl7pPr marL="3176588" indent="-228600" algn="l" rtl="0" eaLnBrk="1" fontAlgn="base" hangingPunct="1">
              <a:spcBef>
                <a:spcPct val="20000"/>
              </a:spcBef>
              <a:spcAft>
                <a:spcPct val="0"/>
              </a:spcAft>
              <a:buChar char="»"/>
              <a:defRPr sz="2000">
                <a:solidFill>
                  <a:schemeClr val="tx1"/>
                </a:solidFill>
                <a:latin typeface="Arial" charset="0"/>
              </a:defRPr>
            </a:lvl7pPr>
            <a:lvl8pPr marL="3633788" indent="-228600" algn="l" rtl="0" eaLnBrk="1" fontAlgn="base" hangingPunct="1">
              <a:spcBef>
                <a:spcPct val="20000"/>
              </a:spcBef>
              <a:spcAft>
                <a:spcPct val="0"/>
              </a:spcAft>
              <a:buChar char="»"/>
              <a:defRPr sz="2000">
                <a:solidFill>
                  <a:schemeClr val="tx1"/>
                </a:solidFill>
                <a:latin typeface="Arial" charset="0"/>
              </a:defRPr>
            </a:lvl8pPr>
            <a:lvl9pPr marL="4090988" indent="-228600" algn="l" rtl="0" eaLnBrk="1" fontAlgn="base" hangingPunct="1">
              <a:spcBef>
                <a:spcPct val="20000"/>
              </a:spcBef>
              <a:spcAft>
                <a:spcPct val="0"/>
              </a:spcAft>
              <a:buChar char="»"/>
              <a:defRPr sz="2000">
                <a:solidFill>
                  <a:schemeClr val="tx1"/>
                </a:solidFill>
                <a:latin typeface="Arial" charset="0"/>
              </a:defRPr>
            </a:lvl9pPr>
          </a:lstStyle>
          <a:p>
            <a:r>
              <a:rPr lang="de-DE" sz="800" kern="0" dirty="0"/>
              <a:t>                    © alle Bilder: Shutterstock</a:t>
            </a:r>
          </a:p>
        </p:txBody>
      </p:sp>
    </p:spTree>
    <p:extLst>
      <p:ext uri="{BB962C8B-B14F-4D97-AF65-F5344CB8AC3E}">
        <p14:creationId xmlns:p14="http://schemas.microsoft.com/office/powerpoint/2010/main" val="70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E88F1106-A359-48D9-91F0-61577DE6EAB2}"/>
              </a:ext>
            </a:extLst>
          </p:cNvPr>
          <p:cNvSpPr>
            <a:spLocks noGrp="1"/>
          </p:cNvSpPr>
          <p:nvPr>
            <p:ph type="title"/>
          </p:nvPr>
        </p:nvSpPr>
        <p:spPr>
          <a:xfrm>
            <a:off x="539303" y="777957"/>
            <a:ext cx="8353425" cy="400110"/>
          </a:xfrm>
        </p:spPr>
        <p:txBody>
          <a:bodyPr>
            <a:spAutoFit/>
          </a:bodyPr>
          <a:lstStyle/>
          <a:p>
            <a:r>
              <a:rPr lang="de-DE" sz="2000" dirty="0"/>
              <a:t>Entwicklung der Kirchensteuer: nominal und real</a:t>
            </a:r>
          </a:p>
        </p:txBody>
      </p:sp>
      <p:sp>
        <p:nvSpPr>
          <p:cNvPr id="7" name="Rectangle 3">
            <a:extLst>
              <a:ext uri="{FF2B5EF4-FFF2-40B4-BE49-F238E27FC236}">
                <a16:creationId xmlns:a16="http://schemas.microsoft.com/office/drawing/2014/main" id="{1EA40496-7F77-4CC2-B340-B2E1AF556998}"/>
              </a:ext>
            </a:extLst>
          </p:cNvPr>
          <p:cNvSpPr txBox="1">
            <a:spLocks noChangeArrowheads="1"/>
          </p:cNvSpPr>
          <p:nvPr/>
        </p:nvSpPr>
        <p:spPr>
          <a:xfrm>
            <a:off x="2074342" y="4565158"/>
            <a:ext cx="2641674" cy="276999"/>
          </a:xfrm>
          <a:prstGeom prst="rect">
            <a:avLst/>
          </a:prstGeom>
          <a:noFill/>
        </p:spPr>
        <p:txBody>
          <a:bodyPr vert="horz" wrap="square" lIns="91440" tIns="45720" rIns="9144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chemeClr val="accent1">
                    <a:lumMod val="75000"/>
                  </a:schemeClr>
                </a:solidFill>
              </a:rPr>
              <a:t>nominale Kirchensteuer</a:t>
            </a:r>
          </a:p>
        </p:txBody>
      </p:sp>
      <p:sp>
        <p:nvSpPr>
          <p:cNvPr id="11" name="Rectangle 3">
            <a:extLst>
              <a:ext uri="{FF2B5EF4-FFF2-40B4-BE49-F238E27FC236}">
                <a16:creationId xmlns:a16="http://schemas.microsoft.com/office/drawing/2014/main" id="{1FD40243-BC9F-430A-8159-FD085F344C59}"/>
              </a:ext>
            </a:extLst>
          </p:cNvPr>
          <p:cNvSpPr txBox="1">
            <a:spLocks noChangeArrowheads="1"/>
          </p:cNvSpPr>
          <p:nvPr/>
        </p:nvSpPr>
        <p:spPr>
          <a:xfrm>
            <a:off x="4572000" y="4566337"/>
            <a:ext cx="2736304" cy="461665"/>
          </a:xfrm>
          <a:prstGeom prst="rect">
            <a:avLst/>
          </a:prstGeom>
          <a:noFill/>
        </p:spPr>
        <p:txBody>
          <a:bodyPr vert="horz" wrap="square" lIns="91440" tIns="45720" rIns="9144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kern="0" dirty="0">
                <a:solidFill>
                  <a:srgbClr val="CC0000"/>
                </a:solidFill>
              </a:rPr>
              <a:t>reale Kirchensteuer</a:t>
            </a:r>
            <a:br>
              <a:rPr lang="de-DE" sz="1200" b="1" kern="0" dirty="0">
                <a:solidFill>
                  <a:srgbClr val="CC0000"/>
                </a:solidFill>
              </a:rPr>
            </a:br>
            <a:r>
              <a:rPr lang="de-DE" sz="1200" b="1" kern="0" dirty="0">
                <a:solidFill>
                  <a:srgbClr val="CC0000"/>
                </a:solidFill>
              </a:rPr>
              <a:t> (an der Kaufkraft gemessen)</a:t>
            </a:r>
          </a:p>
        </p:txBody>
      </p:sp>
      <p:pic>
        <p:nvPicPr>
          <p:cNvPr id="3" name="Grafik 2">
            <a:extLst>
              <a:ext uri="{FF2B5EF4-FFF2-40B4-BE49-F238E27FC236}">
                <a16:creationId xmlns:a16="http://schemas.microsoft.com/office/drawing/2014/main" id="{DA8C73A1-837F-C516-851D-B6FA754EDBA1}"/>
              </a:ext>
            </a:extLst>
          </p:cNvPr>
          <p:cNvPicPr>
            <a:picLocks noChangeAspect="1"/>
          </p:cNvPicPr>
          <p:nvPr/>
        </p:nvPicPr>
        <p:blipFill>
          <a:blip r:embed="rId3"/>
          <a:stretch>
            <a:fillRect/>
          </a:stretch>
        </p:blipFill>
        <p:spPr>
          <a:xfrm>
            <a:off x="1187624" y="1421006"/>
            <a:ext cx="6562503" cy="3144152"/>
          </a:xfrm>
          <a:prstGeom prst="rect">
            <a:avLst/>
          </a:prstGeom>
        </p:spPr>
      </p:pic>
      <p:cxnSp>
        <p:nvCxnSpPr>
          <p:cNvPr id="8" name="Gerader Verbinder 7">
            <a:extLst>
              <a:ext uri="{FF2B5EF4-FFF2-40B4-BE49-F238E27FC236}">
                <a16:creationId xmlns:a16="http://schemas.microsoft.com/office/drawing/2014/main" id="{C7A965DA-A4E7-464E-8036-C87746128DE4}"/>
              </a:ext>
            </a:extLst>
          </p:cNvPr>
          <p:cNvCxnSpPr>
            <a:cxnSpLocks/>
          </p:cNvCxnSpPr>
          <p:nvPr/>
        </p:nvCxnSpPr>
        <p:spPr>
          <a:xfrm>
            <a:off x="6516216" y="1564432"/>
            <a:ext cx="0" cy="2610701"/>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47343555-10FF-4166-89D9-9A5780AB1EFB}"/>
              </a:ext>
            </a:extLst>
          </p:cNvPr>
          <p:cNvCxnSpPr>
            <a:cxnSpLocks/>
          </p:cNvCxnSpPr>
          <p:nvPr/>
        </p:nvCxnSpPr>
        <p:spPr>
          <a:xfrm>
            <a:off x="7380312" y="1816460"/>
            <a:ext cx="0" cy="1908212"/>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931833"/>
            <a:ext cx="8353425" cy="400110"/>
          </a:xfrm>
        </p:spPr>
        <p:txBody>
          <a:bodyPr>
            <a:noAutofit/>
          </a:bodyPr>
          <a:lstStyle/>
          <a:p>
            <a:r>
              <a:rPr lang="de-DE" sz="2000"/>
              <a:t>Zusammenfassung</a:t>
            </a:r>
            <a:endParaRPr lang="de-DE" sz="2000" dirty="0"/>
          </a:p>
        </p:txBody>
      </p:sp>
      <p:sp>
        <p:nvSpPr>
          <p:cNvPr id="6" name="Textplatzhalter 5">
            <a:extLst>
              <a:ext uri="{FF2B5EF4-FFF2-40B4-BE49-F238E27FC236}">
                <a16:creationId xmlns:a16="http://schemas.microsoft.com/office/drawing/2014/main" id="{786E8712-4B4A-4B15-96A6-31740669A0C0}"/>
              </a:ext>
            </a:extLst>
          </p:cNvPr>
          <p:cNvSpPr>
            <a:spLocks noGrp="1"/>
          </p:cNvSpPr>
          <p:nvPr>
            <p:ph type="body" sz="quarter" idx="4294967295"/>
          </p:nvPr>
        </p:nvSpPr>
        <p:spPr>
          <a:xfrm>
            <a:off x="539749" y="1556597"/>
            <a:ext cx="8353425" cy="3339376"/>
          </a:xfrm>
          <a:prstGeom prst="rect">
            <a:avLst/>
          </a:prstGeom>
        </p:spPr>
        <p:txBody>
          <a:bodyPr>
            <a:spAutoFit/>
          </a:bodyPr>
          <a:lstStyle/>
          <a:p>
            <a:pPr marL="0" indent="0"/>
            <a:r>
              <a:rPr lang="de-DE" sz="1400" b="0" dirty="0"/>
              <a:t>Ausgehend von den Daten der jüngeren Vergangenheit wagen wir einen positiven, aber dennoch realistischen Blick in die Zukunft. Wir gehen auch in den kommenden Jahren von einer Steigerung der Wirtschaftsleistung aus. Bis 2027 legen wir die Prognose des „Arbeitskreises Steuerschätzung der Bundesregierung“ zugrunde. Danach nehmen wir ein lineares Wachstum der Steuern vom Einkommen in Baden-Württemberg von 3 % pro Jahr an. Dennoch können wir einen Mitgliederrückgang und den demografischen Wandel nicht außer Acht lassen. </a:t>
            </a:r>
          </a:p>
          <a:p>
            <a:pPr marL="0" indent="0">
              <a:spcBef>
                <a:spcPts val="600"/>
              </a:spcBef>
            </a:pPr>
            <a:r>
              <a:rPr lang="de-DE" sz="1400" b="0" dirty="0"/>
              <a:t>Unter diesen Voraussetzungen gehen wir von einem betragsmäßigen Wachstum der Kirchensteuer bis ins Jahr 2032 aus. </a:t>
            </a:r>
          </a:p>
          <a:p>
            <a:pPr marL="0" indent="0">
              <a:spcBef>
                <a:spcPts val="600"/>
              </a:spcBef>
            </a:pPr>
            <a:r>
              <a:rPr lang="de-DE" sz="1400" b="0" dirty="0"/>
              <a:t>Die wachsenden Kirchensteuereinnahmen können aber die hauptsächlich durch Tarifsteigerungen verursachen Kostensteigerungen nicht tragen. </a:t>
            </a:r>
          </a:p>
          <a:p>
            <a:pPr marL="0" indent="0">
              <a:spcBef>
                <a:spcPts val="600"/>
              </a:spcBef>
            </a:pPr>
            <a:r>
              <a:rPr lang="de-DE" sz="1400" b="0" dirty="0"/>
              <a:t>Die Herausforderungen zu organisatorischen Veränderungen und finanziellen Einsparungen sind groß. Dennoch schauen wir zuversichtlich in die Zukunft und vertrauen darauf, dass es auch unter veränderten Rahmenbedingungen möglich sein wird, das Evangelium in Worten und Taten unter den Menschen zu bezeugen.</a:t>
            </a:r>
            <a:endParaRPr lang="de-DE" dirty="0"/>
          </a:p>
        </p:txBody>
      </p:sp>
      <p:pic>
        <p:nvPicPr>
          <p:cNvPr id="5" name="Picture 4" descr="Z:\Grafik\CD-Datenbank\Datenbank Logo neu\Logo_ekiba_la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3696"/>
            <a:ext cx="1944216" cy="34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85081"/>
      </p:ext>
    </p:extLst>
  </p:cSld>
  <p:clrMapOvr>
    <a:masterClrMapping/>
  </p:clrMapOvr>
</p:sld>
</file>

<file path=ppt/theme/theme1.xml><?xml version="1.0" encoding="utf-8"?>
<a:theme xmlns:a="http://schemas.openxmlformats.org/drawingml/2006/main" name="5_Rubriken in Farbe">
  <a:themeElements>
    <a:clrScheme name="Benutzerdefiniert 1">
      <a:dk1>
        <a:srgbClr val="4D4D4D"/>
      </a:dk1>
      <a:lt1>
        <a:srgbClr val="FFFFFF"/>
      </a:lt1>
      <a:dk2>
        <a:srgbClr val="005E7E"/>
      </a:dk2>
      <a:lt2>
        <a:srgbClr val="97BF0D"/>
      </a:lt2>
      <a:accent1>
        <a:srgbClr val="78BDDE"/>
      </a:accent1>
      <a:accent2>
        <a:srgbClr val="9AA2CE"/>
      </a:accent2>
      <a:accent3>
        <a:srgbClr val="97BF0D"/>
      </a:accent3>
      <a:accent4>
        <a:srgbClr val="FFED00"/>
      </a:accent4>
      <a:accent5>
        <a:srgbClr val="4977B6"/>
      </a:accent5>
      <a:accent6>
        <a:srgbClr val="005E80"/>
      </a:accent6>
      <a:hlink>
        <a:srgbClr val="97BF0D"/>
      </a:hlink>
      <a:folHlink>
        <a:srgbClr val="4D4D4D"/>
      </a:folHlink>
    </a:clrScheme>
    <a:fontScheme name="Standarddesig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298F8AC2855714DB014443B041055F8" ma:contentTypeVersion="9" ma:contentTypeDescription="Ein neues Dokument erstellen." ma:contentTypeScope="" ma:versionID="95cbc0cda6c981eb142516081fca565b">
  <xsd:schema xmlns:xsd="http://www.w3.org/2001/XMLSchema" xmlns:xs="http://www.w3.org/2001/XMLSchema" xmlns:p="http://schemas.microsoft.com/office/2006/metadata/properties" xmlns:ns3="8715fdf6-a385-45a1-8d59-6fccaabaa11a" targetNamespace="http://schemas.microsoft.com/office/2006/metadata/properties" ma:root="true" ma:fieldsID="845bdf5962a5e09ff5d9cb01ca393965" ns3:_="">
    <xsd:import namespace="8715fdf6-a385-45a1-8d59-6fccaabaa1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5fdf6-a385-45a1-8d59-6fccaaba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EE894A-B451-4B9E-9AA7-8EB1708B56F8}">
  <ds:schemaRefs>
    <ds:schemaRef ds:uri="http://schemas.microsoft.com/sharepoint/v3/contenttype/forms"/>
  </ds:schemaRefs>
</ds:datastoreItem>
</file>

<file path=customXml/itemProps2.xml><?xml version="1.0" encoding="utf-8"?>
<ds:datastoreItem xmlns:ds="http://schemas.openxmlformats.org/officeDocument/2006/customXml" ds:itemID="{DA7A389B-36BE-4F4F-AB8B-563F12A0B662}">
  <ds:schemaRefs>
    <ds:schemaRef ds:uri="8715fdf6-a385-45a1-8d59-6fccaabaa11a"/>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08FF6C28-05E1-462A-99EB-F265239FD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15fdf6-a385-45a1-8d59-6fccaabaa1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419</Words>
  <Application>Microsoft Office PowerPoint</Application>
  <PresentationFormat>Benutzerdefiniert</PresentationFormat>
  <Paragraphs>69</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Times New Roman</vt:lpstr>
      <vt:lpstr>Trebuchet MS</vt:lpstr>
      <vt:lpstr>5_Rubriken in Farbe</vt:lpstr>
      <vt:lpstr>Finanzen – Entwicklung der Kirchensteuer bis 2032</vt:lpstr>
      <vt:lpstr>Entwicklung der Kirchensteuer</vt:lpstr>
      <vt:lpstr>Die Kirchensteuer steigt – aber weniger als die Steuer vom Einkommen</vt:lpstr>
      <vt:lpstr>Entwicklung Kirchensteuer und Steuer vom Einkommen (bis 2022)</vt:lpstr>
      <vt:lpstr>Diese Entwicklung wird sich in Zukunft verstärken.</vt:lpstr>
      <vt:lpstr>Entwicklung Kirchensteuer und Steuer vom Einkommen (bis 2032)</vt:lpstr>
      <vt:lpstr>Real sinkt das zur Verfügung stehende Finanzvolumen noch stärker.</vt:lpstr>
      <vt:lpstr>Entwicklung der Kirchensteuer: nominal und real</vt:lpstr>
      <vt:lpstr>Zusammenfassung</vt:lpstr>
      <vt:lpstr>Angebote zur Vertiefung</vt:lpstr>
      <vt:lpstr>Ansprechpersonen</vt:lpstr>
    </vt:vector>
  </TitlesOfParts>
  <Company>EOK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Fuhry, Ulrike</dc:creator>
  <cp:lastModifiedBy>Sternberg, Torsten</cp:lastModifiedBy>
  <cp:revision>169</cp:revision>
  <cp:lastPrinted>2021-05-15T14:24:11Z</cp:lastPrinted>
  <dcterms:created xsi:type="dcterms:W3CDTF">2019-01-17T12:38:25Z</dcterms:created>
  <dcterms:modified xsi:type="dcterms:W3CDTF">2024-12-04T07:02:47Z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0x010100C298F8AC2855714DB014443B041055F8</vt:lpwstr>
  </property>
</Properties>
</file>