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44" r:id="rId2"/>
    <p:sldMasterId id="2147483788" r:id="rId3"/>
    <p:sldMasterId id="2147483753" r:id="rId4"/>
    <p:sldMasterId id="2147483770" r:id="rId5"/>
    <p:sldMasterId id="2147483790" r:id="rId6"/>
  </p:sldMasterIdLst>
  <p:notesMasterIdLst>
    <p:notesMasterId r:id="rId15"/>
  </p:notesMasterIdLst>
  <p:sldIdLst>
    <p:sldId id="291" r:id="rId7"/>
    <p:sldId id="292" r:id="rId8"/>
    <p:sldId id="293" r:id="rId9"/>
    <p:sldId id="279" r:id="rId10"/>
    <p:sldId id="281" r:id="rId11"/>
    <p:sldId id="284" r:id="rId12"/>
    <p:sldId id="295" r:id="rId13"/>
    <p:sldId id="294" r:id="rId14"/>
  </p:sldIdLst>
  <p:sldSz cx="9144000" cy="5145088"/>
  <p:notesSz cx="6648450" cy="98964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985">
          <p15:clr>
            <a:srgbClr val="A4A3A4"/>
          </p15:clr>
        </p15:guide>
        <p15:guide id="3" orient="horz" pos="577">
          <p15:clr>
            <a:srgbClr val="A4A3A4"/>
          </p15:clr>
        </p15:guide>
        <p15:guide id="4" orient="horz" pos="849">
          <p15:clr>
            <a:srgbClr val="A4A3A4"/>
          </p15:clr>
        </p15:guide>
        <p15:guide id="5" orient="horz" pos="2890">
          <p15:clr>
            <a:srgbClr val="A4A3A4"/>
          </p15:clr>
        </p15:guide>
        <p15:guide id="6" pos="340">
          <p15:clr>
            <a:srgbClr val="A4A3A4"/>
          </p15:clr>
        </p15:guide>
        <p15:guide id="7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0"/>
    <a:srgbClr val="97BF0D"/>
    <a:srgbClr val="DDDDDD"/>
    <a:srgbClr val="4D4D4D"/>
    <a:srgbClr val="9085BA"/>
    <a:srgbClr val="89CCCC"/>
    <a:srgbClr val="78BDDE"/>
    <a:srgbClr val="9AA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68D0BE-F834-4321-A9CD-966D66BC9C17}" v="16" dt="2026-01-22T17:18:58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22" autoAdjust="0"/>
  </p:normalViewPr>
  <p:slideViewPr>
    <p:cSldViewPr>
      <p:cViewPr varScale="1">
        <p:scale>
          <a:sx n="138" d="100"/>
          <a:sy n="138" d="100"/>
        </p:scale>
        <p:origin x="864" y="114"/>
      </p:cViewPr>
      <p:guideLst>
        <p:guide orient="horz" pos="1620"/>
        <p:guide orient="horz" pos="985"/>
        <p:guide orient="horz" pos="577"/>
        <p:guide orient="horz" pos="849"/>
        <p:guide orient="horz" pos="2890"/>
        <p:guide pos="34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jick, Urte" userId="759a8db9-ee22-43f2-9d5b-1415001475be" providerId="ADAL" clId="{FC7EACCA-380F-4B54-AE48-3DEE881B2DB4}"/>
    <pc:docChg chg="delSld">
      <pc:chgData name="Bejick, Urte" userId="759a8db9-ee22-43f2-9d5b-1415001475be" providerId="ADAL" clId="{FC7EACCA-380F-4B54-AE48-3DEE881B2DB4}" dt="2026-01-22T18:35:23.042" v="9" actId="47"/>
      <pc:docMkLst>
        <pc:docMk/>
      </pc:docMkLst>
      <pc:sldChg chg="del">
        <pc:chgData name="Bejick, Urte" userId="759a8db9-ee22-43f2-9d5b-1415001475be" providerId="ADAL" clId="{FC7EACCA-380F-4B54-AE48-3DEE881B2DB4}" dt="2026-01-22T18:35:19.481" v="0" actId="47"/>
        <pc:sldMkLst>
          <pc:docMk/>
          <pc:sldMk cId="1796002344" sldId="276"/>
        </pc:sldMkLst>
      </pc:sldChg>
      <pc:sldChg chg="del">
        <pc:chgData name="Bejick, Urte" userId="759a8db9-ee22-43f2-9d5b-1415001475be" providerId="ADAL" clId="{FC7EACCA-380F-4B54-AE48-3DEE881B2DB4}" dt="2026-01-22T18:35:20.246" v="2" actId="47"/>
        <pc:sldMkLst>
          <pc:docMk/>
          <pc:sldMk cId="3292991700" sldId="277"/>
        </pc:sldMkLst>
      </pc:sldChg>
      <pc:sldChg chg="del">
        <pc:chgData name="Bejick, Urte" userId="759a8db9-ee22-43f2-9d5b-1415001475be" providerId="ADAL" clId="{FC7EACCA-380F-4B54-AE48-3DEE881B2DB4}" dt="2026-01-22T18:35:20.583" v="3" actId="47"/>
        <pc:sldMkLst>
          <pc:docMk/>
          <pc:sldMk cId="1641515772" sldId="278"/>
        </pc:sldMkLst>
      </pc:sldChg>
      <pc:sldChg chg="del">
        <pc:chgData name="Bejick, Urte" userId="759a8db9-ee22-43f2-9d5b-1415001475be" providerId="ADAL" clId="{FC7EACCA-380F-4B54-AE48-3DEE881B2DB4}" dt="2026-01-22T18:35:21.760" v="6" actId="47"/>
        <pc:sldMkLst>
          <pc:docMk/>
          <pc:sldMk cId="2262313429" sldId="280"/>
        </pc:sldMkLst>
      </pc:sldChg>
      <pc:sldChg chg="del">
        <pc:chgData name="Bejick, Urte" userId="759a8db9-ee22-43f2-9d5b-1415001475be" providerId="ADAL" clId="{FC7EACCA-380F-4B54-AE48-3DEE881B2DB4}" dt="2026-01-22T18:35:20.942" v="4" actId="47"/>
        <pc:sldMkLst>
          <pc:docMk/>
          <pc:sldMk cId="141605034" sldId="283"/>
        </pc:sldMkLst>
      </pc:sldChg>
      <pc:sldChg chg="del">
        <pc:chgData name="Bejick, Urte" userId="759a8db9-ee22-43f2-9d5b-1415001475be" providerId="ADAL" clId="{FC7EACCA-380F-4B54-AE48-3DEE881B2DB4}" dt="2026-01-22T18:35:23.042" v="9" actId="47"/>
        <pc:sldMkLst>
          <pc:docMk/>
          <pc:sldMk cId="3673354623" sldId="285"/>
        </pc:sldMkLst>
      </pc:sldChg>
      <pc:sldChg chg="del">
        <pc:chgData name="Bejick, Urte" userId="759a8db9-ee22-43f2-9d5b-1415001475be" providerId="ADAL" clId="{FC7EACCA-380F-4B54-AE48-3DEE881B2DB4}" dt="2026-01-22T18:35:21.336" v="5" actId="47"/>
        <pc:sldMkLst>
          <pc:docMk/>
          <pc:sldMk cId="2738048359" sldId="286"/>
        </pc:sldMkLst>
      </pc:sldChg>
      <pc:sldChg chg="del">
        <pc:chgData name="Bejick, Urte" userId="759a8db9-ee22-43f2-9d5b-1415001475be" providerId="ADAL" clId="{FC7EACCA-380F-4B54-AE48-3DEE881B2DB4}" dt="2026-01-22T18:35:22.146" v="7" actId="47"/>
        <pc:sldMkLst>
          <pc:docMk/>
          <pc:sldMk cId="22072435" sldId="287"/>
        </pc:sldMkLst>
      </pc:sldChg>
      <pc:sldChg chg="del">
        <pc:chgData name="Bejick, Urte" userId="759a8db9-ee22-43f2-9d5b-1415001475be" providerId="ADAL" clId="{FC7EACCA-380F-4B54-AE48-3DEE881B2DB4}" dt="2026-01-22T18:35:22.586" v="8" actId="47"/>
        <pc:sldMkLst>
          <pc:docMk/>
          <pc:sldMk cId="2104855566" sldId="288"/>
        </pc:sldMkLst>
      </pc:sldChg>
      <pc:sldChg chg="del">
        <pc:chgData name="Bejick, Urte" userId="759a8db9-ee22-43f2-9d5b-1415001475be" providerId="ADAL" clId="{FC7EACCA-380F-4B54-AE48-3DEE881B2DB4}" dt="2026-01-22T18:35:19.878" v="1" actId="47"/>
        <pc:sldMkLst>
          <pc:docMk/>
          <pc:sldMk cId="2175204772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5550" y="0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" y="742950"/>
            <a:ext cx="6591300" cy="37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700588"/>
            <a:ext cx="5318125" cy="445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9588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5550" y="9399588"/>
            <a:ext cx="28813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FF8711-8BDB-45D4-BFB0-A2751551EA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114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Grafik\CD-Datenbank\Relaunch - Upcycling CD - 2018\CD_Schwung_Juni 2018\180717_ekiba_schwung\Schwung-Titelseit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7" r="9893" b="30787"/>
          <a:stretch/>
        </p:blipFill>
        <p:spPr bwMode="auto">
          <a:xfrm>
            <a:off x="0" y="794"/>
            <a:ext cx="9144000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Z:\Grafik\CD-Datenbank\Datenbank Logo neu\ekiba_logo_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86830"/>
            <a:ext cx="118945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 userDrawn="1"/>
        </p:nvSpPr>
        <p:spPr>
          <a:xfrm>
            <a:off x="467544" y="320551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97BF0D"/>
                </a:solidFill>
                <a:latin typeface="+mj-lt"/>
              </a:rPr>
              <a:t>ekiba.de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825491" y="1708448"/>
            <a:ext cx="6337300" cy="19713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eaLnBrk="1" hangingPunct="1">
              <a:lnSpc>
                <a:spcPct val="100000"/>
              </a:lnSpc>
              <a:spcBef>
                <a:spcPct val="60000"/>
              </a:spcBef>
              <a:defRPr sz="2400" baseline="0">
                <a:solidFill>
                  <a:schemeClr val="tx2"/>
                </a:solidFill>
              </a:defRPr>
            </a:lvl1pPr>
          </a:lstStyle>
          <a:p>
            <a:pPr eaLnBrk="1" hangingPunct="1">
              <a:spcBef>
                <a:spcPct val="60000"/>
              </a:spcBef>
            </a:pPr>
            <a:r>
              <a:rPr lang="de-DE" sz="3000" b="1" dirty="0">
                <a:solidFill>
                  <a:srgbClr val="005E80"/>
                </a:solidFill>
                <a:latin typeface="Trebuchet MS" pitchFamily="34" charset="0"/>
                <a:cs typeface="Times New Roman" pitchFamily="18" charset="0"/>
              </a:rPr>
              <a:t>Vielen Dank für</a:t>
            </a:r>
            <a:br>
              <a:rPr lang="de-DE" sz="3000" b="1" dirty="0">
                <a:solidFill>
                  <a:srgbClr val="005E80"/>
                </a:solidFill>
                <a:latin typeface="Trebuchet MS" pitchFamily="34" charset="0"/>
                <a:cs typeface="Times New Roman" pitchFamily="18" charset="0"/>
              </a:rPr>
            </a:br>
            <a:r>
              <a:rPr lang="de-DE" sz="3000" b="1" dirty="0">
                <a:solidFill>
                  <a:srgbClr val="005E80"/>
                </a:solidFill>
                <a:latin typeface="Trebuchet MS" pitchFamily="34" charset="0"/>
                <a:cs typeface="Times New Roman" pitchFamily="18" charset="0"/>
              </a:rPr>
              <a:t>Ihre Aufmerksamkeit!</a:t>
            </a:r>
            <a:endParaRPr lang="de-DE" sz="1600" b="1" dirty="0">
              <a:solidFill>
                <a:srgbClr val="005E80"/>
              </a:solidFill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24908" y="4444752"/>
            <a:ext cx="2591494" cy="359966"/>
          </a:xfrm>
          <a:prstGeom prst="rect">
            <a:avLst/>
          </a:prstGeom>
        </p:spPr>
        <p:txBody>
          <a:bodyPr/>
          <a:lstStyle>
            <a:lvl1pPr marL="179388" indent="-179388">
              <a:defRPr lang="de-DE" sz="900" b="1" smtClean="0">
                <a:solidFill>
                  <a:srgbClr val="005E80"/>
                </a:solidFill>
              </a:defRPr>
            </a:lvl1pPr>
            <a:lvl2pPr marL="180975" indent="-180975">
              <a:defRPr/>
            </a:lvl2pPr>
          </a:lstStyle>
          <a:p>
            <a:r>
              <a:rPr lang="de-DE" sz="900" b="1" dirty="0">
                <a:solidFill>
                  <a:srgbClr val="005E80"/>
                </a:solidFill>
                <a:latin typeface="+mj-lt"/>
              </a:rPr>
              <a:t>©	Copyright Ev. Landeskirche in Baden</a:t>
            </a:r>
            <a:br>
              <a:rPr lang="de-DE" sz="900" b="1" dirty="0">
                <a:solidFill>
                  <a:srgbClr val="005E80"/>
                </a:solidFill>
                <a:latin typeface="+mj-lt"/>
              </a:rPr>
            </a:br>
            <a:r>
              <a:rPr lang="de-DE" sz="900" b="1" dirty="0">
                <a:solidFill>
                  <a:srgbClr val="005E80"/>
                </a:solidFill>
                <a:latin typeface="+mj-lt"/>
              </a:rPr>
              <a:t>XX.XX.2019 | Präsentationstitel</a:t>
            </a:r>
          </a:p>
        </p:txBody>
      </p:sp>
    </p:spTree>
    <p:extLst>
      <p:ext uri="{BB962C8B-B14F-4D97-AF65-F5344CB8AC3E}">
        <p14:creationId xmlns:p14="http://schemas.microsoft.com/office/powerpoint/2010/main" val="179487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de-DE" dirty="0"/>
          </a:p>
        </p:txBody>
      </p:sp>
      <p:sp>
        <p:nvSpPr>
          <p:cNvPr id="15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0" y="0"/>
            <a:ext cx="8604772" cy="5092824"/>
            <a:chOff x="0" y="0"/>
            <a:chExt cx="8604772" cy="5092824"/>
          </a:xfrm>
        </p:grpSpPr>
        <p:pic>
          <p:nvPicPr>
            <p:cNvPr id="9" name="Picture 2" descr="Z:\Grafik\CD-Datenbank\Datenbank Logo neu\Logo in SW\Logo_ekiba_lang_2zeilig_w_druck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0" y="0"/>
              <a:ext cx="3022600" cy="412304"/>
            </a:xfrm>
            <a:prstGeom prst="rect">
              <a:avLst/>
            </a:prstGeom>
            <a:solidFill>
              <a:srgbClr val="005E80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" name="Textplatzhalter 7"/>
            <p:cNvSpPr txBox="1">
              <a:spLocks/>
            </p:cNvSpPr>
            <p:nvPr userDrawn="1"/>
          </p:nvSpPr>
          <p:spPr>
            <a:xfrm>
              <a:off x="7236619" y="4876800"/>
              <a:ext cx="1368152" cy="216024"/>
            </a:xfrm>
            <a:prstGeom prst="rect">
              <a:avLst/>
            </a:prstGeom>
          </p:spPr>
          <p:txBody>
            <a:bodyPr rIns="0"/>
            <a:lstStyle>
              <a:lvl1pPr marL="463550" indent="-463550" algn="r" rtl="0" eaLnBrk="1" fontAlgn="base" hangingPunct="1">
                <a:spcBef>
                  <a:spcPct val="20000"/>
                </a:spcBef>
                <a:spcAft>
                  <a:spcPct val="0"/>
                </a:spcAft>
                <a:defRPr sz="1000" b="1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65138" indent="-7938" algn="l" rtl="0" eaLnBrk="1" fontAlgn="base" hangingPunct="1">
                <a:spcBef>
                  <a:spcPct val="20000"/>
                </a:spcBef>
                <a:spcAft>
                  <a:spcPct val="0"/>
                </a:spcAft>
                <a:defRPr sz="1800">
                  <a:solidFill>
                    <a:srgbClr val="4D4D4D"/>
                  </a:solidFill>
                  <a:latin typeface="+mn-lt"/>
                </a:defRPr>
              </a:lvl2pPr>
              <a:lvl3pPr marL="665163" indent="-198438" algn="l" rtl="0" eaLnBrk="1" fontAlgn="base" hangingPunct="1">
                <a:spcBef>
                  <a:spcPct val="20000"/>
                </a:spcBef>
                <a:spcAft>
                  <a:spcPct val="0"/>
                </a:spcAft>
                <a:buSzPct val="130000"/>
                <a:buFont typeface="Trebuchet MS" pitchFamily="34" charset="0"/>
                <a:buChar char="»"/>
                <a:defRPr sz="1800" b="1">
                  <a:solidFill>
                    <a:srgbClr val="4D4D4D"/>
                  </a:solidFill>
                  <a:latin typeface="+mn-lt"/>
                </a:defRPr>
              </a:lvl3pPr>
              <a:lvl4pPr marL="1854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2621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7193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1765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6337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0909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sz="800" kern="0" dirty="0"/>
                <a:t>Seite </a:t>
              </a:r>
              <a:fld id="{B7C453F2-6B4C-41FE-AE4C-93CD4D0F23B3}" type="slidenum">
                <a:rPr lang="de-DE" sz="800" kern="0" smtClean="0"/>
                <a:pPr/>
                <a:t>‹Nr.›</a:t>
              </a:fld>
              <a:endParaRPr lang="de-DE" sz="800" kern="0" dirty="0"/>
            </a:p>
          </p:txBody>
        </p:sp>
      </p:grpSp>
      <p:sp>
        <p:nvSpPr>
          <p:cNvPr id="20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3013144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de-DE" dirty="0"/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0" y="0"/>
            <a:ext cx="8604772" cy="5092824"/>
            <a:chOff x="0" y="0"/>
            <a:chExt cx="8604772" cy="5092824"/>
          </a:xfrm>
        </p:grpSpPr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0" y="0"/>
              <a:ext cx="3022600" cy="412304"/>
            </a:xfrm>
            <a:prstGeom prst="rect">
              <a:avLst/>
            </a:prstGeom>
            <a:solidFill>
              <a:srgbClr val="78BDDE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9" name="Picture 2" descr="Z:\Grafik\CD-Datenbank\Datenbank Logo neu\Logo in SW\Logo_ekiba_lang_2zeilig_w_druck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platzhalter 7"/>
            <p:cNvSpPr txBox="1">
              <a:spLocks/>
            </p:cNvSpPr>
            <p:nvPr userDrawn="1"/>
          </p:nvSpPr>
          <p:spPr>
            <a:xfrm>
              <a:off x="7236619" y="4876800"/>
              <a:ext cx="1368152" cy="216024"/>
            </a:xfrm>
            <a:prstGeom prst="rect">
              <a:avLst/>
            </a:prstGeom>
          </p:spPr>
          <p:txBody>
            <a:bodyPr rIns="0"/>
            <a:lstStyle>
              <a:lvl1pPr marL="463550" indent="-463550" algn="r" rtl="0" eaLnBrk="1" fontAlgn="base" hangingPunct="1">
                <a:spcBef>
                  <a:spcPct val="20000"/>
                </a:spcBef>
                <a:spcAft>
                  <a:spcPct val="0"/>
                </a:spcAft>
                <a:defRPr sz="1000" b="1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65138" indent="-7938" algn="l" rtl="0" eaLnBrk="1" fontAlgn="base" hangingPunct="1">
                <a:spcBef>
                  <a:spcPct val="20000"/>
                </a:spcBef>
                <a:spcAft>
                  <a:spcPct val="0"/>
                </a:spcAft>
                <a:defRPr sz="1800">
                  <a:solidFill>
                    <a:srgbClr val="4D4D4D"/>
                  </a:solidFill>
                  <a:latin typeface="+mn-lt"/>
                </a:defRPr>
              </a:lvl2pPr>
              <a:lvl3pPr marL="665163" indent="-198438" algn="l" rtl="0" eaLnBrk="1" fontAlgn="base" hangingPunct="1">
                <a:spcBef>
                  <a:spcPct val="20000"/>
                </a:spcBef>
                <a:spcAft>
                  <a:spcPct val="0"/>
                </a:spcAft>
                <a:buSzPct val="130000"/>
                <a:buFont typeface="Trebuchet MS" pitchFamily="34" charset="0"/>
                <a:buChar char="»"/>
                <a:defRPr sz="1800" b="1">
                  <a:solidFill>
                    <a:srgbClr val="4D4D4D"/>
                  </a:solidFill>
                  <a:latin typeface="+mn-lt"/>
                </a:defRPr>
              </a:lvl3pPr>
              <a:lvl4pPr marL="1854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2621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7193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1765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6337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0909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sz="800" kern="0" dirty="0"/>
                <a:t>Seite </a:t>
              </a:r>
              <a:fld id="{B7C453F2-6B4C-41FE-AE4C-93CD4D0F23B3}" type="slidenum">
                <a:rPr lang="de-DE" sz="800" kern="0" smtClean="0"/>
                <a:pPr/>
                <a:t>‹Nr.›</a:t>
              </a:fld>
              <a:endParaRPr lang="de-DE" sz="800" kern="0" dirty="0"/>
            </a:p>
          </p:txBody>
        </p:sp>
      </p:grp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539552" y="915166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Titelzeile je nach Bild in hell oder dunkel</a:t>
            </a:r>
          </a:p>
        </p:txBody>
      </p:sp>
      <p:sp>
        <p:nvSpPr>
          <p:cNvPr id="14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3210341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de-DE" dirty="0"/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0" y="0"/>
            <a:ext cx="8604772" cy="5092824"/>
            <a:chOff x="0" y="0"/>
            <a:chExt cx="8604772" cy="5092824"/>
          </a:xfrm>
        </p:grpSpPr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0" y="0"/>
              <a:ext cx="3022600" cy="412304"/>
            </a:xfrm>
            <a:prstGeom prst="rect">
              <a:avLst/>
            </a:prstGeom>
            <a:solidFill>
              <a:srgbClr val="9AA2CE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9" name="Picture 2" descr="Z:\Grafik\CD-Datenbank\Datenbank Logo neu\Logo in SW\Logo_ekiba_lang_2zeilig_w_druck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platzhalter 7"/>
            <p:cNvSpPr txBox="1">
              <a:spLocks/>
            </p:cNvSpPr>
            <p:nvPr userDrawn="1"/>
          </p:nvSpPr>
          <p:spPr>
            <a:xfrm>
              <a:off x="7236619" y="4876800"/>
              <a:ext cx="1368152" cy="216024"/>
            </a:xfrm>
            <a:prstGeom prst="rect">
              <a:avLst/>
            </a:prstGeom>
          </p:spPr>
          <p:txBody>
            <a:bodyPr rIns="0"/>
            <a:lstStyle>
              <a:lvl1pPr marL="463550" indent="-463550" algn="r" rtl="0" eaLnBrk="1" fontAlgn="base" hangingPunct="1">
                <a:spcBef>
                  <a:spcPct val="20000"/>
                </a:spcBef>
                <a:spcAft>
                  <a:spcPct val="0"/>
                </a:spcAft>
                <a:defRPr sz="1000" b="1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65138" indent="-7938" algn="l" rtl="0" eaLnBrk="1" fontAlgn="base" hangingPunct="1">
                <a:spcBef>
                  <a:spcPct val="20000"/>
                </a:spcBef>
                <a:spcAft>
                  <a:spcPct val="0"/>
                </a:spcAft>
                <a:defRPr sz="1800">
                  <a:solidFill>
                    <a:srgbClr val="4D4D4D"/>
                  </a:solidFill>
                  <a:latin typeface="+mn-lt"/>
                </a:defRPr>
              </a:lvl2pPr>
              <a:lvl3pPr marL="665163" indent="-198438" algn="l" rtl="0" eaLnBrk="1" fontAlgn="base" hangingPunct="1">
                <a:spcBef>
                  <a:spcPct val="20000"/>
                </a:spcBef>
                <a:spcAft>
                  <a:spcPct val="0"/>
                </a:spcAft>
                <a:buSzPct val="130000"/>
                <a:buFont typeface="Trebuchet MS" pitchFamily="34" charset="0"/>
                <a:buChar char="»"/>
                <a:defRPr sz="1800" b="1">
                  <a:solidFill>
                    <a:srgbClr val="4D4D4D"/>
                  </a:solidFill>
                  <a:latin typeface="+mn-lt"/>
                </a:defRPr>
              </a:lvl3pPr>
              <a:lvl4pPr marL="1854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2621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7193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1765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6337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0909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sz="800" kern="0" dirty="0"/>
                <a:t>Seite </a:t>
              </a:r>
              <a:fld id="{B7C453F2-6B4C-41FE-AE4C-93CD4D0F23B3}" type="slidenum">
                <a:rPr lang="de-DE" sz="800" kern="0" smtClean="0"/>
                <a:pPr/>
                <a:t>‹Nr.›</a:t>
              </a:fld>
              <a:endParaRPr lang="de-DE" sz="800" kern="0" dirty="0"/>
            </a:p>
          </p:txBody>
        </p:sp>
      </p:grp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39552" y="915458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Titelzeile je nach Bild in hell oder dunkel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960099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0"/>
          </p:nvPr>
        </p:nvSpPr>
        <p:spPr>
          <a:xfrm>
            <a:off x="-36512" y="0"/>
            <a:ext cx="9180512" cy="51450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de-DE" dirty="0"/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0" y="0"/>
            <a:ext cx="8604772" cy="5092824"/>
            <a:chOff x="0" y="0"/>
            <a:chExt cx="8604772" cy="5092824"/>
          </a:xfrm>
        </p:grpSpPr>
        <p:sp>
          <p:nvSpPr>
            <p:cNvPr id="7" name="Rectangle 13"/>
            <p:cNvSpPr>
              <a:spLocks noChangeArrowheads="1"/>
            </p:cNvSpPr>
            <p:nvPr userDrawn="1"/>
          </p:nvSpPr>
          <p:spPr bwMode="auto">
            <a:xfrm>
              <a:off x="0" y="0"/>
              <a:ext cx="3022600" cy="412304"/>
            </a:xfrm>
            <a:prstGeom prst="rect">
              <a:avLst/>
            </a:prstGeom>
            <a:solidFill>
              <a:srgbClr val="97BF0D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9" name="Picture 2" descr="Z:\Grafik\CD-Datenbank\Datenbank Logo neu\Logo in SW\Logo_ekiba_lang_2zeilig_w_druck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0555" y="108036"/>
              <a:ext cx="1944217" cy="348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platzhalter 7"/>
            <p:cNvSpPr txBox="1">
              <a:spLocks/>
            </p:cNvSpPr>
            <p:nvPr userDrawn="1"/>
          </p:nvSpPr>
          <p:spPr>
            <a:xfrm>
              <a:off x="7236619" y="4876800"/>
              <a:ext cx="1368152" cy="216024"/>
            </a:xfrm>
            <a:prstGeom prst="rect">
              <a:avLst/>
            </a:prstGeom>
          </p:spPr>
          <p:txBody>
            <a:bodyPr rIns="0"/>
            <a:lstStyle>
              <a:lvl1pPr marL="463550" indent="-463550" algn="r" rtl="0" eaLnBrk="1" fontAlgn="base" hangingPunct="1">
                <a:spcBef>
                  <a:spcPct val="20000"/>
                </a:spcBef>
                <a:spcAft>
                  <a:spcPct val="0"/>
                </a:spcAft>
                <a:defRPr sz="1000" b="1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65138" indent="-7938" algn="l" rtl="0" eaLnBrk="1" fontAlgn="base" hangingPunct="1">
                <a:spcBef>
                  <a:spcPct val="20000"/>
                </a:spcBef>
                <a:spcAft>
                  <a:spcPct val="0"/>
                </a:spcAft>
                <a:defRPr sz="1800">
                  <a:solidFill>
                    <a:srgbClr val="4D4D4D"/>
                  </a:solidFill>
                  <a:latin typeface="+mn-lt"/>
                </a:defRPr>
              </a:lvl2pPr>
              <a:lvl3pPr marL="665163" indent="-198438" algn="l" rtl="0" eaLnBrk="1" fontAlgn="base" hangingPunct="1">
                <a:spcBef>
                  <a:spcPct val="20000"/>
                </a:spcBef>
                <a:spcAft>
                  <a:spcPct val="0"/>
                </a:spcAft>
                <a:buSzPct val="130000"/>
                <a:buFont typeface="Trebuchet MS" pitchFamily="34" charset="0"/>
                <a:buChar char="»"/>
                <a:defRPr sz="1800" b="1">
                  <a:solidFill>
                    <a:srgbClr val="4D4D4D"/>
                  </a:solidFill>
                  <a:latin typeface="+mn-lt"/>
                </a:defRPr>
              </a:lvl3pPr>
              <a:lvl4pPr marL="1854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2621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7193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31765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6337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4090988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sz="800" kern="0" dirty="0"/>
                <a:t>Seite </a:t>
              </a:r>
              <a:fld id="{B7C453F2-6B4C-41FE-AE4C-93CD4D0F23B3}" type="slidenum">
                <a:rPr lang="de-DE" sz="800" kern="0" smtClean="0"/>
                <a:pPr/>
                <a:t>‹Nr.›</a:t>
              </a:fld>
              <a:endParaRPr lang="de-DE" sz="800" kern="0" dirty="0"/>
            </a:p>
          </p:txBody>
        </p:sp>
      </p:grp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39552" y="915458"/>
            <a:ext cx="8352927" cy="432330"/>
          </a:xfrm>
          <a:prstGeom prst="rect">
            <a:avLst/>
          </a:prstGeom>
        </p:spPr>
        <p:txBody>
          <a:bodyPr/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Titelzeile je nach Bild in hell oder dunkel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422700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005E80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23276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78BDD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47574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AA2C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27193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7BF0D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1708150"/>
            <a:ext cx="9144000" cy="230505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854931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Kurzes Schlagwort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Dritte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Vierte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Fünfte Ebene</a:t>
            </a:r>
          </a:p>
        </p:txBody>
      </p:sp>
      <p:sp>
        <p:nvSpPr>
          <p:cNvPr id="13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35221606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78BDD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Kurzes Schlagwort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Dritte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Vierte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232778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Grafik\CD-Datenbank\Relaunch - Upcycling CD - 2018\CD_Schwung_Juni 2018\180717_ekiba_schwung\Schwung-Titelseite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7" r="9893" b="30787"/>
          <a:stretch/>
        </p:blipFill>
        <p:spPr bwMode="auto">
          <a:xfrm>
            <a:off x="0" y="794"/>
            <a:ext cx="9144000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Z:\Grafik\CD-Datenbank\Datenbank Logo neu\ekiba_logo_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86830"/>
            <a:ext cx="118945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 userDrawn="1"/>
        </p:nvSpPr>
        <p:spPr>
          <a:xfrm>
            <a:off x="467544" y="320551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97BF0D"/>
                </a:solidFill>
                <a:latin typeface="+mj-lt"/>
              </a:rPr>
              <a:t>ekiba.de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843808" y="2600252"/>
            <a:ext cx="6337300" cy="107950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100000"/>
              </a:lnSpc>
              <a:spcBef>
                <a:spcPct val="60000"/>
              </a:spcBef>
              <a:defRPr sz="3000"/>
            </a:lvl1pPr>
          </a:lstStyle>
          <a:p>
            <a:pPr eaLnBrk="1" hangingPunct="1">
              <a:spcBef>
                <a:spcPct val="60000"/>
              </a:spcBef>
            </a:pPr>
            <a:r>
              <a:rPr lang="de-DE" sz="3000" b="1" dirty="0">
                <a:solidFill>
                  <a:srgbClr val="005E80"/>
                </a:solidFill>
                <a:latin typeface="Trebuchet MS" pitchFamily="34" charset="0"/>
                <a:cs typeface="Times New Roman" pitchFamily="18" charset="0"/>
              </a:rPr>
              <a:t>Muster Präsentationstitel</a:t>
            </a:r>
          </a:p>
          <a:p>
            <a:pPr eaLnBrk="1" hangingPunct="1">
              <a:lnSpc>
                <a:spcPct val="50000"/>
              </a:lnSpc>
              <a:spcBef>
                <a:spcPct val="60000"/>
              </a:spcBef>
            </a:pPr>
            <a:r>
              <a:rPr lang="de-DE" sz="1600" b="1" dirty="0">
                <a:solidFill>
                  <a:srgbClr val="005E80"/>
                </a:solidFill>
                <a:latin typeface="Trebuchet MS" pitchFamily="34" charset="0"/>
                <a:cs typeface="Times New Roman" pitchFamily="18" charset="0"/>
              </a:rPr>
              <a:t>Hier steht die Musterunterzeile  |  00.00.2019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24908" y="4444752"/>
            <a:ext cx="2591494" cy="359966"/>
          </a:xfrm>
          <a:prstGeom prst="rect">
            <a:avLst/>
          </a:prstGeom>
        </p:spPr>
        <p:txBody>
          <a:bodyPr/>
          <a:lstStyle>
            <a:lvl1pPr marL="179388" indent="-179388">
              <a:defRPr lang="de-DE" sz="900" b="1" smtClean="0">
                <a:solidFill>
                  <a:srgbClr val="005E80"/>
                </a:solidFill>
              </a:defRPr>
            </a:lvl1pPr>
            <a:lvl2pPr marL="180975" indent="-180975">
              <a:defRPr/>
            </a:lvl2pPr>
          </a:lstStyle>
          <a:p>
            <a:r>
              <a:rPr lang="de-DE" sz="900" b="1" dirty="0">
                <a:solidFill>
                  <a:srgbClr val="005E80"/>
                </a:solidFill>
                <a:latin typeface="+mj-lt"/>
              </a:rPr>
              <a:t>©	Copyright Ev. Landeskirche in Baden</a:t>
            </a:r>
            <a:br>
              <a:rPr lang="de-DE" sz="900" b="1" dirty="0">
                <a:solidFill>
                  <a:srgbClr val="005E80"/>
                </a:solidFill>
                <a:latin typeface="+mj-lt"/>
              </a:rPr>
            </a:br>
            <a:r>
              <a:rPr lang="de-DE" sz="900" b="1" dirty="0">
                <a:solidFill>
                  <a:srgbClr val="005E80"/>
                </a:solidFill>
                <a:latin typeface="+mj-lt"/>
              </a:rPr>
              <a:t>XX.XX.2019 | Präsentationstitel</a:t>
            </a:r>
          </a:p>
        </p:txBody>
      </p:sp>
    </p:spTree>
    <p:extLst>
      <p:ext uri="{BB962C8B-B14F-4D97-AF65-F5344CB8AC3E}">
        <p14:creationId xmlns:p14="http://schemas.microsoft.com/office/powerpoint/2010/main" val="609798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AA2C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Kurzes Schlagwort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Dritte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Vierte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2919811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7BF0D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539750" y="916360"/>
            <a:ext cx="2376066" cy="367151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Kurzes Schlagwort</a:t>
            </a:r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3132138" y="915988"/>
            <a:ext cx="5761037" cy="3671887"/>
          </a:xfrm>
        </p:spPr>
        <p:txBody>
          <a:bodyPr/>
          <a:lstStyle>
            <a:lvl1pPr marL="176213" indent="-176213"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</a:defRPr>
            </a:lvl1pPr>
            <a:lvl2pPr marL="360363" indent="-184150">
              <a:buFont typeface="Trebuchet MS" panose="020B0603020202020204" pitchFamily="34" charset="0"/>
              <a:buChar char="»"/>
              <a:defRPr lang="de-DE" dirty="0"/>
            </a:lvl2pPr>
            <a:lvl3pPr marL="360363" indent="-184150">
              <a:defRPr lang="de-DE" sz="1600" dirty="0" smtClean="0">
                <a:solidFill>
                  <a:srgbClr val="4D4D4D"/>
                </a:solidFill>
                <a:latin typeface="+mn-lt"/>
              </a:defRPr>
            </a:lvl3pPr>
            <a:lvl4pPr marL="360363" indent="-184150">
              <a:defRPr/>
            </a:lvl4pPr>
            <a:lvl5pPr marL="360363" indent="-184150"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Dritte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Vierte Ebene</a:t>
            </a:r>
          </a:p>
          <a:p>
            <a:pPr marL="360363" lvl="1" indent="-184150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</a:pPr>
            <a:r>
              <a:rPr lang="de-DE" dirty="0"/>
              <a:t>Fünfte Ebene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</p:spTree>
    <p:extLst>
      <p:ext uri="{BB962C8B-B14F-4D97-AF65-F5344CB8AC3E}">
        <p14:creationId xmlns:p14="http://schemas.microsoft.com/office/powerpoint/2010/main" val="204178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2317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78BDD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573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AA2CE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08647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97BF0D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2" name="Textplatzhalter 20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Rubrik/Übergeordnetes Thema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539750" y="1563688"/>
            <a:ext cx="8353425" cy="302418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4267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5182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0" y="1636713"/>
            <a:ext cx="9144000" cy="280828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6342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539552" y="1636713"/>
            <a:ext cx="3888432" cy="280828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716016" y="1636440"/>
            <a:ext cx="3888432" cy="2808287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0056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5148064" y="4084712"/>
            <a:ext cx="3456707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A7CDD34A-952B-484B-8044-AECF696641EB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 dirty="0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10" name="Textplatzhalter 7"/>
          <p:cNvSpPr txBox="1">
            <a:spLocks/>
          </p:cNvSpPr>
          <p:nvPr userDrawn="1"/>
        </p:nvSpPr>
        <p:spPr>
          <a:xfrm>
            <a:off x="7236619" y="4876800"/>
            <a:ext cx="1368152" cy="216024"/>
          </a:xfrm>
          <a:prstGeom prst="rect">
            <a:avLst/>
          </a:prstGeom>
        </p:spPr>
        <p:txBody>
          <a:bodyPr rIns="0"/>
          <a:lstStyle>
            <a:lvl1pPr marL="463550" indent="-463550" algn="r" rtl="0" eaLnBrk="1" fontAlgn="base" hangingPunct="1">
              <a:spcBef>
                <a:spcPct val="2000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8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kern="0" dirty="0"/>
              <a:t>Seite </a:t>
            </a:r>
            <a:fld id="{B7C453F2-6B4C-41FE-AE4C-93CD4D0F23B3}" type="slidenum">
              <a:rPr lang="de-DE" kern="0" smtClean="0"/>
              <a:pPr/>
              <a:t>‹Nr.›</a:t>
            </a:fld>
            <a:r>
              <a:rPr lang="de-DE" kern="0" dirty="0"/>
              <a:t> von XX </a:t>
            </a:r>
          </a:p>
        </p:txBody>
      </p:sp>
      <p:pic>
        <p:nvPicPr>
          <p:cNvPr id="7" name="Picture 2" descr="Z:\Grafik\CD-Datenbank\Relaunch - Upcycling CD - 2018\CD_Schwung_Juni 2018\180717_ekiba_schwung\Schwung-Titelseite.png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4" t="-30787" r="9893" b="30787"/>
          <a:stretch/>
        </p:blipFill>
        <p:spPr bwMode="auto">
          <a:xfrm>
            <a:off x="0" y="794"/>
            <a:ext cx="9144000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Z:\Grafik\CD-Datenbank\Datenbank Logo neu\ekiba_logo_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86830"/>
            <a:ext cx="118945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feld 8"/>
          <p:cNvSpPr txBox="1"/>
          <p:nvPr userDrawn="1"/>
        </p:nvSpPr>
        <p:spPr>
          <a:xfrm>
            <a:off x="467544" y="320551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solidFill>
                  <a:srgbClr val="97BF0D"/>
                </a:solidFill>
                <a:latin typeface="+mj-lt"/>
              </a:rPr>
              <a:t>ekiba.de</a:t>
            </a:r>
          </a:p>
        </p:txBody>
      </p:sp>
    </p:spTree>
    <p:extLst>
      <p:ext uri="{BB962C8B-B14F-4D97-AF65-F5344CB8AC3E}">
        <p14:creationId xmlns:p14="http://schemas.microsoft.com/office/powerpoint/2010/main" val="1394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</p:sldLayoutIdLst>
  <p:txStyles>
    <p:titleStyle>
      <a:lvl1pPr marL="427038" indent="-427038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1" fontAlgn="base" hangingPunct="1">
        <a:spcBef>
          <a:spcPct val="20000"/>
        </a:spcBef>
        <a:spcAft>
          <a:spcPct val="0"/>
        </a:spcAft>
        <a:buSzPct val="130000"/>
        <a:buFont typeface="Trebuchet MS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5148064" y="4084712"/>
            <a:ext cx="3456707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A7CDD34A-952B-484B-8044-AECF696641EB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 dirty="0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10" name="Textplatzhalter 7"/>
          <p:cNvSpPr txBox="1">
            <a:spLocks/>
          </p:cNvSpPr>
          <p:nvPr userDrawn="1"/>
        </p:nvSpPr>
        <p:spPr>
          <a:xfrm>
            <a:off x="7236619" y="4876800"/>
            <a:ext cx="1368152" cy="216024"/>
          </a:xfrm>
          <a:prstGeom prst="rect">
            <a:avLst/>
          </a:prstGeom>
        </p:spPr>
        <p:txBody>
          <a:bodyPr rIns="0"/>
          <a:lstStyle>
            <a:lvl1pPr marL="463550" indent="-463550" algn="r" rtl="0" eaLnBrk="1" fontAlgn="base" hangingPunct="1">
              <a:spcBef>
                <a:spcPct val="2000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8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800" kern="0" dirty="0">
                <a:solidFill>
                  <a:schemeClr val="tx2"/>
                </a:solidFill>
              </a:rPr>
              <a:t>Seite </a:t>
            </a:r>
            <a:fld id="{B7C453F2-6B4C-41FE-AE4C-93CD4D0F23B3}" type="slidenum">
              <a:rPr lang="de-DE" sz="800" kern="0" smtClean="0">
                <a:solidFill>
                  <a:schemeClr val="tx2"/>
                </a:solidFill>
              </a:rPr>
              <a:pPr/>
              <a:t>‹Nr.›</a:t>
            </a:fld>
            <a:endParaRPr lang="de-DE" sz="800" kern="0" dirty="0">
              <a:solidFill>
                <a:schemeClr val="tx2"/>
              </a:solidFill>
            </a:endParaRPr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1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Textplatzhalter 20"/>
          <p:cNvSpPr txBox="1">
            <a:spLocks/>
          </p:cNvSpPr>
          <p:nvPr userDrawn="1"/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 marL="463550" indent="-463550" algn="l" rtl="0" eaLnBrk="1" fontAlgn="base" hangingPunct="1">
              <a:spcBef>
                <a:spcPct val="20000"/>
              </a:spcBef>
              <a:spcAft>
                <a:spcPct val="0"/>
              </a:spcAft>
              <a:defRPr sz="1100" b="1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  <a:defRPr sz="1600" b="1">
                <a:solidFill>
                  <a:srgbClr val="4D4D4D"/>
                </a:solidFill>
                <a:latin typeface="+mn-lt"/>
              </a:defRPr>
            </a:lvl2pPr>
            <a:lvl3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None/>
              <a:defRPr sz="1600" b="0">
                <a:solidFill>
                  <a:srgbClr val="4D4D4D"/>
                </a:solidFill>
                <a:latin typeface="+mn-lt"/>
              </a:defRPr>
            </a:lvl3pPr>
            <a:lvl4pPr marL="176213" indent="-176213" algn="l" rtl="0" eaLnBrk="1" fontAlgn="base" hangingPunct="1">
              <a:spcBef>
                <a:spcPct val="20000"/>
              </a:spcBef>
              <a:spcAft>
                <a:spcPct val="0"/>
              </a:spcAft>
              <a:buFont typeface="Trebuchet MS" panose="020B0603020202020204" pitchFamily="34" charset="0"/>
              <a:buChar char="»"/>
              <a:defRPr sz="1600">
                <a:solidFill>
                  <a:srgbClr val="4D4D4D"/>
                </a:solidFill>
                <a:latin typeface="+mn-lt"/>
              </a:defRPr>
            </a:lvl4pPr>
            <a:lvl5pPr marL="360363" indent="-1841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rgbClr val="4D4D4D"/>
                </a:solidFill>
                <a:latin typeface="+mn-lt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kern="0" dirty="0"/>
              <a:t>Rubrik/Übergeordnetes Thema</a:t>
            </a:r>
          </a:p>
        </p:txBody>
      </p:sp>
      <p:pic>
        <p:nvPicPr>
          <p:cNvPr id="14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535345" y="1563688"/>
            <a:ext cx="8357829" cy="3024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Titel eingeben</a:t>
            </a:r>
          </a:p>
          <a:p>
            <a:pPr lvl="1"/>
            <a:r>
              <a:rPr lang="de-DE" dirty="0"/>
              <a:t>Aufzählung eingeben</a:t>
            </a:r>
          </a:p>
          <a:p>
            <a:pPr lvl="2"/>
            <a:r>
              <a:rPr lang="de-DE" dirty="0"/>
              <a:t>Fließtext eingeben</a:t>
            </a:r>
          </a:p>
          <a:p>
            <a:pPr lvl="3"/>
            <a:r>
              <a:rPr lang="de-DE" dirty="0"/>
              <a:t>Aufzählung nach Fließtext</a:t>
            </a:r>
          </a:p>
          <a:p>
            <a:pPr lvl="4"/>
            <a:r>
              <a:rPr lang="de-DE" dirty="0"/>
              <a:t>Aufzählung zweite Ebene</a:t>
            </a:r>
          </a:p>
        </p:txBody>
      </p:sp>
    </p:spTree>
    <p:extLst>
      <p:ext uri="{BB962C8B-B14F-4D97-AF65-F5344CB8AC3E}">
        <p14:creationId xmlns:p14="http://schemas.microsoft.com/office/powerpoint/2010/main" val="40197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89" r:id="rId2"/>
    <p:sldLayoutId id="2147483757" r:id="rId3"/>
    <p:sldLayoutId id="2147483758" r:id="rId4"/>
  </p:sldLayoutIdLst>
  <p:txStyles>
    <p:titleStyle>
      <a:lvl1pPr marL="427038" indent="-427038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 b="1">
          <a:solidFill>
            <a:schemeClr val="tx1"/>
          </a:solidFill>
          <a:latin typeface="+mn-lt"/>
        </a:defRPr>
      </a:lvl2pPr>
      <a:lvl3pPr marL="0" indent="0" algn="l" rtl="0" eaLnBrk="1" fontAlgn="base" hangingPunct="1">
        <a:spcBef>
          <a:spcPct val="20000"/>
        </a:spcBef>
        <a:spcAft>
          <a:spcPct val="0"/>
        </a:spcAft>
        <a:buSzPct val="130000"/>
        <a:buFont typeface="Trebuchet MS" pitchFamily="34" charset="0"/>
        <a:buNone/>
        <a:defRPr sz="1600" b="0">
          <a:solidFill>
            <a:schemeClr val="tx1"/>
          </a:solidFill>
          <a:latin typeface="+mn-lt"/>
        </a:defRPr>
      </a:lvl3pPr>
      <a:lvl4pPr marL="176213" indent="-176213" algn="l" rtl="0" eaLnBrk="1" fontAlgn="base" hangingPunct="1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 baseline="0">
          <a:solidFill>
            <a:schemeClr val="tx1"/>
          </a:solidFill>
          <a:latin typeface="+mn-lt"/>
        </a:defRPr>
      </a:lvl4pPr>
      <a:lvl5pPr marL="360363" indent="-184150" algn="l" rtl="0" eaLnBrk="1" fontAlgn="base" hangingPunct="1">
        <a:spcBef>
          <a:spcPct val="20000"/>
        </a:spcBef>
        <a:spcAft>
          <a:spcPct val="0"/>
        </a:spcAft>
        <a:buChar char="»"/>
        <a:defRPr sz="1600" baseline="0">
          <a:solidFill>
            <a:schemeClr val="tx1"/>
          </a:solidFill>
          <a:latin typeface="+mn-lt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Z:\Grafik\CD-Datenbank\Relaunch - Upcycling CD - 2018\CD_Schwung_Juni 2018\schwung1-[Konvertiert].png"/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807"/>
          <a:stretch/>
        </p:blipFill>
        <p:spPr bwMode="auto">
          <a:xfrm>
            <a:off x="0" y="4625406"/>
            <a:ext cx="9144000" cy="51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5148064" y="4084712"/>
            <a:ext cx="3456707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A7CDD34A-952B-484B-8044-AECF696641EB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 dirty="0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10" name="Textplatzhalter 7"/>
          <p:cNvSpPr txBox="1">
            <a:spLocks/>
          </p:cNvSpPr>
          <p:nvPr userDrawn="1"/>
        </p:nvSpPr>
        <p:spPr>
          <a:xfrm>
            <a:off x="7236619" y="4876800"/>
            <a:ext cx="1368152" cy="216024"/>
          </a:xfrm>
          <a:prstGeom prst="rect">
            <a:avLst/>
          </a:prstGeom>
        </p:spPr>
        <p:txBody>
          <a:bodyPr rIns="0"/>
          <a:lstStyle>
            <a:lvl1pPr marL="463550" indent="-463550" algn="r" rtl="0" eaLnBrk="1" fontAlgn="base" hangingPunct="1">
              <a:spcBef>
                <a:spcPct val="2000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8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800" kern="0" dirty="0"/>
              <a:t>Seite </a:t>
            </a:r>
            <a:fld id="{B7C453F2-6B4C-41FE-AE4C-93CD4D0F23B3}" type="slidenum">
              <a:rPr lang="de-DE" sz="800" kern="0" smtClean="0"/>
              <a:pPr/>
              <a:t>‹Nr.›</a:t>
            </a:fld>
            <a:endParaRPr lang="de-DE" sz="800" kern="0" dirty="0"/>
          </a:p>
        </p:txBody>
      </p:sp>
      <p:sp>
        <p:nvSpPr>
          <p:cNvPr id="7" name="Textplatzhalter 1"/>
          <p:cNvSpPr>
            <a:spLocks noGrp="1"/>
          </p:cNvSpPr>
          <p:nvPr>
            <p:ph type="body" idx="1"/>
          </p:nvPr>
        </p:nvSpPr>
        <p:spPr>
          <a:xfrm>
            <a:off x="539749" y="1563688"/>
            <a:ext cx="8352729" cy="3024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49522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  <p:sldLayoutId id="2147483751" r:id="rId3"/>
  </p:sldLayoutIdLst>
  <p:txStyles>
    <p:titleStyle>
      <a:lvl1pPr marL="427038" indent="-427038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tabLst/>
        <a:defRPr sz="1600" b="1">
          <a:solidFill>
            <a:srgbClr val="4D4D4D"/>
          </a:solidFill>
          <a:latin typeface="+mn-lt"/>
        </a:defRPr>
      </a:lvl2pPr>
      <a:lvl3pPr marL="0" indent="0" algn="l" rtl="0" eaLnBrk="1" fontAlgn="base" hangingPunct="1">
        <a:spcBef>
          <a:spcPct val="20000"/>
        </a:spcBef>
        <a:spcAft>
          <a:spcPct val="0"/>
        </a:spcAft>
        <a:buSzPct val="130000"/>
        <a:buFont typeface="Trebuchet MS" pitchFamily="34" charset="0"/>
        <a:buNone/>
        <a:defRPr sz="1600" b="0">
          <a:solidFill>
            <a:srgbClr val="4D4D4D"/>
          </a:solidFill>
          <a:latin typeface="+mn-lt"/>
        </a:defRPr>
      </a:lvl3pPr>
      <a:lvl4pPr marL="176213" indent="-176213" algn="l" rtl="0" eaLnBrk="1" fontAlgn="base" hangingPunct="1">
        <a:spcBef>
          <a:spcPct val="20000"/>
        </a:spcBef>
        <a:spcAft>
          <a:spcPct val="0"/>
        </a:spcAft>
        <a:buFont typeface="Trebuchet MS" panose="020B0603020202020204" pitchFamily="34" charset="0"/>
        <a:buChar char="»"/>
        <a:defRPr sz="1600">
          <a:solidFill>
            <a:schemeClr val="tx1"/>
          </a:solidFill>
          <a:latin typeface="+mn-lt"/>
        </a:defRPr>
      </a:lvl4pPr>
      <a:lvl5pPr marL="360363" indent="-184150" algn="l" rtl="0" eaLnBrk="1" fontAlgn="base" hangingPunct="1">
        <a:spcBef>
          <a:spcPct val="20000"/>
        </a:spcBef>
        <a:spcAft>
          <a:spcPct val="0"/>
        </a:spcAft>
        <a:buChar char="»"/>
        <a:tabLst/>
        <a:defRPr sz="1600">
          <a:solidFill>
            <a:schemeClr val="tx1"/>
          </a:solidFill>
          <a:latin typeface="+mn-lt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3958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</p:sldLayoutIdLst>
  <p:txStyles>
    <p:titleStyle>
      <a:lvl1pPr marL="427038" indent="-427038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1" fontAlgn="base" hangingPunct="1">
        <a:spcBef>
          <a:spcPct val="20000"/>
        </a:spcBef>
        <a:spcAft>
          <a:spcPct val="0"/>
        </a:spcAft>
        <a:buSzPct val="130000"/>
        <a:buFont typeface="Trebuchet MS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5148064" y="4084712"/>
            <a:ext cx="3456707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A7CDD34A-952B-484B-8044-AECF696641EB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 dirty="0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pic>
        <p:nvPicPr>
          <p:cNvPr id="1026" name="Picture 2" descr="Z:\Grafik\CD-Datenbank\Datenbank Logo neu\Logo in SW\Logo_ekiba_lang_2zeilig_w_druck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3" y="700338"/>
            <a:ext cx="1944215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0" y="0"/>
            <a:ext cx="3022600" cy="412304"/>
          </a:xfrm>
          <a:prstGeom prst="rect">
            <a:avLst/>
          </a:prstGeom>
          <a:solidFill>
            <a:srgbClr val="005E80"/>
          </a:solidFill>
          <a:ln>
            <a:noFill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8" name="Picture 4" descr="Z:\Grafik\CD-Datenbank\Datenbank Logo neu\Logo_ekiba_lang1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3696"/>
            <a:ext cx="1944216" cy="34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platzhalter 7"/>
          <p:cNvSpPr txBox="1">
            <a:spLocks/>
          </p:cNvSpPr>
          <p:nvPr userDrawn="1"/>
        </p:nvSpPr>
        <p:spPr>
          <a:xfrm>
            <a:off x="7236619" y="4876800"/>
            <a:ext cx="1368152" cy="216024"/>
          </a:xfrm>
          <a:prstGeom prst="rect">
            <a:avLst/>
          </a:prstGeom>
        </p:spPr>
        <p:txBody>
          <a:bodyPr rIns="0"/>
          <a:lstStyle>
            <a:lvl1pPr marL="463550" indent="-463550" algn="r" rtl="0" eaLnBrk="1" fontAlgn="base" hangingPunct="1">
              <a:spcBef>
                <a:spcPct val="2000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8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800" kern="0" baseline="0" dirty="0">
                <a:solidFill>
                  <a:srgbClr val="005E80"/>
                </a:solidFill>
              </a:rPr>
              <a:t>Seite </a:t>
            </a:r>
            <a:fld id="{B7C453F2-6B4C-41FE-AE4C-93CD4D0F23B3}" type="slidenum">
              <a:rPr lang="de-DE" sz="800" kern="0" baseline="0" smtClean="0">
                <a:solidFill>
                  <a:srgbClr val="005E80"/>
                </a:solidFill>
              </a:rPr>
              <a:pPr/>
              <a:t>‹Nr.›</a:t>
            </a:fld>
            <a:endParaRPr lang="de-DE" sz="800" kern="0" baseline="0" dirty="0">
              <a:solidFill>
                <a:srgbClr val="005E80"/>
              </a:solidFill>
            </a:endParaRPr>
          </a:p>
        </p:txBody>
      </p:sp>
      <p:sp>
        <p:nvSpPr>
          <p:cNvPr id="12" name="Textplatzhalter 20"/>
          <p:cNvSpPr txBox="1">
            <a:spLocks/>
          </p:cNvSpPr>
          <p:nvPr userDrawn="1"/>
        </p:nvSpPr>
        <p:spPr>
          <a:xfrm>
            <a:off x="539750" y="114300"/>
            <a:ext cx="2376488" cy="225425"/>
          </a:xfrm>
          <a:prstGeom prst="rect">
            <a:avLst/>
          </a:prstGeom>
        </p:spPr>
        <p:txBody>
          <a:bodyPr>
            <a:noAutofit/>
          </a:bodyPr>
          <a:lstStyle>
            <a:lvl1pPr marL="463550" indent="-463550" algn="l" rtl="0" eaLnBrk="1" fontAlgn="base" hangingPunct="1">
              <a:spcBef>
                <a:spcPct val="20000"/>
              </a:spcBef>
              <a:spcAft>
                <a:spcPct val="0"/>
              </a:spcAft>
              <a:defRPr sz="1100" b="1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6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6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kern="0"/>
              <a:t>Rubrik/Übergeordnetes Thema</a:t>
            </a:r>
            <a:endParaRPr lang="de-DE" kern="0" dirty="0"/>
          </a:p>
        </p:txBody>
      </p:sp>
      <p:sp>
        <p:nvSpPr>
          <p:cNvPr id="9" name="Titelplatzhalter 2"/>
          <p:cNvSpPr>
            <a:spLocks noGrp="1"/>
          </p:cNvSpPr>
          <p:nvPr>
            <p:ph type="title"/>
          </p:nvPr>
        </p:nvSpPr>
        <p:spPr>
          <a:xfrm>
            <a:off x="539749" y="915988"/>
            <a:ext cx="8353425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6588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65" r:id="rId4"/>
  </p:sldLayoutIdLst>
  <p:txStyles>
    <p:titleStyle>
      <a:lvl1pPr marL="427038" indent="-427038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463550" indent="-46355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665163" indent="-198438" algn="l" rtl="0" eaLnBrk="1" fontAlgn="base" hangingPunct="1">
        <a:spcBef>
          <a:spcPct val="20000"/>
        </a:spcBef>
        <a:spcAft>
          <a:spcPct val="0"/>
        </a:spcAft>
        <a:buSzPct val="130000"/>
        <a:buFont typeface="Trebuchet MS" pitchFamily="34" charset="0"/>
        <a:buChar char="»"/>
        <a:defRPr sz="1600" b="1">
          <a:solidFill>
            <a:srgbClr val="4D4D4D"/>
          </a:solidFill>
          <a:latin typeface="+mn-lt"/>
        </a:defRPr>
      </a:lvl3pPr>
      <a:lvl4pPr marL="1854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6"/>
          <p:cNvSpPr txBox="1">
            <a:spLocks noChangeArrowheads="1"/>
          </p:cNvSpPr>
          <p:nvPr userDrawn="1"/>
        </p:nvSpPr>
        <p:spPr bwMode="auto">
          <a:xfrm>
            <a:off x="5148064" y="4084712"/>
            <a:ext cx="3456707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A7CDD34A-952B-484B-8044-AECF696641EB}" type="slidenum">
              <a:rPr lang="de-DE" sz="900" b="1" smtClean="0">
                <a:solidFill>
                  <a:schemeClr val="bg1"/>
                </a:solidFill>
                <a:latin typeface="Trebuchet MS" pitchFamily="34" charset="0"/>
              </a:rPr>
              <a:pPr algn="r" eaLnBrk="1" hangingPunct="1">
                <a:defRPr/>
              </a:pPr>
              <a:t>‹Nr.›</a:t>
            </a:fld>
            <a:r>
              <a:rPr lang="de-DE" sz="900" b="1" dirty="0">
                <a:solidFill>
                  <a:schemeClr val="bg1"/>
                </a:solidFill>
                <a:latin typeface="Trebuchet MS" pitchFamily="34" charset="0"/>
              </a:rPr>
              <a:t> von XX</a:t>
            </a:r>
          </a:p>
        </p:txBody>
      </p:sp>
      <p:sp>
        <p:nvSpPr>
          <p:cNvPr id="10" name="Textplatzhalter 7"/>
          <p:cNvSpPr txBox="1">
            <a:spLocks/>
          </p:cNvSpPr>
          <p:nvPr userDrawn="1"/>
        </p:nvSpPr>
        <p:spPr>
          <a:xfrm>
            <a:off x="7236619" y="4876800"/>
            <a:ext cx="1368152" cy="216024"/>
          </a:xfrm>
          <a:prstGeom prst="rect">
            <a:avLst/>
          </a:prstGeom>
        </p:spPr>
        <p:txBody>
          <a:bodyPr rIns="0"/>
          <a:lstStyle>
            <a:lvl1pPr marL="463550" indent="-463550" algn="r" rtl="0" eaLnBrk="1" fontAlgn="base" hangingPunct="1">
              <a:spcBef>
                <a:spcPct val="20000"/>
              </a:spcBef>
              <a:spcAft>
                <a:spcPct val="0"/>
              </a:spcAft>
              <a:defRPr sz="10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65138" indent="-793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rgbClr val="4D4D4D"/>
                </a:solidFill>
                <a:latin typeface="+mn-lt"/>
              </a:defRPr>
            </a:lvl2pPr>
            <a:lvl3pPr marL="665163" indent="-198438" algn="l" rtl="0" eaLnBrk="1" fontAlgn="base" hangingPunct="1">
              <a:spcBef>
                <a:spcPct val="20000"/>
              </a:spcBef>
              <a:spcAft>
                <a:spcPct val="0"/>
              </a:spcAft>
              <a:buSzPct val="130000"/>
              <a:buFont typeface="Trebuchet MS" pitchFamily="34" charset="0"/>
              <a:buChar char="»"/>
              <a:defRPr sz="1800" b="1">
                <a:solidFill>
                  <a:srgbClr val="4D4D4D"/>
                </a:solidFill>
                <a:latin typeface="+mn-lt"/>
              </a:defRPr>
            </a:lvl3pPr>
            <a:lvl4pPr marL="1854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621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7193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765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6337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9098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800" kern="0" dirty="0">
                <a:solidFill>
                  <a:schemeClr val="tx2"/>
                </a:solidFill>
              </a:rPr>
              <a:t>Seite </a:t>
            </a:r>
            <a:fld id="{B7C453F2-6B4C-41FE-AE4C-93CD4D0F23B3}" type="slidenum">
              <a:rPr lang="de-DE" sz="800" kern="0" smtClean="0">
                <a:solidFill>
                  <a:schemeClr val="tx2"/>
                </a:solidFill>
              </a:rPr>
              <a:pPr/>
              <a:t>‹Nr.›</a:t>
            </a:fld>
            <a:endParaRPr lang="de-DE" sz="800" kern="0" dirty="0">
              <a:solidFill>
                <a:schemeClr val="tx2"/>
              </a:solidFill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131840" y="916360"/>
            <a:ext cx="5544616" cy="3467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2"/>
            <a:r>
              <a:rPr lang="de-DE" kern="0" dirty="0"/>
              <a:t>Aufzählung auch gerne mehrzeilig </a:t>
            </a:r>
            <a:br>
              <a:rPr lang="de-DE" kern="0" dirty="0"/>
            </a:br>
            <a:r>
              <a:rPr lang="de-DE" kern="0" dirty="0"/>
              <a:t>dies ist Blindtext für mehrzeiligen</a:t>
            </a:r>
            <a:br>
              <a:rPr lang="de-DE" kern="0" dirty="0"/>
            </a:br>
            <a:r>
              <a:rPr lang="de-DE" kern="0" dirty="0"/>
              <a:t>Absatz</a:t>
            </a:r>
          </a:p>
          <a:p>
            <a:pPr lvl="2"/>
            <a:r>
              <a:rPr lang="de-DE" kern="0" dirty="0"/>
              <a:t>Aufzählung Teil 2</a:t>
            </a:r>
          </a:p>
          <a:p>
            <a:pPr lvl="2"/>
            <a:r>
              <a:rPr lang="de-DE" kern="0" dirty="0"/>
              <a:t>Aufzählung Teil 3</a:t>
            </a:r>
          </a:p>
          <a:p>
            <a:pPr lvl="2"/>
            <a:r>
              <a:rPr lang="de-DE" kern="0" dirty="0"/>
              <a:t>Aufzählung auch gerne mehrzeilig </a:t>
            </a:r>
            <a:br>
              <a:rPr lang="de-DE" kern="0" dirty="0"/>
            </a:br>
            <a:r>
              <a:rPr lang="de-DE" kern="0" dirty="0"/>
              <a:t>dies ist Blindtext für mehrzeiligen</a:t>
            </a:r>
            <a:br>
              <a:rPr lang="de-DE" kern="0" dirty="0"/>
            </a:br>
            <a:r>
              <a:rPr lang="de-DE" kern="0" dirty="0"/>
              <a:t>Absatz</a:t>
            </a:r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539750" y="916360"/>
            <a:ext cx="2376066" cy="34563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 dirty="0"/>
              <a:t>Kurzes</a:t>
            </a:r>
            <a:br>
              <a:rPr lang="de-DE" dirty="0"/>
            </a:br>
            <a:r>
              <a:rPr lang="de-DE" dirty="0"/>
              <a:t>Schlagwort</a:t>
            </a:r>
          </a:p>
        </p:txBody>
      </p:sp>
    </p:spTree>
    <p:extLst>
      <p:ext uri="{BB962C8B-B14F-4D97-AF65-F5344CB8AC3E}">
        <p14:creationId xmlns:p14="http://schemas.microsoft.com/office/powerpoint/2010/main" val="254745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</p:sldLayoutIdLst>
  <p:txStyles>
    <p:titleStyle>
      <a:lvl1pPr marL="0" indent="0" algn="l" rtl="0" eaLnBrk="1" fontAlgn="base" hangingPunct="1">
        <a:spcBef>
          <a:spcPct val="0"/>
        </a:spcBef>
        <a:spcAft>
          <a:spcPct val="0"/>
        </a:spcAft>
        <a:tabLst/>
        <a:defRPr sz="2600" b="1">
          <a:solidFill>
            <a:srgbClr val="005E80"/>
          </a:solidFill>
          <a:latin typeface="+mj-lt"/>
          <a:ea typeface="+mj-ea"/>
          <a:cs typeface="+mj-cs"/>
        </a:defRPr>
      </a:lvl1pPr>
      <a:lvl2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2pPr>
      <a:lvl3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3pPr>
      <a:lvl4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4pPr>
      <a:lvl5pPr marL="4270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5pPr>
      <a:lvl6pPr marL="8842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6pPr>
      <a:lvl7pPr marL="13414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7pPr>
      <a:lvl8pPr marL="17986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8pPr>
      <a:lvl9pPr marL="2255838" indent="-427038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005E80"/>
          </a:solidFill>
          <a:latin typeface="Trebuchet MS" pitchFamily="34" charset="0"/>
        </a:defRPr>
      </a:lvl9pPr>
    </p:titleStyle>
    <p:bodyStyle>
      <a:lvl1pPr marL="0" indent="0" algn="l" rtl="0" eaLnBrk="1" fontAlgn="base" hangingPunct="1">
        <a:spcBef>
          <a:spcPts val="0"/>
        </a:spcBef>
        <a:spcAft>
          <a:spcPct val="0"/>
        </a:spcAft>
        <a:defRPr sz="2400" b="1">
          <a:solidFill>
            <a:srgbClr val="005E80"/>
          </a:solidFill>
          <a:latin typeface="+mn-lt"/>
          <a:ea typeface="+mn-ea"/>
          <a:cs typeface="+mn-cs"/>
        </a:defRPr>
      </a:lvl1pPr>
      <a:lvl2pPr marL="465138" indent="-7938" algn="l" rtl="0" eaLnBrk="1" fontAlgn="base" hangingPunct="1">
        <a:spcBef>
          <a:spcPct val="20000"/>
        </a:spcBef>
        <a:spcAft>
          <a:spcPct val="0"/>
        </a:spcAft>
        <a:defRPr sz="1600">
          <a:solidFill>
            <a:srgbClr val="4D4D4D"/>
          </a:solidFill>
          <a:latin typeface="+mn-lt"/>
        </a:defRPr>
      </a:lvl2pPr>
      <a:lvl3pPr marL="252000" indent="-252000" algn="l" rtl="0" eaLnBrk="1" fontAlgn="base" hangingPunct="1">
        <a:spcBef>
          <a:spcPts val="300"/>
        </a:spcBef>
        <a:spcAft>
          <a:spcPct val="0"/>
        </a:spcAft>
        <a:buSzPct val="130000"/>
        <a:buFont typeface="Trebuchet MS" pitchFamily="34" charset="0"/>
        <a:buChar char="»"/>
        <a:defRPr sz="1600" b="1" baseline="0">
          <a:solidFill>
            <a:srgbClr val="4D4D4D"/>
          </a:solidFill>
          <a:latin typeface="+mn-lt"/>
        </a:defRPr>
      </a:lvl3pPr>
      <a:lvl4pPr marL="1854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2621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7193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31765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6337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4090988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urte.bejick@ekiba.de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439A2DC-AB82-3BDC-FD1C-ED3AB31F430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 smtClean="0"/>
              <a:t>Seelsorge</a:t>
            </a:r>
            <a:r>
              <a:rPr lang="de-DE" dirty="0" smtClean="0"/>
              <a:t> </a:t>
            </a:r>
            <a:r>
              <a:rPr lang="de-DE" dirty="0"/>
              <a:t>in </a:t>
            </a:r>
            <a:r>
              <a:rPr lang="de-DE" dirty="0" smtClean="0"/>
              <a:t>Altenpflegeheimen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4F74F6-E9E7-721C-9BC3-9B62B4BAE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dirty="0"/>
              <a:t>Kurs- Das Leben feiern-Andachten im Altenpflegeheim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DD27B18D-CCEF-3137-9DCC-F7FE0DA43FB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A75A400-755C-08D2-C96F-3B7DE0213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1853152"/>
            <a:ext cx="2457514" cy="30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Bild 2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B9521C5A-AC15-7EBD-D0B0-D131CC06D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4227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34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E8AF3-E0F5-04B9-8547-9F26E715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Für wen?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399779-8B61-F7EB-8EB7-2766C86B97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de-DE" dirty="0"/>
              <a:t>Ehrenamtliche, die schon länger Andachten in Pflegeinrichtungen gehalten haben</a:t>
            </a:r>
          </a:p>
          <a:p>
            <a:pPr>
              <a:lnSpc>
                <a:spcPct val="150000"/>
              </a:lnSpc>
            </a:pPr>
            <a:r>
              <a:rPr lang="de-DE" dirty="0"/>
              <a:t>Personen, die sich vorstellen könnten, Andachten zu halten</a:t>
            </a:r>
          </a:p>
          <a:p>
            <a:pPr>
              <a:lnSpc>
                <a:spcPct val="150000"/>
              </a:lnSpc>
            </a:pPr>
            <a:r>
              <a:rPr lang="de-DE" dirty="0"/>
              <a:t>Betreuungskräfte und Mitarbeitende in der Pflege</a:t>
            </a:r>
          </a:p>
          <a:p>
            <a:pPr>
              <a:lnSpc>
                <a:spcPct val="150000"/>
              </a:lnSpc>
            </a:pPr>
            <a:r>
              <a:rPr lang="de-DE" dirty="0" err="1"/>
              <a:t>Prädikant:innen</a:t>
            </a:r>
            <a:r>
              <a:rPr lang="de-DE" dirty="0"/>
              <a:t>, die einen Schwerpunkt im Pflegeheim setzen möchten</a:t>
            </a:r>
          </a:p>
          <a:p>
            <a:pPr>
              <a:lnSpc>
                <a:spcPct val="150000"/>
              </a:lnSpc>
            </a:pPr>
            <a:r>
              <a:rPr lang="de-DE" dirty="0" err="1"/>
              <a:t>Absolvent:innen</a:t>
            </a:r>
            <a:r>
              <a:rPr lang="de-DE" dirty="0"/>
              <a:t> des Kurses „Seelsorge als Begleitung“, die im Pflegeheim Besuche machen</a:t>
            </a:r>
          </a:p>
          <a:p>
            <a:pPr>
              <a:lnSpc>
                <a:spcPct val="150000"/>
              </a:lnSpc>
            </a:pPr>
            <a:r>
              <a:rPr lang="de-DE" dirty="0"/>
              <a:t>Ehrenamtliche aus bezirklichen Fortbildungen</a:t>
            </a:r>
          </a:p>
          <a:p>
            <a:pPr>
              <a:lnSpc>
                <a:spcPct val="150000"/>
              </a:lnSpc>
            </a:pPr>
            <a:r>
              <a:rPr lang="de-DE" dirty="0"/>
              <a:t>Ökumenisch offen!</a:t>
            </a:r>
          </a:p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FB78B3-2D77-789D-EB85-B573FF0363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636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DE8A32-5024-B7DC-ADEC-ED8307DA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Struktur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92F8C3-CECA-6A5C-7BA1-15A6C6302F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3 Module (Tagesveranstaltung)</a:t>
            </a:r>
          </a:p>
          <a:p>
            <a:r>
              <a:rPr lang="de-DE" dirty="0"/>
              <a:t>1 digitales Zusatzmodul</a:t>
            </a:r>
          </a:p>
          <a:p>
            <a:r>
              <a:rPr lang="de-DE" dirty="0"/>
              <a:t>Angebot weiterer digitaler Workshops (1x im Jahr)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Hospitation bei Hauptamtlichen vor Ort</a:t>
            </a:r>
          </a:p>
          <a:p>
            <a:r>
              <a:rPr lang="de-DE" dirty="0"/>
              <a:t>So möglich: Anbindung an Hauptamtliche vor Ort</a:t>
            </a:r>
          </a:p>
          <a:p>
            <a:r>
              <a:rPr lang="de-DE" dirty="0"/>
              <a:t>So gewünscht: Sendung in das Arbeitsgebiet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DE89BA-262D-E812-5372-D338DBACE2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487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4F97F-8FBC-E68D-55A4-6F490B0EA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Kurs</a:t>
            </a:r>
            <a:br>
              <a:rPr lang="de-DE" dirty="0"/>
            </a:br>
            <a:r>
              <a:rPr lang="de-DE" dirty="0"/>
              <a:t>„Das Leben feiern“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4A9AF1-796E-D191-F972-74D7B8BF38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Besondere Bedingungen von Andachten im Heim</a:t>
            </a:r>
          </a:p>
          <a:p>
            <a:r>
              <a:rPr lang="de-DE" dirty="0"/>
              <a:t>Die Lebenswelt der </a:t>
            </a:r>
            <a:r>
              <a:rPr lang="de-DE" dirty="0" err="1"/>
              <a:t>Bewohner:innen</a:t>
            </a:r>
            <a:endParaRPr lang="de-DE" dirty="0"/>
          </a:p>
          <a:p>
            <a:r>
              <a:rPr lang="de-DE" dirty="0"/>
              <a:t>Anfang und Schluss der Andacht</a:t>
            </a:r>
          </a:p>
          <a:p>
            <a:r>
              <a:rPr lang="de-DE" dirty="0"/>
              <a:t>Die Bedeutung einzelner liturgischer Elemente in der Situation alter Menschen</a:t>
            </a:r>
          </a:p>
          <a:p>
            <a:r>
              <a:rPr lang="de-DE" dirty="0"/>
              <a:t>Erstellen einer einfachen Liturgie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AB5A38-B3FE-CC87-5574-CE239050D3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1518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43109-5E38-329C-4125-80FE4A705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Leben feiern</a:t>
            </a:r>
            <a:br>
              <a:rPr lang="de-DE" dirty="0"/>
            </a:br>
            <a:r>
              <a:rPr lang="de-DE" dirty="0"/>
              <a:t>Modul 2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061B13-9C77-85D3-7E15-B75F7A6F1E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32138" y="915989"/>
            <a:ext cx="5761037" cy="2448644"/>
          </a:xfrm>
        </p:spPr>
        <p:txBody>
          <a:bodyPr/>
          <a:lstStyle/>
          <a:p>
            <a:endParaRPr lang="de-DE" dirty="0" smtClean="0"/>
          </a:p>
          <a:p>
            <a:r>
              <a:rPr lang="de-DE" dirty="0" smtClean="0"/>
              <a:t>Wie </a:t>
            </a:r>
            <a:r>
              <a:rPr lang="de-DE" dirty="0"/>
              <a:t>formuliere ich ein Gebet?</a:t>
            </a:r>
          </a:p>
          <a:p>
            <a:r>
              <a:rPr lang="de-DE" dirty="0"/>
              <a:t>Ansprache mit und ohne Symbole</a:t>
            </a:r>
          </a:p>
          <a:p>
            <a:r>
              <a:rPr lang="de-DE" dirty="0"/>
              <a:t>Einfache Sprache</a:t>
            </a:r>
          </a:p>
          <a:p>
            <a:r>
              <a:rPr lang="de-DE" dirty="0"/>
              <a:t>Umgang mit dem Gesangbuch, Auswahl von Liedern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Digital: Worauf ist bei Schwerhörigkeit zu achten?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822391-F850-58B6-492B-9BBBB2E8A0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7914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E6101-4FAA-8107-3FC8-EBC5070A7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Leben feiern</a:t>
            </a:r>
            <a:br>
              <a:rPr lang="de-DE" dirty="0"/>
            </a:br>
            <a:r>
              <a:rPr lang="de-DE" dirty="0"/>
              <a:t>Modul 3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9D4E65-5A84-9C01-1949-D24690892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Kleine Rituale</a:t>
            </a:r>
          </a:p>
          <a:p>
            <a:r>
              <a:rPr lang="de-DE" dirty="0"/>
              <a:t>Salbung</a:t>
            </a:r>
          </a:p>
          <a:p>
            <a:r>
              <a:rPr lang="de-DE" dirty="0"/>
              <a:t>Segen</a:t>
            </a:r>
          </a:p>
          <a:p>
            <a:r>
              <a:rPr lang="de-DE" dirty="0"/>
              <a:t>Andachten zu besonderen Situationen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1F57C1-F2EF-EBED-EEA5-E9C74F4ED3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072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86709CC-7699-83E8-54B1-7B0770240E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sz="2600" dirty="0" smtClean="0"/>
              <a:t>Veranstalter</a:t>
            </a:r>
            <a:r>
              <a:rPr lang="de-DE" sz="2600" dirty="0"/>
              <a:t>:</a:t>
            </a:r>
            <a:r>
              <a:rPr lang="de-DE" dirty="0"/>
              <a:t> </a:t>
            </a:r>
            <a:r>
              <a:rPr lang="de-DE" dirty="0" smtClean="0"/>
              <a:t>      Zentrum </a:t>
            </a:r>
            <a:r>
              <a:rPr lang="de-DE" dirty="0"/>
              <a:t>für Seelsorge der Evang. Landeskirche in Baden</a:t>
            </a:r>
          </a:p>
          <a:p>
            <a:r>
              <a:rPr lang="de-DE" sz="2600" dirty="0" smtClean="0"/>
              <a:t>Ort:  		       </a:t>
            </a:r>
            <a:r>
              <a:rPr lang="de-DE" dirty="0" smtClean="0"/>
              <a:t>On </a:t>
            </a:r>
            <a:r>
              <a:rPr lang="de-DE" dirty="0" err="1" smtClean="0"/>
              <a:t>demand</a:t>
            </a:r>
            <a:r>
              <a:rPr lang="de-DE" dirty="0" smtClean="0"/>
              <a:t> - </a:t>
            </a:r>
            <a:r>
              <a:rPr lang="de-DE" dirty="0"/>
              <a:t>für den Bezirk buchbar</a:t>
            </a:r>
          </a:p>
          <a:p>
            <a:endParaRPr lang="de-DE" dirty="0"/>
          </a:p>
          <a:p>
            <a:r>
              <a:rPr lang="de-DE" sz="2600" dirty="0" smtClean="0"/>
              <a:t>Infos</a:t>
            </a:r>
            <a:r>
              <a:rPr lang="de-DE" sz="2600" dirty="0"/>
              <a:t>: </a:t>
            </a:r>
            <a:r>
              <a:rPr lang="de-DE" sz="2600" dirty="0" smtClean="0"/>
              <a:t>	       </a:t>
            </a:r>
            <a:r>
              <a:rPr lang="de-DE" dirty="0" smtClean="0"/>
              <a:t>Dr</a:t>
            </a:r>
            <a:r>
              <a:rPr lang="de-DE" dirty="0"/>
              <a:t>. Urte Bejick, </a:t>
            </a:r>
            <a:r>
              <a:rPr lang="de-DE" dirty="0" smtClean="0">
                <a:hlinkClick r:id="rId2"/>
              </a:rPr>
              <a:t>urte.bejick@ekiba.de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2049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96828-125F-C3B4-4EBF-43C9C1BCF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Vernetzungen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DA53E3-C9A1-AD7D-CD34-FB2BD24DFD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Kurs „Seelsorge als Begleitung“- ergänzendes Angebot für </a:t>
            </a:r>
            <a:r>
              <a:rPr lang="de-DE" dirty="0" err="1"/>
              <a:t>Absolvent:innen</a:t>
            </a:r>
            <a:r>
              <a:rPr lang="de-DE" dirty="0"/>
              <a:t>, die einen Schwerpunkt im Pflegeheim setzen möchten</a:t>
            </a:r>
          </a:p>
          <a:p>
            <a:endParaRPr lang="de-DE" dirty="0"/>
          </a:p>
          <a:p>
            <a:r>
              <a:rPr lang="de-DE" dirty="0" err="1"/>
              <a:t>Prädikant:innendienst</a:t>
            </a:r>
            <a:r>
              <a:rPr lang="de-DE" dirty="0"/>
              <a:t>: „Gottesdienste im Pflegeheim“ ist ein verpflichtendes ergänzendes Modul innerhalb der badischen </a:t>
            </a:r>
            <a:r>
              <a:rPr lang="de-DE" dirty="0" err="1"/>
              <a:t>Prädikant:innenausbildung</a:t>
            </a:r>
            <a:r>
              <a:rPr lang="de-DE" dirty="0"/>
              <a:t>. Der Andachtskurs kann von </a:t>
            </a:r>
            <a:r>
              <a:rPr lang="de-DE" dirty="0" err="1"/>
              <a:t>Prädikant:innen</a:t>
            </a:r>
            <a:r>
              <a:rPr lang="de-DE" dirty="0"/>
              <a:t> besucht werden, die ihre Praxis weiter reflektieren und sich mit anderen austauschen möchten.</a:t>
            </a:r>
          </a:p>
          <a:p>
            <a:endParaRPr lang="de-DE" dirty="0"/>
          </a:p>
          <a:p>
            <a:r>
              <a:rPr lang="de-DE" dirty="0"/>
              <a:t>Liturgische Kommission der Landeskirche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C4709A4-813E-043D-C610-E5C581F00D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Seelsorge in Altenpflegeheimen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2398125"/>
      </p:ext>
    </p:extLst>
  </p:cSld>
  <p:clrMapOvr>
    <a:masterClrMapping/>
  </p:clrMapOvr>
</p:sld>
</file>

<file path=ppt/theme/theme1.xml><?xml version="1.0" encoding="utf-8"?>
<a:theme xmlns:a="http://schemas.openxmlformats.org/drawingml/2006/main" name="1_Titel/Abschluss">
  <a:themeElements>
    <a:clrScheme name="Corporate Design ekiba">
      <a:dk1>
        <a:srgbClr val="000000"/>
      </a:dk1>
      <a:lt1>
        <a:srgbClr val="FFFFFF"/>
      </a:lt1>
      <a:dk2>
        <a:srgbClr val="005E7E"/>
      </a:dk2>
      <a:lt2>
        <a:srgbClr val="97BF0D"/>
      </a:lt2>
      <a:accent1>
        <a:srgbClr val="A9D8D4"/>
      </a:accent1>
      <a:accent2>
        <a:srgbClr val="8F8EC0"/>
      </a:accent2>
      <a:accent3>
        <a:srgbClr val="FFED00"/>
      </a:accent3>
      <a:accent4>
        <a:srgbClr val="0B72B5"/>
      </a:accent4>
      <a:accent5>
        <a:srgbClr val="DDE068"/>
      </a:accent5>
      <a:accent6>
        <a:srgbClr val="144C99"/>
      </a:accent6>
      <a:hlink>
        <a:srgbClr val="25AE93"/>
      </a:hlink>
      <a:folHlink>
        <a:srgbClr val="00A6DC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3CB35F1A-1C58-45B7-B72C-BC75720ED22D}"/>
    </a:ext>
  </a:extLst>
</a:theme>
</file>

<file path=ppt/theme/theme2.xml><?xml version="1.0" encoding="utf-8"?>
<a:theme xmlns:a="http://schemas.openxmlformats.org/drawingml/2006/main" name="2_Rubrikversionen">
  <a:themeElements>
    <a:clrScheme name="Corporate Design ekiba">
      <a:dk1>
        <a:srgbClr val="000000"/>
      </a:dk1>
      <a:lt1>
        <a:srgbClr val="FFFFFF"/>
      </a:lt1>
      <a:dk2>
        <a:srgbClr val="005E7E"/>
      </a:dk2>
      <a:lt2>
        <a:srgbClr val="97BF0D"/>
      </a:lt2>
      <a:accent1>
        <a:srgbClr val="A9D8D4"/>
      </a:accent1>
      <a:accent2>
        <a:srgbClr val="8F8EC0"/>
      </a:accent2>
      <a:accent3>
        <a:srgbClr val="FFED00"/>
      </a:accent3>
      <a:accent4>
        <a:srgbClr val="0B72B5"/>
      </a:accent4>
      <a:accent5>
        <a:srgbClr val="DDE068"/>
      </a:accent5>
      <a:accent6>
        <a:srgbClr val="144C99"/>
      </a:accent6>
      <a:hlink>
        <a:srgbClr val="25AE93"/>
      </a:hlink>
      <a:folHlink>
        <a:srgbClr val="00A6DC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A5D0DA2D-A61D-41E7-8C4F-4B7254199EC3}"/>
    </a:ext>
  </a:extLst>
</a:theme>
</file>

<file path=ppt/theme/theme3.xml><?xml version="1.0" encoding="utf-8"?>
<a:theme xmlns:a="http://schemas.openxmlformats.org/drawingml/2006/main" name="3_Layoutversionen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5DB91C75-95B7-443C-8DA0-0544E3ED27D8}"/>
    </a:ext>
  </a:extLst>
</a:theme>
</file>

<file path=ppt/theme/theme4.xml><?xml version="1.0" encoding="utf-8"?>
<a:theme xmlns:a="http://schemas.openxmlformats.org/drawingml/2006/main" name="4_Bild Vollfläche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E5C212BF-09D7-4571-BDA9-F6ADB61D1265}"/>
    </a:ext>
  </a:extLst>
</a:theme>
</file>

<file path=ppt/theme/theme5.xml><?xml version="1.0" encoding="utf-8"?>
<a:theme xmlns:a="http://schemas.openxmlformats.org/drawingml/2006/main" name="5_Rubriken in Farbe">
  <a:themeElements>
    <a:clrScheme name="Benutzerdefiniert 1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98AE099F-D9A8-4A0E-8C4F-BACF38C5A4C5}"/>
    </a:ext>
  </a:extLst>
</a:theme>
</file>

<file path=ppt/theme/theme6.xml><?xml version="1.0" encoding="utf-8"?>
<a:theme xmlns:a="http://schemas.openxmlformats.org/drawingml/2006/main" name="6_Marginalienbereich">
  <a:themeElements>
    <a:clrScheme name="EKIBA CD">
      <a:dk1>
        <a:srgbClr val="4D4D4D"/>
      </a:dk1>
      <a:lt1>
        <a:srgbClr val="FFFFFF"/>
      </a:lt1>
      <a:dk2>
        <a:srgbClr val="005E7E"/>
      </a:dk2>
      <a:lt2>
        <a:srgbClr val="97BF0D"/>
      </a:lt2>
      <a:accent1>
        <a:srgbClr val="78BDDE"/>
      </a:accent1>
      <a:accent2>
        <a:srgbClr val="9AA2CE"/>
      </a:accent2>
      <a:accent3>
        <a:srgbClr val="97BF0D"/>
      </a:accent3>
      <a:accent4>
        <a:srgbClr val="FFED00"/>
      </a:accent4>
      <a:accent5>
        <a:srgbClr val="4977B6"/>
      </a:accent5>
      <a:accent6>
        <a:srgbClr val="005E80"/>
      </a:accent6>
      <a:hlink>
        <a:srgbClr val="97BF0D"/>
      </a:hlink>
      <a:folHlink>
        <a:srgbClr val="4D4D4D"/>
      </a:folHlink>
    </a:clrScheme>
    <a:fontScheme name="Standard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>
          <a:defRPr kern="0" dirty="0" smtClean="0"/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0_ekiba_PPT - 16x9.pptx" id="{19E05E11-44CE-4A32-AE72-A9A51C850B3D}" vid="{22703909-5665-476C-931D-864E94BBE663}"/>
    </a:ext>
  </a:extLst>
</a:theme>
</file>

<file path=ppt/theme/theme7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307</Words>
  <Application>Microsoft Office PowerPoint</Application>
  <PresentationFormat>Benutzerdefiniert</PresentationFormat>
  <Paragraphs>62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Arial</vt:lpstr>
      <vt:lpstr>Times New Roman</vt:lpstr>
      <vt:lpstr>Trebuchet MS</vt:lpstr>
      <vt:lpstr>1_Titel/Abschluss</vt:lpstr>
      <vt:lpstr>2_Rubrikversionen</vt:lpstr>
      <vt:lpstr>3_Layoutversionen</vt:lpstr>
      <vt:lpstr>4_Bild Vollfläche</vt:lpstr>
      <vt:lpstr>5_Rubriken in Farbe</vt:lpstr>
      <vt:lpstr>6_Marginalienbereich</vt:lpstr>
      <vt:lpstr> Kurs- Das Leben feiern-Andachten im Altenpflegeheim</vt:lpstr>
      <vt:lpstr>Für wen?</vt:lpstr>
      <vt:lpstr>Struktur</vt:lpstr>
      <vt:lpstr>Kurs „Das Leben feiern“</vt:lpstr>
      <vt:lpstr>Das Leben feiern Modul 2</vt:lpstr>
      <vt:lpstr>Das Leben feiern Modul 3</vt:lpstr>
      <vt:lpstr>PowerPoint-Präsentation</vt:lpstr>
      <vt:lpstr>Vernetzungen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Kurs- Das Leben feiern-Andachten im Altenpflegeheim</dc:title>
  <dc:creator>Bejick, Urte</dc:creator>
  <cp:lastModifiedBy>aw-ren@freenet.de</cp:lastModifiedBy>
  <cp:revision>5</cp:revision>
  <dcterms:created xsi:type="dcterms:W3CDTF">2026-01-13T14:28:11Z</dcterms:created>
  <dcterms:modified xsi:type="dcterms:W3CDTF">2026-01-26T20:08:52Z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d05a01-8ac7-4326-b275-7b803ce1e6f0_Enabled">
    <vt:lpwstr>true</vt:lpwstr>
  </property>
  <property fmtid="{D5CDD505-2E9C-101B-9397-08002B2CF9AE}" pid="3" name="MSIP_Label_f7d05a01-8ac7-4326-b275-7b803ce1e6f0_SetDate">
    <vt:lpwstr>2026-01-13T14:50:37Z</vt:lpwstr>
  </property>
  <property fmtid="{D5CDD505-2E9C-101B-9397-08002B2CF9AE}" pid="4" name="MSIP_Label_f7d05a01-8ac7-4326-b275-7b803ce1e6f0_Method">
    <vt:lpwstr>Standard</vt:lpwstr>
  </property>
  <property fmtid="{D5CDD505-2E9C-101B-9397-08002B2CF9AE}" pid="5" name="MSIP_Label_f7d05a01-8ac7-4326-b275-7b803ce1e6f0_Name">
    <vt:lpwstr>Vertraulich</vt:lpwstr>
  </property>
  <property fmtid="{D5CDD505-2E9C-101B-9397-08002B2CF9AE}" pid="6" name="MSIP_Label_f7d05a01-8ac7-4326-b275-7b803ce1e6f0_SiteId">
    <vt:lpwstr>a060ce58-6193-41ee-8f96-2f23b57cca5d</vt:lpwstr>
  </property>
  <property fmtid="{D5CDD505-2E9C-101B-9397-08002B2CF9AE}" pid="7" name="MSIP_Label_f7d05a01-8ac7-4326-b275-7b803ce1e6f0_ActionId">
    <vt:lpwstr>70c46609-fcb6-4096-9de9-9d0acd092cbe</vt:lpwstr>
  </property>
  <property fmtid="{D5CDD505-2E9C-101B-9397-08002B2CF9AE}" pid="8" name="MSIP_Label_f7d05a01-8ac7-4326-b275-7b803ce1e6f0_ContentBits">
    <vt:lpwstr>0</vt:lpwstr>
  </property>
  <property fmtid="{D5CDD505-2E9C-101B-9397-08002B2CF9AE}" pid="9" name="MSIP_Label_f7d05a01-8ac7-4326-b275-7b803ce1e6f0_Tag">
    <vt:lpwstr>10, 3, 0, 1</vt:lpwstr>
  </property>
</Properties>
</file>